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144000" cy="40011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Общественное питание в Дубенском  муниципальном районе </a:t>
            </a:r>
            <a:endParaRPr lang="ru-RU" sz="2000" b="1" dirty="0"/>
          </a:p>
        </p:txBody>
      </p:sp>
      <p:pic>
        <p:nvPicPr>
          <p:cNvPr id="5" name="Рисунок 4" descr="IMG_8676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357166"/>
            <a:ext cx="4696274" cy="300039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3357562"/>
            <a:ext cx="9144000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 smtClean="0"/>
              <a:t>В 2016 году в с. </a:t>
            </a:r>
            <a:r>
              <a:rPr lang="ru-RU" b="1" dirty="0" err="1" smtClean="0"/>
              <a:t>Поводимово</a:t>
            </a:r>
            <a:r>
              <a:rPr lang="ru-RU" b="1" dirty="0" smtClean="0"/>
              <a:t> открылся магазин-кафе «Виктория» на 80 посадочных мест </a:t>
            </a:r>
            <a:endParaRPr lang="ru-RU" b="1" dirty="0"/>
          </a:p>
        </p:txBody>
      </p:sp>
      <p:pic>
        <p:nvPicPr>
          <p:cNvPr id="11" name="Рисунок 10" descr="IMG_8687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643407" y="357166"/>
            <a:ext cx="4500594" cy="3000396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714612" y="4357694"/>
            <a:ext cx="30003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</a:rPr>
              <a:t>Основной зал в кафе «Березка»</a:t>
            </a:r>
            <a:endParaRPr lang="ru-RU" sz="1400" b="1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0" y="6488668"/>
            <a:ext cx="13572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</a:rPr>
              <a:t>Зал 1, 2 этаж</a:t>
            </a:r>
            <a:endParaRPr lang="ru-RU" sz="1600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357290" y="6572272"/>
            <a:ext cx="13573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</a:rPr>
              <a:t>Зал 2, 2 этаж</a:t>
            </a:r>
            <a:endParaRPr lang="ru-RU" sz="1600" dirty="0">
              <a:solidFill>
                <a:schemeClr val="bg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786050" y="6488668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     Зал 3, 2 этаж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0" name="Рисунок 9" descr="IMG_8688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1" y="3714752"/>
            <a:ext cx="4714876" cy="3143248"/>
          </a:xfrm>
          <a:prstGeom prst="rect">
            <a:avLst/>
          </a:prstGeom>
        </p:spPr>
      </p:pic>
      <p:pic>
        <p:nvPicPr>
          <p:cNvPr id="12" name="Рисунок 11" descr="IMG_8689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4572000" y="3714752"/>
            <a:ext cx="4572000" cy="314324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14356"/>
          </a:xfrm>
          <a:solidFill>
            <a:schemeClr val="accent6"/>
          </a:solidFill>
        </p:spPr>
        <p:txBody>
          <a:bodyPr>
            <a:normAutofit/>
          </a:bodyPr>
          <a:lstStyle/>
          <a:p>
            <a:r>
              <a:rPr lang="ru-RU" sz="2000" b="1" dirty="0" smtClean="0"/>
              <a:t>Общественное питание в Дубенском муниципальном районе</a:t>
            </a:r>
            <a:endParaRPr lang="ru-RU" sz="2000" b="1" dirty="0"/>
          </a:p>
        </p:txBody>
      </p:sp>
      <p:pic>
        <p:nvPicPr>
          <p:cNvPr id="4" name="Рисунок 3" descr="IMG_8714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714356"/>
            <a:ext cx="4714876" cy="3143251"/>
          </a:xfrm>
          <a:prstGeom prst="rect">
            <a:avLst/>
          </a:prstGeom>
        </p:spPr>
      </p:pic>
      <p:pic>
        <p:nvPicPr>
          <p:cNvPr id="5" name="Рисунок 4" descr="IMG_8708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429092" y="714356"/>
            <a:ext cx="4714908" cy="3143272"/>
          </a:xfrm>
          <a:prstGeom prst="rect">
            <a:avLst/>
          </a:prstGeom>
        </p:spPr>
      </p:pic>
      <p:pic>
        <p:nvPicPr>
          <p:cNvPr id="6" name="Рисунок 5" descr="IMG_8697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2143108" y="3750471"/>
            <a:ext cx="2286016" cy="3107529"/>
          </a:xfrm>
          <a:prstGeom prst="rect">
            <a:avLst/>
          </a:prstGeom>
        </p:spPr>
      </p:pic>
      <p:pic>
        <p:nvPicPr>
          <p:cNvPr id="7" name="Рисунок 6" descr="IMG_8703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0" y="3750471"/>
            <a:ext cx="2143108" cy="3107529"/>
          </a:xfrm>
          <a:prstGeom prst="rect">
            <a:avLst/>
          </a:prstGeom>
        </p:spPr>
      </p:pic>
      <p:pic>
        <p:nvPicPr>
          <p:cNvPr id="9" name="Рисунок 8" descr="IMG_8696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4429124" y="3857628"/>
            <a:ext cx="4714876" cy="3048000"/>
          </a:xfrm>
          <a:prstGeom prst="rect">
            <a:avLst/>
          </a:prstGeom>
        </p:spPr>
      </p:pic>
      <p:pic>
        <p:nvPicPr>
          <p:cNvPr id="8" name="Рисунок 7" descr="IMG_8706.JP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3500430" y="3071810"/>
            <a:ext cx="2214578" cy="164419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857884" y="3286124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Основной зал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2844" y="6357958"/>
            <a:ext cx="1714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Зал 1, 2 этаж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285984" y="6286520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Зал 2, 2 этаж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929190" y="6429396"/>
            <a:ext cx="3071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Зал 3, 2 этаж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71480"/>
          </a:xfrm>
          <a:solidFill>
            <a:schemeClr val="accent6"/>
          </a:solidFill>
        </p:spPr>
        <p:txBody>
          <a:bodyPr>
            <a:normAutofit/>
          </a:bodyPr>
          <a:lstStyle/>
          <a:p>
            <a:r>
              <a:rPr lang="ru-RU" sz="2000" b="1" dirty="0" smtClean="0"/>
              <a:t>Общественное питание в Дубенском муниципальном районе</a:t>
            </a:r>
            <a:endParaRPr lang="ru-RU" sz="2000" b="1" dirty="0"/>
          </a:p>
        </p:txBody>
      </p:sp>
      <p:pic>
        <p:nvPicPr>
          <p:cNvPr id="4" name="Рисунок 3" descr="IMG_8724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571481"/>
            <a:ext cx="2143108" cy="3214662"/>
          </a:xfrm>
          <a:prstGeom prst="rect">
            <a:avLst/>
          </a:prstGeom>
        </p:spPr>
      </p:pic>
      <p:pic>
        <p:nvPicPr>
          <p:cNvPr id="5" name="Рисунок 4" descr="IMG_8726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429129" y="3714753"/>
            <a:ext cx="4714871" cy="3143248"/>
          </a:xfrm>
          <a:prstGeom prst="rect">
            <a:avLst/>
          </a:prstGeom>
        </p:spPr>
      </p:pic>
      <p:pic>
        <p:nvPicPr>
          <p:cNvPr id="6" name="Рисунок 5" descr="IMG_8757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1" y="3714752"/>
            <a:ext cx="4500562" cy="3143248"/>
          </a:xfrm>
          <a:prstGeom prst="rect">
            <a:avLst/>
          </a:prstGeom>
        </p:spPr>
      </p:pic>
      <p:pic>
        <p:nvPicPr>
          <p:cNvPr id="7" name="Рисунок 6" descr="IMG_8728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4572000" y="571480"/>
            <a:ext cx="4572000" cy="3143272"/>
          </a:xfrm>
          <a:prstGeom prst="rect">
            <a:avLst/>
          </a:prstGeom>
        </p:spPr>
      </p:pic>
      <p:pic>
        <p:nvPicPr>
          <p:cNvPr id="9" name="Рисунок 8" descr="IMG_8729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2143108" y="571480"/>
            <a:ext cx="3214710" cy="314327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357818" y="3143248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Основной зал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3286124"/>
            <a:ext cx="18573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Зал 1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57488" y="6215082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Зал 2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714876" y="6286520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Зал 3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28670"/>
          </a:xfrm>
          <a:solidFill>
            <a:schemeClr val="accent6"/>
          </a:solidFill>
        </p:spPr>
        <p:txBody>
          <a:bodyPr>
            <a:normAutofit/>
          </a:bodyPr>
          <a:lstStyle/>
          <a:p>
            <a:r>
              <a:rPr lang="ru-RU" sz="2000" b="1" dirty="0" smtClean="0"/>
              <a:t>Общественное питание в Дубенском муниципальном районе</a:t>
            </a:r>
            <a:endParaRPr lang="ru-RU" sz="2000" b="1" dirty="0"/>
          </a:p>
        </p:txBody>
      </p:sp>
      <p:pic>
        <p:nvPicPr>
          <p:cNvPr id="4" name="Рисунок 3" descr="IMG_873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928670"/>
            <a:ext cx="4393437" cy="2928958"/>
          </a:xfrm>
          <a:prstGeom prst="rect">
            <a:avLst/>
          </a:prstGeom>
        </p:spPr>
      </p:pic>
      <p:pic>
        <p:nvPicPr>
          <p:cNvPr id="5" name="Рисунок 4" descr="IMG_8735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3857628"/>
            <a:ext cx="4393437" cy="3000372"/>
          </a:xfrm>
          <a:prstGeom prst="rect">
            <a:avLst/>
          </a:prstGeom>
        </p:spPr>
      </p:pic>
      <p:pic>
        <p:nvPicPr>
          <p:cNvPr id="6" name="Рисунок 5" descr="IMG_8740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214810" y="928670"/>
            <a:ext cx="2643206" cy="5929330"/>
          </a:xfrm>
          <a:prstGeom prst="rect">
            <a:avLst/>
          </a:prstGeom>
        </p:spPr>
      </p:pic>
      <p:pic>
        <p:nvPicPr>
          <p:cNvPr id="7" name="Рисунок 6" descr="IMG_8737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6858016" y="928670"/>
            <a:ext cx="2285984" cy="592933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14282" y="3357562"/>
            <a:ext cx="3786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Кафе-магазин «</a:t>
            </a:r>
            <a:r>
              <a:rPr lang="ru-RU" dirty="0" err="1" smtClean="0"/>
              <a:t>Морозко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214282" y="6215082"/>
            <a:ext cx="3500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Основной зал, 2 этаж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4500562" y="6143644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Зал 2, 2 этаж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215206" y="6286520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Зал 3, 2 этаж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107</Words>
  <PresentationFormat>Экран (4:3)</PresentationFormat>
  <Paragraphs>21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Тема Office</vt:lpstr>
      <vt:lpstr>Слайд 1</vt:lpstr>
      <vt:lpstr>Общественное питание в Дубенском муниципальном районе</vt:lpstr>
      <vt:lpstr>Общественное питание в Дубенском муниципальном районе</vt:lpstr>
      <vt:lpstr>Общественное питание в Дубенском муниципальном районе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1</cp:lastModifiedBy>
  <cp:revision>20</cp:revision>
  <dcterms:modified xsi:type="dcterms:W3CDTF">2017-03-10T09:01:40Z</dcterms:modified>
</cp:coreProperties>
</file>