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пт 24.05.2019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Семья года\Стволков А.М\kartinki_dlya_prezentacii_semya_24_18103042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txBody>
          <a:bodyPr>
            <a:normAutofit/>
          </a:bodyPr>
          <a:lstStyle/>
          <a:p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Стволковы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«Сельская семья»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Семья года\Стволков А.М\kartinki_dlya_prezentacii_semya_24_18103042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Стволковы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Анатолий Михайлович и Татьяна Ивановна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Семья года\Стволков А.М\SDC1160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556792"/>
            <a:ext cx="3744416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Семья года\Стволков А.М\kartinki_dlya_prezentacii_semya_24_18103042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Анатолий Михайлович и  Татьяна Ивановна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детьми и внуками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F:\Семья года\Стволков А.М\SDC116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556792"/>
            <a:ext cx="6425746" cy="48193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Семья года\Стволков А.М\kartinki_dlya_prezentacii_semya_24_18103042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Анатолий Михайлович с супругой и сестрами (справа с супругом и  слева)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F:\Семья года\Стволков А.М\SDC116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700808"/>
            <a:ext cx="6137715" cy="46032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Семья года\Стволков А.М\kartinki_dlya_prezentacii_semya_24_18103042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Здоровье – это спорт.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7" name="Picture 7" descr="F:\Семья года\Стволков А.М\IMG_93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077072"/>
            <a:ext cx="3930716" cy="2620477"/>
          </a:xfrm>
          <a:prstGeom prst="rect">
            <a:avLst/>
          </a:prstGeom>
          <a:noFill/>
        </p:spPr>
      </p:pic>
      <p:pic>
        <p:nvPicPr>
          <p:cNvPr id="5126" name="Picture 6" descr="F:\Семья года\Стволков А.М\IMG_93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628800"/>
            <a:ext cx="4110736" cy="2740490"/>
          </a:xfrm>
          <a:prstGeom prst="rect">
            <a:avLst/>
          </a:prstGeom>
          <a:noFill/>
        </p:spPr>
      </p:pic>
      <p:pic>
        <p:nvPicPr>
          <p:cNvPr id="5125" name="Picture 5" descr="F:\Семья года\Стволков А.М\IMG_81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628801"/>
            <a:ext cx="3816424" cy="2544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Семья года\Стволков А.М\kartinki_dlya_prezentacii_semya_24_18103042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Награждение Благодарственными письмами и подарками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F:\Семья года\Стволков А.М\DSC_00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84784"/>
            <a:ext cx="1846850" cy="2770276"/>
          </a:xfrm>
          <a:prstGeom prst="rect">
            <a:avLst/>
          </a:prstGeom>
          <a:noFill/>
        </p:spPr>
      </p:pic>
      <p:pic>
        <p:nvPicPr>
          <p:cNvPr id="6147" name="Picture 3" descr="F:\Семья года\Стволков А.М\DSC_00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700808"/>
            <a:ext cx="3310336" cy="2206890"/>
          </a:xfrm>
          <a:prstGeom prst="rect">
            <a:avLst/>
          </a:prstGeom>
          <a:noFill/>
        </p:spPr>
      </p:pic>
      <p:pic>
        <p:nvPicPr>
          <p:cNvPr id="6148" name="Picture 4" descr="F:\Семья года\Стволков А.М\DSC_01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725144"/>
            <a:ext cx="2878288" cy="1918859"/>
          </a:xfrm>
          <a:prstGeom prst="rect">
            <a:avLst/>
          </a:prstGeom>
          <a:noFill/>
        </p:spPr>
      </p:pic>
      <p:pic>
        <p:nvPicPr>
          <p:cNvPr id="6150" name="Picture 6" descr="F:\Семья года\Стволков А.М\DSC_019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581128"/>
            <a:ext cx="2280165" cy="1520111"/>
          </a:xfrm>
          <a:prstGeom prst="rect">
            <a:avLst/>
          </a:prstGeom>
          <a:noFill/>
        </p:spPr>
      </p:pic>
      <p:pic>
        <p:nvPicPr>
          <p:cNvPr id="6149" name="Picture 5" descr="F:\Семья года\Стволков А.М\DSC_018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4221088"/>
            <a:ext cx="3418347" cy="2278898"/>
          </a:xfrm>
          <a:prstGeom prst="rect">
            <a:avLst/>
          </a:prstGeom>
          <a:noFill/>
        </p:spPr>
      </p:pic>
      <p:pic>
        <p:nvPicPr>
          <p:cNvPr id="6152" name="Picture 8" descr="F:\Семья года\Стволков А.М\DSCN021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1556792"/>
            <a:ext cx="2571772" cy="1929047"/>
          </a:xfrm>
          <a:prstGeom prst="rect">
            <a:avLst/>
          </a:prstGeom>
          <a:noFill/>
        </p:spPr>
      </p:pic>
      <p:pic>
        <p:nvPicPr>
          <p:cNvPr id="6151" name="Picture 7" descr="F:\Семья года\Стволков А.М\DSC_019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3068960"/>
            <a:ext cx="2788786" cy="18591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Семья года\Стволков А.М\kartinki_dlya_prezentacii_semya_24_18103042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 районным руководством и ветеранами Дубенского муниципального района.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F:\Семья года\Стволков А.М\IMG_66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484784"/>
            <a:ext cx="7279088" cy="4852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40</Words>
  <Application>Microsoft Office PowerPoint</Application>
  <PresentationFormat>Экран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Стволковы  «Сельская семья»</vt:lpstr>
      <vt:lpstr>Стволковы  Анатолий Михайлович и Татьяна Ивановна</vt:lpstr>
      <vt:lpstr>Анатолий Михайлович и  Татьяна Ивановна  с детьми и внуками</vt:lpstr>
      <vt:lpstr>Анатолий Михайлович с супругой и сестрами (справа с супругом и  слева) </vt:lpstr>
      <vt:lpstr>Здоровье – это спорт.</vt:lpstr>
      <vt:lpstr>Награждение Благодарственными письмами и подарками.</vt:lpstr>
      <vt:lpstr>С районным руководством и ветеранами Дубенского муниципального района.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торги</cp:lastModifiedBy>
  <cp:revision>24</cp:revision>
  <dcterms:modified xsi:type="dcterms:W3CDTF">2019-05-24T10:00:24Z</dcterms:modified>
</cp:coreProperties>
</file>