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5" r:id="rId2"/>
    <p:sldId id="266" r:id="rId3"/>
    <p:sldId id="267" r:id="rId4"/>
    <p:sldId id="268" r:id="rId5"/>
    <p:sldId id="269" r:id="rId6"/>
    <p:sldId id="270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83912D-8836-4CF2-A747-EC099BDB9C8B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A98767-20D6-439E-ACF3-8C3C1B181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22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A98767-20D6-439E-ACF3-8C3C1B181F66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2808311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err="1" smtClean="0"/>
              <a:t>Коронавирусная</a:t>
            </a:r>
            <a:r>
              <a:rPr lang="ru-RU" sz="5400" b="1" dirty="0" smtClean="0"/>
              <a:t> инфекция </a:t>
            </a:r>
            <a:br>
              <a:rPr lang="ru-RU" sz="5400" b="1" dirty="0" smtClean="0"/>
            </a:br>
            <a:r>
              <a:rPr lang="en-US" sz="5400" dirty="0" smtClean="0"/>
              <a:t>(</a:t>
            </a:r>
            <a:r>
              <a:rPr lang="ru-RU" sz="5400" dirty="0" smtClean="0"/>
              <a:t>2019-</a:t>
            </a:r>
            <a:r>
              <a:rPr lang="en-US" sz="5400" dirty="0" err="1" smtClean="0"/>
              <a:t>nCoV</a:t>
            </a:r>
            <a:r>
              <a:rPr lang="en-US" sz="5400" dirty="0" smtClean="0"/>
              <a:t>)</a:t>
            </a:r>
            <a:endParaRPr lang="ru-RU" sz="5400" dirty="0"/>
          </a:p>
        </p:txBody>
      </p:sp>
      <p:pic>
        <p:nvPicPr>
          <p:cNvPr id="41986" name="Picture 2" descr="https://bash.news/files/E6C822CE26321D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39" y="3212976"/>
            <a:ext cx="3899215" cy="21933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5512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9" descr="http://school-ketovo.3dn.ru/HoBoCTu/2020/koronaviru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6"/>
          <a:stretch/>
        </p:blipFill>
        <p:spPr bwMode="auto">
          <a:xfrm>
            <a:off x="2195736" y="18678"/>
            <a:ext cx="5331238" cy="6839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7331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3" descr="https://xn--90arhmi.xn--p1ai/images/news/koronaviru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76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1073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2" descr="https://sun3-12.userapi.com/c855616/v855616640/1dea89/oPBGaeRg0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8424" cy="6923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7538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6" descr="Памятка из сайта Роспотребнадзо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3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945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4" descr="https://profkomvtb.ru/wp-content/uploads/2020/02/4c597b95-b892-4656-bb14-01701ba94c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95"/>
            <a:ext cx="9144000" cy="6850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2863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0" y="357166"/>
            <a:ext cx="72152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/>
              <a:t>ЧТО ДЕЛАТЬ ЕСЛИ В СЕМЬЕ КТО-ТО ЗАБОЛЕЛ ГРИППОМ/ </a:t>
            </a:r>
            <a:r>
              <a:rPr lang="ru-RU" sz="2000" b="1" u="sng" dirty="0" smtClean="0"/>
              <a:t>КОРОНАВИРУСНОЙ </a:t>
            </a:r>
            <a:r>
              <a:rPr lang="ru-RU" sz="2000" b="1" u="sng" dirty="0" smtClean="0"/>
              <a:t>ИНФЕКЦИЕЙ?</a:t>
            </a:r>
            <a:r>
              <a:rPr lang="ru-RU" sz="2000" dirty="0" smtClean="0"/>
              <a:t>  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064490"/>
            <a:ext cx="83529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Вызовите врача</a:t>
            </a:r>
          </a:p>
          <a:p>
            <a:pPr marL="342900" indent="-342900" algn="just"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Выделите больному отдельную комнату в доме. Если это невозможно, соблюдайте расстояние не менее 1 метра от больного. </a:t>
            </a:r>
          </a:p>
          <a:p>
            <a:pPr marL="342900" indent="-342900" algn="just"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Ограничьте до минимума контакт между больным и близкими, особенно детьми, пожилыми людьми и лицами, страдающими хроническими заболеваниями.</a:t>
            </a:r>
          </a:p>
          <a:p>
            <a:pPr marL="342900" indent="-342900" algn="just"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Часто проветривайте помещение. </a:t>
            </a:r>
          </a:p>
          <a:p>
            <a:pPr marL="342900" indent="-342900" algn="just"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Сохраняйте чистоту, как можно чаще мойте и дезинфицируйте поверхности бытовыми моющими средствами.</a:t>
            </a:r>
          </a:p>
          <a:p>
            <a:pPr marL="342900" indent="-342900" algn="just"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Часто мойте руки с мылом.</a:t>
            </a:r>
          </a:p>
          <a:p>
            <a:pPr marL="342900" indent="-342900" algn="just"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Ухаживая за больным, прикрывайте рот и нос маской или другими защитными средствами (платком, шарфом и др.).Ухаживать за больным должен только один член семьи. 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</TotalTime>
  <Words>34</Words>
  <Application>Microsoft Office PowerPoint</Application>
  <PresentationFormat>Экран (4:3)</PresentationFormat>
  <Paragraphs>10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Открытая</vt:lpstr>
      <vt:lpstr>Коронавирусная инфекция  (2019-nCoV)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ПРАВИЛО 1. ЧАСТО МОЙТЕ РУКИ С МЫЛОМ   </dc:title>
  <dc:creator>user</dc:creator>
  <cp:lastModifiedBy>Закупки</cp:lastModifiedBy>
  <cp:revision>4</cp:revision>
  <cp:lastPrinted>2020-03-18T05:27:29Z</cp:lastPrinted>
  <dcterms:created xsi:type="dcterms:W3CDTF">2020-03-17T14:05:57Z</dcterms:created>
  <dcterms:modified xsi:type="dcterms:W3CDTF">2020-03-18T05:48:07Z</dcterms:modified>
</cp:coreProperties>
</file>