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49" r:id="rId2"/>
    <p:sldId id="350" r:id="rId3"/>
    <p:sldId id="351" r:id="rId4"/>
    <p:sldId id="352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414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19.08.2024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22989"/>
            <a:ext cx="12181461" cy="6135011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5854109" y="5271428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5854110" y="505804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6109376" y="5066671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5835018" y="4825224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0" name="TextBox 23"/>
          <p:cNvSpPr txBox="1"/>
          <p:nvPr/>
        </p:nvSpPr>
        <p:spPr>
          <a:xfrm>
            <a:off x="6252518" y="4828801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5701068" y="4684983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6769835" y="4454806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6673922" y="458726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4" name="TextBox 23"/>
          <p:cNvSpPr txBox="1"/>
          <p:nvPr/>
        </p:nvSpPr>
        <p:spPr>
          <a:xfrm>
            <a:off x="7057591" y="4576750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6735343" y="481939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6962876" y="4825204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6755639" y="5038449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18:00 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19.08.2024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0122"/>
            <a:ext cx="12182066" cy="6127878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23" name="Прямоугольник 422"/>
          <p:cNvSpPr/>
          <p:nvPr/>
        </p:nvSpPr>
        <p:spPr>
          <a:xfrm>
            <a:off x="5931987" y="530658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5" name="Скругленный прямоугольник 424"/>
          <p:cNvSpPr/>
          <p:nvPr/>
        </p:nvSpPr>
        <p:spPr>
          <a:xfrm>
            <a:off x="5931988" y="509320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 bwMode="auto">
          <a:xfrm>
            <a:off x="6187254" y="510182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3"/>
          <p:cNvSpPr txBox="1"/>
          <p:nvPr/>
        </p:nvSpPr>
        <p:spPr>
          <a:xfrm>
            <a:off x="5912896" y="486038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28" name="TextBox 23"/>
          <p:cNvSpPr txBox="1"/>
          <p:nvPr/>
        </p:nvSpPr>
        <p:spPr>
          <a:xfrm>
            <a:off x="6330396" y="486395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10"/>
          <p:cNvSpPr txBox="1"/>
          <p:nvPr/>
        </p:nvSpPr>
        <p:spPr>
          <a:xfrm>
            <a:off x="5775427" y="4738612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6830780" y="4488192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23"/>
          <p:cNvSpPr txBox="1"/>
          <p:nvPr/>
        </p:nvSpPr>
        <p:spPr>
          <a:xfrm>
            <a:off x="6751800" y="4622420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2" name="TextBox 23"/>
          <p:cNvSpPr txBox="1"/>
          <p:nvPr/>
        </p:nvSpPr>
        <p:spPr>
          <a:xfrm>
            <a:off x="7135469" y="4611908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Скругленный прямоугольник 432"/>
          <p:cNvSpPr/>
          <p:nvPr/>
        </p:nvSpPr>
        <p:spPr>
          <a:xfrm>
            <a:off x="6813221" y="4854555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7040754" y="4860362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6833517" y="5073607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1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18:00 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19.08.2024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2608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Рисунок 40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74" y="722989"/>
            <a:ext cx="12207174" cy="611284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20.08.2024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7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18:00 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19.08.2024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09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2990"/>
            <a:ext cx="12198414" cy="611865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0" name="TextBox 23"/>
          <p:cNvSpPr txBox="1"/>
          <p:nvPr/>
        </p:nvSpPr>
        <p:spPr>
          <a:xfrm>
            <a:off x="844808" y="101626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5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18:00 19.08.2024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А.С..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2505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7735</TotalTime>
  <Words>432</Words>
  <Application>Microsoft Office PowerPoint</Application>
  <PresentationFormat>Широкоэкранный</PresentationFormat>
  <Paragraphs>134</Paragraphs>
  <Slides>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АРМ7</cp:lastModifiedBy>
  <cp:revision>649</cp:revision>
  <cp:lastPrinted>2020-12-03T08:05:56Z</cp:lastPrinted>
  <dcterms:created xsi:type="dcterms:W3CDTF">2019-08-03T04:06:07Z</dcterms:created>
  <dcterms:modified xsi:type="dcterms:W3CDTF">2024-08-19T09:27:29Z</dcterms:modified>
</cp:coreProperties>
</file>