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349" r:id="rId2"/>
    <p:sldId id="350" r:id="rId3"/>
    <p:sldId id="351" r:id="rId4"/>
    <p:sldId id="352" r:id="rId5"/>
    <p:sldId id="353" r:id="rId6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1DF8"/>
    <a:srgbClr val="FF77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16" autoAdjust="0"/>
    <p:restoredTop sz="92436" autoAdjust="0"/>
  </p:normalViewPr>
  <p:slideViewPr>
    <p:cSldViewPr snapToGrid="0">
      <p:cViewPr varScale="1">
        <p:scale>
          <a:sx n="113" d="100"/>
          <a:sy n="113" d="100"/>
        </p:scale>
        <p:origin x="46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746" y="5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r">
              <a:defRPr sz="1200"/>
            </a:lvl1pPr>
          </a:lstStyle>
          <a:p>
            <a:fld id="{ACCE77D3-33BC-4A21-AFF1-F5B73B674D36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27" tIns="45864" rIns="91727" bIns="4586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928" y="4778613"/>
            <a:ext cx="5437822" cy="3908188"/>
          </a:xfrm>
          <a:prstGeom prst="rect">
            <a:avLst/>
          </a:prstGeom>
        </p:spPr>
        <p:txBody>
          <a:bodyPr vert="horz" lIns="91727" tIns="45864" rIns="91727" bIns="4586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430388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746" y="9430388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r">
              <a:defRPr sz="1200"/>
            </a:lvl1pPr>
          </a:lstStyle>
          <a:p>
            <a:fld id="{3318DF03-F176-45E7-8DDA-F59CF989BA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06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96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0414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873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55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399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354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756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354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342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561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866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33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042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14A77-5833-4543-ADC1-7DAD02BE28D0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027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53" y="722989"/>
            <a:ext cx="12192000" cy="6110781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ВЕТРА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26.12.2024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47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8" name="Группа 447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5" name="Группа 45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6" name="Прямоугольник 46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6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58719" y="4063712"/>
                    <a:ext cx="119846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порывы ветра, м/с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6" name="Скругленный прямоугольник 45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8" name="Прямоугольник 45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5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25" name="Рисунок 4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pic>
        <p:nvPicPr>
          <p:cNvPr id="471" name="Рисунок 4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1932" y="2509792"/>
            <a:ext cx="2325721" cy="224602"/>
          </a:xfrm>
          <a:prstGeom prst="rect">
            <a:avLst/>
          </a:prstGeom>
        </p:spPr>
      </p:pic>
      <p:sp>
        <p:nvSpPr>
          <p:cNvPr id="426" name="Прямоугольник 425"/>
          <p:cNvSpPr/>
          <p:nvPr/>
        </p:nvSpPr>
        <p:spPr>
          <a:xfrm>
            <a:off x="4558716" y="5100152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7" name="Скругленный прямоугольник 426"/>
          <p:cNvSpPr/>
          <p:nvPr/>
        </p:nvSpPr>
        <p:spPr>
          <a:xfrm>
            <a:off x="4558717" y="4886767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4813983" y="4895395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3"/>
          <p:cNvSpPr txBox="1"/>
          <p:nvPr/>
        </p:nvSpPr>
        <p:spPr>
          <a:xfrm>
            <a:off x="4539625" y="465394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430" name="TextBox 23"/>
          <p:cNvSpPr txBox="1"/>
          <p:nvPr/>
        </p:nvSpPr>
        <p:spPr>
          <a:xfrm>
            <a:off x="4957125" y="4657525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1" name="TextBox 10"/>
          <p:cNvSpPr txBox="1"/>
          <p:nvPr/>
        </p:nvSpPr>
        <p:spPr>
          <a:xfrm>
            <a:off x="4405675" y="4513707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2" name="TextBox 10"/>
          <p:cNvSpPr txBox="1"/>
          <p:nvPr/>
        </p:nvSpPr>
        <p:spPr>
          <a:xfrm>
            <a:off x="5542793" y="4255736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3" name="TextBox 23"/>
          <p:cNvSpPr txBox="1"/>
          <p:nvPr/>
        </p:nvSpPr>
        <p:spPr>
          <a:xfrm>
            <a:off x="5446880" y="438819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434" name="TextBox 23"/>
          <p:cNvSpPr txBox="1"/>
          <p:nvPr/>
        </p:nvSpPr>
        <p:spPr>
          <a:xfrm>
            <a:off x="5830549" y="4377680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Скругленный прямоугольник 434"/>
          <p:cNvSpPr/>
          <p:nvPr/>
        </p:nvSpPr>
        <p:spPr>
          <a:xfrm>
            <a:off x="5508301" y="4620327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36" name="Прямоугольник 435"/>
          <p:cNvSpPr/>
          <p:nvPr/>
        </p:nvSpPr>
        <p:spPr bwMode="auto">
          <a:xfrm>
            <a:off x="5735834" y="4626134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7" name="Прямоугольник 436"/>
          <p:cNvSpPr/>
          <p:nvPr/>
        </p:nvSpPr>
        <p:spPr>
          <a:xfrm>
            <a:off x="5528597" y="4839379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8" name="Полилиния 437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1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.12.2024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Милакин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36-160-105</a:t>
            </a:r>
          </a:p>
        </p:txBody>
      </p:sp>
    </p:spTree>
    <p:extLst>
      <p:ext uri="{BB962C8B-B14F-4D97-AF65-F5344CB8AC3E}">
        <p14:creationId xmlns:p14="http://schemas.microsoft.com/office/powerpoint/2010/main" val="3156137766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9" y="709454"/>
            <a:ext cx="12192000" cy="6132188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ОСАДКАМ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26.12.2024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50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51" name="Группа 450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6" name="Группа 455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1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4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5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7" name="Прямоугольник 466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429220" y="4063712"/>
                    <a:ext cx="873125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осадки, мм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7" name="Скругленный прямоугольник 456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8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9" name="Прямоугольник 458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60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2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4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5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47" name="Рисунок 44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  <p:pic>
          <p:nvPicPr>
            <p:cNvPr id="449" name="Рисунок 44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97604" y="4711550"/>
              <a:ext cx="2310493" cy="215263"/>
            </a:xfrm>
            <a:prstGeom prst="rect">
              <a:avLst/>
            </a:prstGeom>
          </p:spPr>
        </p:pic>
      </p:grpSp>
      <p:sp>
        <p:nvSpPr>
          <p:cNvPr id="436" name="Полилиния 435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1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.12.2024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Милакин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36-160-105</a:t>
            </a:r>
          </a:p>
        </p:txBody>
      </p:sp>
      <p:sp>
        <p:nvSpPr>
          <p:cNvPr id="437" name="Прямоугольник 436"/>
          <p:cNvSpPr/>
          <p:nvPr/>
        </p:nvSpPr>
        <p:spPr>
          <a:xfrm>
            <a:off x="4838116" y="4913855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38" name="Скругленный прямоугольник 437"/>
          <p:cNvSpPr/>
          <p:nvPr/>
        </p:nvSpPr>
        <p:spPr>
          <a:xfrm>
            <a:off x="4838117" y="4700470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39" name="Прямоугольник 438"/>
          <p:cNvSpPr/>
          <p:nvPr/>
        </p:nvSpPr>
        <p:spPr bwMode="auto">
          <a:xfrm>
            <a:off x="5093383" y="4709098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" name="TextBox 23"/>
          <p:cNvSpPr txBox="1"/>
          <p:nvPr/>
        </p:nvSpPr>
        <p:spPr>
          <a:xfrm>
            <a:off x="4819025" y="4467651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441" name="TextBox 23"/>
          <p:cNvSpPr txBox="1"/>
          <p:nvPr/>
        </p:nvSpPr>
        <p:spPr>
          <a:xfrm>
            <a:off x="5236525" y="4471228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2" name="TextBox 10"/>
          <p:cNvSpPr txBox="1"/>
          <p:nvPr/>
        </p:nvSpPr>
        <p:spPr>
          <a:xfrm>
            <a:off x="4685075" y="4327410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43" name="TextBox 10"/>
          <p:cNvSpPr txBox="1"/>
          <p:nvPr/>
        </p:nvSpPr>
        <p:spPr>
          <a:xfrm>
            <a:off x="5822193" y="4069439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44" name="TextBox 23"/>
          <p:cNvSpPr txBox="1"/>
          <p:nvPr/>
        </p:nvSpPr>
        <p:spPr>
          <a:xfrm>
            <a:off x="5726280" y="4201895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445" name="TextBox 23"/>
          <p:cNvSpPr txBox="1"/>
          <p:nvPr/>
        </p:nvSpPr>
        <p:spPr>
          <a:xfrm>
            <a:off x="6109949" y="4191383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6" name="Скругленный прямоугольник 445"/>
          <p:cNvSpPr/>
          <p:nvPr/>
        </p:nvSpPr>
        <p:spPr>
          <a:xfrm>
            <a:off x="5787701" y="4434030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48" name="Прямоугольник 447"/>
          <p:cNvSpPr/>
          <p:nvPr/>
        </p:nvSpPr>
        <p:spPr bwMode="auto">
          <a:xfrm>
            <a:off x="6015234" y="4439837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6" name="Прямоугольник 465"/>
          <p:cNvSpPr/>
          <p:nvPr/>
        </p:nvSpPr>
        <p:spPr>
          <a:xfrm>
            <a:off x="5807997" y="4653082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42608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2988"/>
            <a:ext cx="12198414" cy="613501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Г.О. САРАНСК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26.12.2024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3" name="TextBox 10"/>
          <p:cNvSpPr txBox="1"/>
          <p:nvPr/>
        </p:nvSpPr>
        <p:spPr>
          <a:xfrm>
            <a:off x="406201" y="847430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4" name="TextBox 23"/>
          <p:cNvSpPr txBox="1"/>
          <p:nvPr/>
        </p:nvSpPr>
        <p:spPr>
          <a:xfrm>
            <a:off x="327221" y="98165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461" name="TextBox 23"/>
          <p:cNvSpPr txBox="1"/>
          <p:nvPr/>
        </p:nvSpPr>
        <p:spPr>
          <a:xfrm>
            <a:off x="710890" y="97114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2" name="Скругленный прямоугольник 461"/>
          <p:cNvSpPr/>
          <p:nvPr/>
        </p:nvSpPr>
        <p:spPr>
          <a:xfrm>
            <a:off x="388642" y="121379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63" name="Прямоугольник 462"/>
          <p:cNvSpPr/>
          <p:nvPr/>
        </p:nvSpPr>
        <p:spPr bwMode="auto">
          <a:xfrm>
            <a:off x="616175" y="121960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4" name="Прямоугольник 463"/>
          <p:cNvSpPr/>
          <p:nvPr/>
        </p:nvSpPr>
        <p:spPr>
          <a:xfrm>
            <a:off x="408938" y="1432845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Полилиния 431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pic>
        <p:nvPicPr>
          <p:cNvPr id="405" name="Рисунок 40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06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7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.12.2024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Милакин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36-160-105</a:t>
            </a:r>
          </a:p>
        </p:txBody>
      </p:sp>
    </p:spTree>
    <p:extLst>
      <p:ext uri="{BB962C8B-B14F-4D97-AF65-F5344CB8AC3E}">
        <p14:creationId xmlns:p14="http://schemas.microsoft.com/office/powerpoint/2010/main" val="1523091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716" y="722989"/>
            <a:ext cx="12206351" cy="6151684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РУЗАЕВСКОГО РАЙОНА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26.12.2024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26" name="Прямоугольник 425"/>
          <p:cNvSpPr/>
          <p:nvPr/>
        </p:nvSpPr>
        <p:spPr>
          <a:xfrm>
            <a:off x="446399" y="1458896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7" name="Скругленный прямоугольник 426"/>
          <p:cNvSpPr/>
          <p:nvPr/>
        </p:nvSpPr>
        <p:spPr>
          <a:xfrm>
            <a:off x="446400" y="1245511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701666" y="1254139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3"/>
          <p:cNvSpPr txBox="1"/>
          <p:nvPr/>
        </p:nvSpPr>
        <p:spPr>
          <a:xfrm>
            <a:off x="427308" y="101269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430" name="TextBox 23"/>
          <p:cNvSpPr txBox="1"/>
          <p:nvPr/>
        </p:nvSpPr>
        <p:spPr>
          <a:xfrm>
            <a:off x="844808" y="1016269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Полилиния 433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06" name="TextBox 10"/>
          <p:cNvSpPr txBox="1"/>
          <p:nvPr/>
        </p:nvSpPr>
        <p:spPr>
          <a:xfrm>
            <a:off x="296090" y="854886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pic>
        <p:nvPicPr>
          <p:cNvPr id="409" name="Рисунок 40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10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5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.12.2024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Милакин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36-160-105</a:t>
            </a:r>
          </a:p>
        </p:txBody>
      </p:sp>
    </p:spTree>
    <p:extLst>
      <p:ext uri="{BB962C8B-B14F-4D97-AF65-F5344CB8AC3E}">
        <p14:creationId xmlns:p14="http://schemas.microsoft.com/office/powerpoint/2010/main" val="3776250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7" name="Рисунок 386"/>
          <p:cNvPicPr>
            <a:picLocks noChangeAspect="1"/>
          </p:cNvPicPr>
          <p:nvPr/>
        </p:nvPicPr>
        <p:blipFill rotWithShape="1">
          <a:blip r:embed="rId2"/>
          <a:srcRect l="7056" t="8669" r="16027" b="16253"/>
          <a:stretch/>
        </p:blipFill>
        <p:spPr>
          <a:xfrm>
            <a:off x="-7937" y="-16360"/>
            <a:ext cx="12192000" cy="685800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РИСКУ НАРУШЕНИЯ ТРАНСПОРТНОГО СООБЩЕНИЯ,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СВЯЗАННЫХ С НЕБЛАГОПРИЯТНЫМИ МЕТЕОЯВЛЕНИЯМИ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ФЕДЕРАЛЬНОЙ (РЕГИОНАЛЬНОЙ) АВТОМОБИЛЬНОЙ ДОРОГЕ В РЕСПУБЛИКЕ МОРДОВИЯ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.12.2024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402" name="Прямоугольник 401"/>
          <p:cNvSpPr/>
          <p:nvPr/>
        </p:nvSpPr>
        <p:spPr>
          <a:xfrm>
            <a:off x="6531" y="977045"/>
            <a:ext cx="2890237" cy="15864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6" name="Rectangle 93"/>
          <p:cNvSpPr>
            <a:spLocks noChangeArrowheads="1"/>
          </p:cNvSpPr>
          <p:nvPr/>
        </p:nvSpPr>
        <p:spPr bwMode="auto">
          <a:xfrm>
            <a:off x="9289670" y="4140605"/>
            <a:ext cx="2892396" cy="18598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altLang="ru-RU" sz="800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17" name="Text Box 97"/>
          <p:cNvSpPr txBox="1">
            <a:spLocks noChangeArrowheads="1"/>
          </p:cNvSpPr>
          <p:nvPr/>
        </p:nvSpPr>
        <p:spPr bwMode="auto">
          <a:xfrm>
            <a:off x="9794246" y="4168102"/>
            <a:ext cx="2118620" cy="250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Условные обозначения</a:t>
            </a:r>
          </a:p>
        </p:txBody>
      </p:sp>
      <p:sp>
        <p:nvSpPr>
          <p:cNvPr id="418" name="Text Box 97"/>
          <p:cNvSpPr txBox="1">
            <a:spLocks noChangeArrowheads="1"/>
          </p:cNvSpPr>
          <p:nvPr/>
        </p:nvSpPr>
        <p:spPr bwMode="auto">
          <a:xfrm>
            <a:off x="9707156" y="4559779"/>
            <a:ext cx="2548062" cy="558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Участок автодороги с повышенным риском возникновения ДТП, нарушением движения</a:t>
            </a:r>
          </a:p>
        </p:txBody>
      </p:sp>
      <p:sp>
        <p:nvSpPr>
          <p:cNvPr id="419" name="Полилиния 418"/>
          <p:cNvSpPr/>
          <p:nvPr/>
        </p:nvSpPr>
        <p:spPr>
          <a:xfrm>
            <a:off x="9342280" y="4697199"/>
            <a:ext cx="362927" cy="169790"/>
          </a:xfrm>
          <a:custGeom>
            <a:avLst/>
            <a:gdLst>
              <a:gd name="connsiteX0" fmla="*/ 0 w 275772"/>
              <a:gd name="connsiteY0" fmla="*/ 0 h 120952"/>
              <a:gd name="connsiteX1" fmla="*/ 130629 w 275772"/>
              <a:gd name="connsiteY1" fmla="*/ 116114 h 120952"/>
              <a:gd name="connsiteX2" fmla="*/ 275772 w 275772"/>
              <a:gd name="connsiteY2" fmla="*/ 29028 h 12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5772" h="120952">
                <a:moveTo>
                  <a:pt x="0" y="0"/>
                </a:moveTo>
                <a:cubicBezTo>
                  <a:pt x="42333" y="55638"/>
                  <a:pt x="84667" y="111276"/>
                  <a:pt x="130629" y="116114"/>
                </a:cubicBezTo>
                <a:cubicBezTo>
                  <a:pt x="176591" y="120952"/>
                  <a:pt x="226181" y="74990"/>
                  <a:pt x="275772" y="29028"/>
                </a:cubicBezTo>
              </a:path>
            </a:pathLst>
          </a:cu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69" tIns="34284" rIns="68569" bIns="34284"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/>
            <a:endParaRPr lang="ru-RU" sz="1400" dirty="0">
              <a:solidFill>
                <a:srgbClr val="000000"/>
              </a:solidFill>
            </a:endParaRPr>
          </a:p>
        </p:txBody>
      </p:sp>
      <p:sp>
        <p:nvSpPr>
          <p:cNvPr id="422" name="Овал 421"/>
          <p:cNvSpPr>
            <a:spLocks noChangeArrowheads="1"/>
          </p:cNvSpPr>
          <p:nvPr/>
        </p:nvSpPr>
        <p:spPr bwMode="auto">
          <a:xfrm rot="5238055">
            <a:off x="9450621" y="5200818"/>
            <a:ext cx="191111" cy="16216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68387" tIns="34192" rIns="68387" bIns="34192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23" name="Text Box 97"/>
          <p:cNvSpPr txBox="1">
            <a:spLocks noChangeArrowheads="1"/>
          </p:cNvSpPr>
          <p:nvPr/>
        </p:nvSpPr>
        <p:spPr bwMode="auto">
          <a:xfrm>
            <a:off x="9713077" y="5130366"/>
            <a:ext cx="2536220" cy="250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4" tIns="47988" rIns="95974" bIns="47988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Населенный пункт</a:t>
            </a:r>
          </a:p>
        </p:txBody>
      </p:sp>
      <p:sp>
        <p:nvSpPr>
          <p:cNvPr id="409" name="Text Box 182"/>
          <p:cNvSpPr txBox="1">
            <a:spLocks noChangeArrowheads="1"/>
          </p:cNvSpPr>
          <p:nvPr/>
        </p:nvSpPr>
        <p:spPr bwMode="auto">
          <a:xfrm>
            <a:off x="6633895" y="5146253"/>
            <a:ext cx="676145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Рузаевка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" name="Овал 409"/>
          <p:cNvSpPr>
            <a:spLocks noChangeArrowheads="1"/>
          </p:cNvSpPr>
          <p:nvPr/>
        </p:nvSpPr>
        <p:spPr bwMode="auto">
          <a:xfrm rot="5238055">
            <a:off x="6886387" y="4959960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1" name="Овал 410"/>
          <p:cNvSpPr>
            <a:spLocks noChangeArrowheads="1"/>
          </p:cNvSpPr>
          <p:nvPr/>
        </p:nvSpPr>
        <p:spPr bwMode="auto">
          <a:xfrm rot="5238055">
            <a:off x="7312151" y="4296979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 dirty="0">
              <a:solidFill>
                <a:srgbClr val="FFFFFF"/>
              </a:solidFill>
            </a:endParaRPr>
          </a:p>
        </p:txBody>
      </p:sp>
      <p:sp>
        <p:nvSpPr>
          <p:cNvPr id="412" name="Text Box 182"/>
          <p:cNvSpPr txBox="1">
            <a:spLocks noChangeArrowheads="1"/>
          </p:cNvSpPr>
          <p:nvPr/>
        </p:nvSpPr>
        <p:spPr bwMode="auto">
          <a:xfrm>
            <a:off x="6904681" y="4471321"/>
            <a:ext cx="810717" cy="215484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Саранск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2" name="Прямоугольник 391"/>
          <p:cNvSpPr/>
          <p:nvPr/>
        </p:nvSpPr>
        <p:spPr>
          <a:xfrm>
            <a:off x="6531" y="732343"/>
            <a:ext cx="2890236" cy="24072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5" tIns="60957" rIns="121915" bIns="60957"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Камера ФАД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0" name="Рисунок 38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540"/>
          <a:stretch/>
        </p:blipFill>
        <p:spPr>
          <a:xfrm>
            <a:off x="6531" y="982424"/>
            <a:ext cx="2890236" cy="1581049"/>
          </a:xfrm>
          <a:prstGeom prst="rect">
            <a:avLst/>
          </a:prstGeom>
        </p:spPr>
      </p:pic>
      <p:sp>
        <p:nvSpPr>
          <p:cNvPr id="385" name="Полилиния 384"/>
          <p:cNvSpPr/>
          <p:nvPr/>
        </p:nvSpPr>
        <p:spPr>
          <a:xfrm>
            <a:off x="6752776" y="4600850"/>
            <a:ext cx="89757" cy="168295"/>
          </a:xfrm>
          <a:custGeom>
            <a:avLst/>
            <a:gdLst>
              <a:gd name="connsiteX0" fmla="*/ 0 w 89757"/>
              <a:gd name="connsiteY0" fmla="*/ 168295 h 168295"/>
              <a:gd name="connsiteX1" fmla="*/ 5609 w 89757"/>
              <a:gd name="connsiteY1" fmla="*/ 134636 h 168295"/>
              <a:gd name="connsiteX2" fmla="*/ 22439 w 89757"/>
              <a:gd name="connsiteY2" fmla="*/ 123416 h 168295"/>
              <a:gd name="connsiteX3" fmla="*/ 39268 w 89757"/>
              <a:gd name="connsiteY3" fmla="*/ 106587 h 168295"/>
              <a:gd name="connsiteX4" fmla="*/ 61708 w 89757"/>
              <a:gd name="connsiteY4" fmla="*/ 84147 h 168295"/>
              <a:gd name="connsiteX5" fmla="*/ 72927 w 89757"/>
              <a:gd name="connsiteY5" fmla="*/ 67318 h 168295"/>
              <a:gd name="connsiteX6" fmla="*/ 84147 w 89757"/>
              <a:gd name="connsiteY6" fmla="*/ 33659 h 168295"/>
              <a:gd name="connsiteX7" fmla="*/ 89757 w 89757"/>
              <a:gd name="connsiteY7" fmla="*/ 16830 h 168295"/>
              <a:gd name="connsiteX8" fmla="*/ 89757 w 89757"/>
              <a:gd name="connsiteY8" fmla="*/ 0 h 168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757" h="168295">
                <a:moveTo>
                  <a:pt x="0" y="168295"/>
                </a:moveTo>
                <a:cubicBezTo>
                  <a:pt x="1870" y="157075"/>
                  <a:pt x="522" y="144810"/>
                  <a:pt x="5609" y="134636"/>
                </a:cubicBezTo>
                <a:cubicBezTo>
                  <a:pt x="8624" y="128605"/>
                  <a:pt x="17259" y="127732"/>
                  <a:pt x="22439" y="123416"/>
                </a:cubicBezTo>
                <a:cubicBezTo>
                  <a:pt x="28534" y="118337"/>
                  <a:pt x="33658" y="112197"/>
                  <a:pt x="39268" y="106587"/>
                </a:cubicBezTo>
                <a:cubicBezTo>
                  <a:pt x="51508" y="69867"/>
                  <a:pt x="34508" y="105907"/>
                  <a:pt x="61708" y="84147"/>
                </a:cubicBezTo>
                <a:cubicBezTo>
                  <a:pt x="66973" y="79935"/>
                  <a:pt x="70189" y="73479"/>
                  <a:pt x="72927" y="67318"/>
                </a:cubicBezTo>
                <a:cubicBezTo>
                  <a:pt x="77730" y="56511"/>
                  <a:pt x="80407" y="44879"/>
                  <a:pt x="84147" y="33659"/>
                </a:cubicBezTo>
                <a:cubicBezTo>
                  <a:pt x="86017" y="28049"/>
                  <a:pt x="89757" y="22743"/>
                  <a:pt x="89757" y="16830"/>
                </a:cubicBezTo>
                <a:lnTo>
                  <a:pt x="89757" y="0"/>
                </a:ln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6" name="Полилиния 385"/>
          <p:cNvSpPr/>
          <p:nvPr/>
        </p:nvSpPr>
        <p:spPr>
          <a:xfrm>
            <a:off x="3091543" y="3561806"/>
            <a:ext cx="3988526" cy="1680754"/>
          </a:xfrm>
          <a:custGeom>
            <a:avLst/>
            <a:gdLst>
              <a:gd name="connsiteX0" fmla="*/ 0 w 3025253"/>
              <a:gd name="connsiteY0" fmla="*/ 1310185 h 1310185"/>
              <a:gd name="connsiteX1" fmla="*/ 22746 w 3025253"/>
              <a:gd name="connsiteY1" fmla="*/ 1301087 h 1310185"/>
              <a:gd name="connsiteX2" fmla="*/ 31844 w 3025253"/>
              <a:gd name="connsiteY2" fmla="*/ 1287439 h 1310185"/>
              <a:gd name="connsiteX3" fmla="*/ 50041 w 3025253"/>
              <a:gd name="connsiteY3" fmla="*/ 1269242 h 1310185"/>
              <a:gd name="connsiteX4" fmla="*/ 63689 w 3025253"/>
              <a:gd name="connsiteY4" fmla="*/ 1264692 h 1310185"/>
              <a:gd name="connsiteX5" fmla="*/ 77337 w 3025253"/>
              <a:gd name="connsiteY5" fmla="*/ 1255594 h 1310185"/>
              <a:gd name="connsiteX6" fmla="*/ 95534 w 3025253"/>
              <a:gd name="connsiteY6" fmla="*/ 1237397 h 1310185"/>
              <a:gd name="connsiteX7" fmla="*/ 104633 w 3025253"/>
              <a:gd name="connsiteY7" fmla="*/ 1223749 h 1310185"/>
              <a:gd name="connsiteX8" fmla="*/ 118280 w 3025253"/>
              <a:gd name="connsiteY8" fmla="*/ 1214651 h 1310185"/>
              <a:gd name="connsiteX9" fmla="*/ 127379 w 3025253"/>
              <a:gd name="connsiteY9" fmla="*/ 1201003 h 1310185"/>
              <a:gd name="connsiteX10" fmla="*/ 141027 w 3025253"/>
              <a:gd name="connsiteY10" fmla="*/ 1191904 h 1310185"/>
              <a:gd name="connsiteX11" fmla="*/ 154674 w 3025253"/>
              <a:gd name="connsiteY11" fmla="*/ 1178257 h 1310185"/>
              <a:gd name="connsiteX12" fmla="*/ 168322 w 3025253"/>
              <a:gd name="connsiteY12" fmla="*/ 1169158 h 1310185"/>
              <a:gd name="connsiteX13" fmla="*/ 195618 w 3025253"/>
              <a:gd name="connsiteY13" fmla="*/ 1150961 h 1310185"/>
              <a:gd name="connsiteX14" fmla="*/ 204716 w 3025253"/>
              <a:gd name="connsiteY14" fmla="*/ 1137313 h 1310185"/>
              <a:gd name="connsiteX15" fmla="*/ 218364 w 3025253"/>
              <a:gd name="connsiteY15" fmla="*/ 1132764 h 1310185"/>
              <a:gd name="connsiteX16" fmla="*/ 236561 w 3025253"/>
              <a:gd name="connsiteY16" fmla="*/ 1119116 h 1310185"/>
              <a:gd name="connsiteX17" fmla="*/ 250209 w 3025253"/>
              <a:gd name="connsiteY17" fmla="*/ 1110018 h 1310185"/>
              <a:gd name="connsiteX18" fmla="*/ 277504 w 3025253"/>
              <a:gd name="connsiteY18" fmla="*/ 1091821 h 1310185"/>
              <a:gd name="connsiteX19" fmla="*/ 291152 w 3025253"/>
              <a:gd name="connsiteY19" fmla="*/ 1082722 h 1310185"/>
              <a:gd name="connsiteX20" fmla="*/ 309349 w 3025253"/>
              <a:gd name="connsiteY20" fmla="*/ 1078173 h 1310185"/>
              <a:gd name="connsiteX21" fmla="*/ 322997 w 3025253"/>
              <a:gd name="connsiteY21" fmla="*/ 1073624 h 1310185"/>
              <a:gd name="connsiteX22" fmla="*/ 350292 w 3025253"/>
              <a:gd name="connsiteY22" fmla="*/ 1055427 h 1310185"/>
              <a:gd name="connsiteX23" fmla="*/ 359391 w 3025253"/>
              <a:gd name="connsiteY23" fmla="*/ 1041779 h 1310185"/>
              <a:gd name="connsiteX24" fmla="*/ 386686 w 3025253"/>
              <a:gd name="connsiteY24" fmla="*/ 1028131 h 1310185"/>
              <a:gd name="connsiteX25" fmla="*/ 400334 w 3025253"/>
              <a:gd name="connsiteY25" fmla="*/ 1014484 h 1310185"/>
              <a:gd name="connsiteX26" fmla="*/ 423080 w 3025253"/>
              <a:gd name="connsiteY26" fmla="*/ 991737 h 1310185"/>
              <a:gd name="connsiteX27" fmla="*/ 432179 w 3025253"/>
              <a:gd name="connsiteY27" fmla="*/ 964442 h 1310185"/>
              <a:gd name="connsiteX28" fmla="*/ 436728 w 3025253"/>
              <a:gd name="connsiteY28" fmla="*/ 950794 h 1310185"/>
              <a:gd name="connsiteX29" fmla="*/ 445827 w 3025253"/>
              <a:gd name="connsiteY29" fmla="*/ 923498 h 1310185"/>
              <a:gd name="connsiteX30" fmla="*/ 450376 w 3025253"/>
              <a:gd name="connsiteY30" fmla="*/ 900752 h 1310185"/>
              <a:gd name="connsiteX31" fmla="*/ 464024 w 3025253"/>
              <a:gd name="connsiteY31" fmla="*/ 864358 h 1310185"/>
              <a:gd name="connsiteX32" fmla="*/ 468573 w 3025253"/>
              <a:gd name="connsiteY32" fmla="*/ 837063 h 1310185"/>
              <a:gd name="connsiteX33" fmla="*/ 473122 w 3025253"/>
              <a:gd name="connsiteY33" fmla="*/ 823415 h 1310185"/>
              <a:gd name="connsiteX34" fmla="*/ 477671 w 3025253"/>
              <a:gd name="connsiteY34" fmla="*/ 800669 h 1310185"/>
              <a:gd name="connsiteX35" fmla="*/ 482221 w 3025253"/>
              <a:gd name="connsiteY35" fmla="*/ 714233 h 1310185"/>
              <a:gd name="connsiteX36" fmla="*/ 491319 w 3025253"/>
              <a:gd name="connsiteY36" fmla="*/ 664191 h 1310185"/>
              <a:gd name="connsiteX37" fmla="*/ 486770 w 3025253"/>
              <a:gd name="connsiteY37" fmla="*/ 495869 h 1310185"/>
              <a:gd name="connsiteX38" fmla="*/ 482221 w 3025253"/>
              <a:gd name="connsiteY38" fmla="*/ 432179 h 1310185"/>
              <a:gd name="connsiteX39" fmla="*/ 486770 w 3025253"/>
              <a:gd name="connsiteY39" fmla="*/ 368490 h 1310185"/>
              <a:gd name="connsiteX40" fmla="*/ 532262 w 3025253"/>
              <a:gd name="connsiteY40" fmla="*/ 345743 h 1310185"/>
              <a:gd name="connsiteX41" fmla="*/ 564107 w 3025253"/>
              <a:gd name="connsiteY41" fmla="*/ 327546 h 1310185"/>
              <a:gd name="connsiteX42" fmla="*/ 577755 w 3025253"/>
              <a:gd name="connsiteY42" fmla="*/ 322997 h 1310185"/>
              <a:gd name="connsiteX43" fmla="*/ 605050 w 3025253"/>
              <a:gd name="connsiteY43" fmla="*/ 304800 h 1310185"/>
              <a:gd name="connsiteX44" fmla="*/ 618698 w 3025253"/>
              <a:gd name="connsiteY44" fmla="*/ 291152 h 1310185"/>
              <a:gd name="connsiteX45" fmla="*/ 645994 w 3025253"/>
              <a:gd name="connsiteY45" fmla="*/ 272955 h 1310185"/>
              <a:gd name="connsiteX46" fmla="*/ 673289 w 3025253"/>
              <a:gd name="connsiteY46" fmla="*/ 245660 h 1310185"/>
              <a:gd name="connsiteX47" fmla="*/ 700585 w 3025253"/>
              <a:gd name="connsiteY47" fmla="*/ 227463 h 1310185"/>
              <a:gd name="connsiteX48" fmla="*/ 714233 w 3025253"/>
              <a:gd name="connsiteY48" fmla="*/ 209266 h 1310185"/>
              <a:gd name="connsiteX49" fmla="*/ 727880 w 3025253"/>
              <a:gd name="connsiteY49" fmla="*/ 195618 h 1310185"/>
              <a:gd name="connsiteX50" fmla="*/ 759725 w 3025253"/>
              <a:gd name="connsiteY50" fmla="*/ 159224 h 1310185"/>
              <a:gd name="connsiteX51" fmla="*/ 787021 w 3025253"/>
              <a:gd name="connsiteY51" fmla="*/ 127379 h 1310185"/>
              <a:gd name="connsiteX52" fmla="*/ 800668 w 3025253"/>
              <a:gd name="connsiteY52" fmla="*/ 122830 h 1310185"/>
              <a:gd name="connsiteX53" fmla="*/ 814316 w 3025253"/>
              <a:gd name="connsiteY53" fmla="*/ 109182 h 1310185"/>
              <a:gd name="connsiteX54" fmla="*/ 827964 w 3025253"/>
              <a:gd name="connsiteY54" fmla="*/ 100084 h 1310185"/>
              <a:gd name="connsiteX55" fmla="*/ 837062 w 3025253"/>
              <a:gd name="connsiteY55" fmla="*/ 86436 h 1310185"/>
              <a:gd name="connsiteX56" fmla="*/ 855259 w 3025253"/>
              <a:gd name="connsiteY56" fmla="*/ 81887 h 1310185"/>
              <a:gd name="connsiteX57" fmla="*/ 868907 w 3025253"/>
              <a:gd name="connsiteY57" fmla="*/ 72788 h 1310185"/>
              <a:gd name="connsiteX58" fmla="*/ 882555 w 3025253"/>
              <a:gd name="connsiteY58" fmla="*/ 68239 h 1310185"/>
              <a:gd name="connsiteX59" fmla="*/ 896203 w 3025253"/>
              <a:gd name="connsiteY59" fmla="*/ 54591 h 1310185"/>
              <a:gd name="connsiteX60" fmla="*/ 923498 w 3025253"/>
              <a:gd name="connsiteY60" fmla="*/ 36394 h 1310185"/>
              <a:gd name="connsiteX61" fmla="*/ 941695 w 3025253"/>
              <a:gd name="connsiteY61" fmla="*/ 22746 h 1310185"/>
              <a:gd name="connsiteX62" fmla="*/ 968991 w 3025253"/>
              <a:gd name="connsiteY62" fmla="*/ 13648 h 1310185"/>
              <a:gd name="connsiteX63" fmla="*/ 982639 w 3025253"/>
              <a:gd name="connsiteY63" fmla="*/ 9098 h 1310185"/>
              <a:gd name="connsiteX64" fmla="*/ 1014483 w 3025253"/>
              <a:gd name="connsiteY64" fmla="*/ 0 h 1310185"/>
              <a:gd name="connsiteX65" fmla="*/ 1078173 w 3025253"/>
              <a:gd name="connsiteY65" fmla="*/ 4549 h 1310185"/>
              <a:gd name="connsiteX66" fmla="*/ 1091821 w 3025253"/>
              <a:gd name="connsiteY66" fmla="*/ 9098 h 1310185"/>
              <a:gd name="connsiteX67" fmla="*/ 1132764 w 3025253"/>
              <a:gd name="connsiteY67" fmla="*/ 36394 h 1310185"/>
              <a:gd name="connsiteX68" fmla="*/ 1146412 w 3025253"/>
              <a:gd name="connsiteY68" fmla="*/ 45492 h 1310185"/>
              <a:gd name="connsiteX69" fmla="*/ 1164609 w 3025253"/>
              <a:gd name="connsiteY69" fmla="*/ 50042 h 1310185"/>
              <a:gd name="connsiteX70" fmla="*/ 1178256 w 3025253"/>
              <a:gd name="connsiteY70" fmla="*/ 59140 h 1310185"/>
              <a:gd name="connsiteX71" fmla="*/ 1191904 w 3025253"/>
              <a:gd name="connsiteY71" fmla="*/ 63690 h 1310185"/>
              <a:gd name="connsiteX72" fmla="*/ 1210101 w 3025253"/>
              <a:gd name="connsiteY72" fmla="*/ 72788 h 1310185"/>
              <a:gd name="connsiteX73" fmla="*/ 1232847 w 3025253"/>
              <a:gd name="connsiteY73" fmla="*/ 81887 h 1310185"/>
              <a:gd name="connsiteX74" fmla="*/ 1246495 w 3025253"/>
              <a:gd name="connsiteY74" fmla="*/ 90985 h 1310185"/>
              <a:gd name="connsiteX75" fmla="*/ 1278340 w 3025253"/>
              <a:gd name="connsiteY75" fmla="*/ 109182 h 1310185"/>
              <a:gd name="connsiteX76" fmla="*/ 1296537 w 3025253"/>
              <a:gd name="connsiteY76" fmla="*/ 122830 h 1310185"/>
              <a:gd name="connsiteX77" fmla="*/ 1351128 w 3025253"/>
              <a:gd name="connsiteY77" fmla="*/ 131928 h 1310185"/>
              <a:gd name="connsiteX78" fmla="*/ 1364776 w 3025253"/>
              <a:gd name="connsiteY78" fmla="*/ 141027 h 1310185"/>
              <a:gd name="connsiteX79" fmla="*/ 1401170 w 3025253"/>
              <a:gd name="connsiteY79" fmla="*/ 150125 h 1310185"/>
              <a:gd name="connsiteX80" fmla="*/ 1451212 w 3025253"/>
              <a:gd name="connsiteY80" fmla="*/ 159224 h 1310185"/>
              <a:gd name="connsiteX81" fmla="*/ 1501253 w 3025253"/>
              <a:gd name="connsiteY81" fmla="*/ 168322 h 1310185"/>
              <a:gd name="connsiteX82" fmla="*/ 1542197 w 3025253"/>
              <a:gd name="connsiteY82" fmla="*/ 181970 h 1310185"/>
              <a:gd name="connsiteX83" fmla="*/ 1583140 w 3025253"/>
              <a:gd name="connsiteY83" fmla="*/ 186519 h 1310185"/>
              <a:gd name="connsiteX84" fmla="*/ 1637731 w 3025253"/>
              <a:gd name="connsiteY84" fmla="*/ 195618 h 1310185"/>
              <a:gd name="connsiteX85" fmla="*/ 1665027 w 3025253"/>
              <a:gd name="connsiteY85" fmla="*/ 200167 h 1310185"/>
              <a:gd name="connsiteX86" fmla="*/ 1692322 w 3025253"/>
              <a:gd name="connsiteY86" fmla="*/ 209266 h 1310185"/>
              <a:gd name="connsiteX87" fmla="*/ 1705970 w 3025253"/>
              <a:gd name="connsiteY87" fmla="*/ 218364 h 1310185"/>
              <a:gd name="connsiteX88" fmla="*/ 1737815 w 3025253"/>
              <a:gd name="connsiteY88" fmla="*/ 227463 h 1310185"/>
              <a:gd name="connsiteX89" fmla="*/ 1774209 w 3025253"/>
              <a:gd name="connsiteY89" fmla="*/ 250209 h 1310185"/>
              <a:gd name="connsiteX90" fmla="*/ 1801504 w 3025253"/>
              <a:gd name="connsiteY90" fmla="*/ 272955 h 1310185"/>
              <a:gd name="connsiteX91" fmla="*/ 1828800 w 3025253"/>
              <a:gd name="connsiteY91" fmla="*/ 277504 h 1310185"/>
              <a:gd name="connsiteX92" fmla="*/ 1865194 w 3025253"/>
              <a:gd name="connsiteY92" fmla="*/ 286603 h 1310185"/>
              <a:gd name="connsiteX93" fmla="*/ 1933433 w 3025253"/>
              <a:gd name="connsiteY93" fmla="*/ 304800 h 1310185"/>
              <a:gd name="connsiteX94" fmla="*/ 1974376 w 3025253"/>
              <a:gd name="connsiteY94" fmla="*/ 309349 h 1310185"/>
              <a:gd name="connsiteX95" fmla="*/ 2101755 w 3025253"/>
              <a:gd name="connsiteY95" fmla="*/ 318448 h 1310185"/>
              <a:gd name="connsiteX96" fmla="*/ 2129050 w 3025253"/>
              <a:gd name="connsiteY96" fmla="*/ 327546 h 1310185"/>
              <a:gd name="connsiteX97" fmla="*/ 2142698 w 3025253"/>
              <a:gd name="connsiteY97" fmla="*/ 332095 h 1310185"/>
              <a:gd name="connsiteX98" fmla="*/ 2169994 w 3025253"/>
              <a:gd name="connsiteY98" fmla="*/ 313898 h 1310185"/>
              <a:gd name="connsiteX99" fmla="*/ 2192740 w 3025253"/>
              <a:gd name="connsiteY99" fmla="*/ 300251 h 1310185"/>
              <a:gd name="connsiteX100" fmla="*/ 2210937 w 3025253"/>
              <a:gd name="connsiteY100" fmla="*/ 295701 h 1310185"/>
              <a:gd name="connsiteX101" fmla="*/ 2238233 w 3025253"/>
              <a:gd name="connsiteY101" fmla="*/ 286603 h 1310185"/>
              <a:gd name="connsiteX102" fmla="*/ 2283725 w 3025253"/>
              <a:gd name="connsiteY102" fmla="*/ 277504 h 1310185"/>
              <a:gd name="connsiteX103" fmla="*/ 2306471 w 3025253"/>
              <a:gd name="connsiteY103" fmla="*/ 272955 h 1310185"/>
              <a:gd name="connsiteX104" fmla="*/ 2333767 w 3025253"/>
              <a:gd name="connsiteY104" fmla="*/ 263857 h 1310185"/>
              <a:gd name="connsiteX105" fmla="*/ 2347415 w 3025253"/>
              <a:gd name="connsiteY105" fmla="*/ 259307 h 1310185"/>
              <a:gd name="connsiteX106" fmla="*/ 2374710 w 3025253"/>
              <a:gd name="connsiteY106" fmla="*/ 245660 h 1310185"/>
              <a:gd name="connsiteX107" fmla="*/ 2574877 w 3025253"/>
              <a:gd name="connsiteY107" fmla="*/ 232012 h 1310185"/>
              <a:gd name="connsiteX108" fmla="*/ 2624919 w 3025253"/>
              <a:gd name="connsiteY108" fmla="*/ 236561 h 1310185"/>
              <a:gd name="connsiteX109" fmla="*/ 2638567 w 3025253"/>
              <a:gd name="connsiteY109" fmla="*/ 245660 h 1310185"/>
              <a:gd name="connsiteX110" fmla="*/ 2652215 w 3025253"/>
              <a:gd name="connsiteY110" fmla="*/ 259307 h 1310185"/>
              <a:gd name="connsiteX111" fmla="*/ 2665862 w 3025253"/>
              <a:gd name="connsiteY111" fmla="*/ 263857 h 1310185"/>
              <a:gd name="connsiteX112" fmla="*/ 2679510 w 3025253"/>
              <a:gd name="connsiteY112" fmla="*/ 277504 h 1310185"/>
              <a:gd name="connsiteX113" fmla="*/ 2693158 w 3025253"/>
              <a:gd name="connsiteY113" fmla="*/ 282054 h 1310185"/>
              <a:gd name="connsiteX114" fmla="*/ 2697707 w 3025253"/>
              <a:gd name="connsiteY114" fmla="*/ 295701 h 1310185"/>
              <a:gd name="connsiteX115" fmla="*/ 2729552 w 3025253"/>
              <a:gd name="connsiteY115" fmla="*/ 336645 h 1310185"/>
              <a:gd name="connsiteX116" fmla="*/ 2761397 w 3025253"/>
              <a:gd name="connsiteY116" fmla="*/ 341194 h 1310185"/>
              <a:gd name="connsiteX117" fmla="*/ 2788692 w 3025253"/>
              <a:gd name="connsiteY117" fmla="*/ 350292 h 1310185"/>
              <a:gd name="connsiteX118" fmla="*/ 2802340 w 3025253"/>
              <a:gd name="connsiteY118" fmla="*/ 354842 h 1310185"/>
              <a:gd name="connsiteX119" fmla="*/ 2820537 w 3025253"/>
              <a:gd name="connsiteY119" fmla="*/ 359391 h 1310185"/>
              <a:gd name="connsiteX120" fmla="*/ 2834185 w 3025253"/>
              <a:gd name="connsiteY120" fmla="*/ 363940 h 1310185"/>
              <a:gd name="connsiteX121" fmla="*/ 2920621 w 3025253"/>
              <a:gd name="connsiteY121" fmla="*/ 373039 h 1310185"/>
              <a:gd name="connsiteX122" fmla="*/ 2957015 w 3025253"/>
              <a:gd name="connsiteY122" fmla="*/ 382137 h 1310185"/>
              <a:gd name="connsiteX123" fmla="*/ 2970662 w 3025253"/>
              <a:gd name="connsiteY123" fmla="*/ 395785 h 1310185"/>
              <a:gd name="connsiteX124" fmla="*/ 2988859 w 3025253"/>
              <a:gd name="connsiteY124" fmla="*/ 423081 h 1310185"/>
              <a:gd name="connsiteX125" fmla="*/ 2993409 w 3025253"/>
              <a:gd name="connsiteY125" fmla="*/ 450376 h 1310185"/>
              <a:gd name="connsiteX126" fmla="*/ 2997958 w 3025253"/>
              <a:gd name="connsiteY126" fmla="*/ 464024 h 1310185"/>
              <a:gd name="connsiteX127" fmla="*/ 3002507 w 3025253"/>
              <a:gd name="connsiteY127" fmla="*/ 482221 h 1310185"/>
              <a:gd name="connsiteX128" fmla="*/ 3011606 w 3025253"/>
              <a:gd name="connsiteY128" fmla="*/ 527713 h 1310185"/>
              <a:gd name="connsiteX129" fmla="*/ 3016155 w 3025253"/>
              <a:gd name="connsiteY129" fmla="*/ 541361 h 1310185"/>
              <a:gd name="connsiteX130" fmla="*/ 3020704 w 3025253"/>
              <a:gd name="connsiteY130" fmla="*/ 559558 h 1310185"/>
              <a:gd name="connsiteX131" fmla="*/ 3025253 w 3025253"/>
              <a:gd name="connsiteY131" fmla="*/ 573206 h 131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</a:cxnLst>
            <a:rect l="l" t="t" r="r" b="b"/>
            <a:pathLst>
              <a:path w="3025253" h="1310185">
                <a:moveTo>
                  <a:pt x="0" y="1310185"/>
                </a:moveTo>
                <a:cubicBezTo>
                  <a:pt x="7582" y="1307152"/>
                  <a:pt x="16101" y="1305833"/>
                  <a:pt x="22746" y="1301087"/>
                </a:cubicBezTo>
                <a:cubicBezTo>
                  <a:pt x="27195" y="1297909"/>
                  <a:pt x="28286" y="1291590"/>
                  <a:pt x="31844" y="1287439"/>
                </a:cubicBezTo>
                <a:cubicBezTo>
                  <a:pt x="37427" y="1280926"/>
                  <a:pt x="43061" y="1274228"/>
                  <a:pt x="50041" y="1269242"/>
                </a:cubicBezTo>
                <a:cubicBezTo>
                  <a:pt x="53943" y="1266455"/>
                  <a:pt x="59400" y="1266837"/>
                  <a:pt x="63689" y="1264692"/>
                </a:cubicBezTo>
                <a:cubicBezTo>
                  <a:pt x="68579" y="1262247"/>
                  <a:pt x="72788" y="1258627"/>
                  <a:pt x="77337" y="1255594"/>
                </a:cubicBezTo>
                <a:cubicBezTo>
                  <a:pt x="87262" y="1225817"/>
                  <a:pt x="73477" y="1255042"/>
                  <a:pt x="95534" y="1237397"/>
                </a:cubicBezTo>
                <a:cubicBezTo>
                  <a:pt x="99804" y="1233981"/>
                  <a:pt x="100767" y="1227615"/>
                  <a:pt x="104633" y="1223749"/>
                </a:cubicBezTo>
                <a:cubicBezTo>
                  <a:pt x="108499" y="1219883"/>
                  <a:pt x="113731" y="1217684"/>
                  <a:pt x="118280" y="1214651"/>
                </a:cubicBezTo>
                <a:cubicBezTo>
                  <a:pt x="121313" y="1210102"/>
                  <a:pt x="123513" y="1204869"/>
                  <a:pt x="127379" y="1201003"/>
                </a:cubicBezTo>
                <a:cubicBezTo>
                  <a:pt x="131245" y="1197137"/>
                  <a:pt x="136827" y="1195404"/>
                  <a:pt x="141027" y="1191904"/>
                </a:cubicBezTo>
                <a:cubicBezTo>
                  <a:pt x="145969" y="1187786"/>
                  <a:pt x="149732" y="1182375"/>
                  <a:pt x="154674" y="1178257"/>
                </a:cubicBezTo>
                <a:cubicBezTo>
                  <a:pt x="158874" y="1174757"/>
                  <a:pt x="164122" y="1172658"/>
                  <a:pt x="168322" y="1169158"/>
                </a:cubicBezTo>
                <a:cubicBezTo>
                  <a:pt x="191040" y="1150226"/>
                  <a:pt x="171634" y="1158955"/>
                  <a:pt x="195618" y="1150961"/>
                </a:cubicBezTo>
                <a:cubicBezTo>
                  <a:pt x="198651" y="1146412"/>
                  <a:pt x="200447" y="1140729"/>
                  <a:pt x="204716" y="1137313"/>
                </a:cubicBezTo>
                <a:cubicBezTo>
                  <a:pt x="208461" y="1134317"/>
                  <a:pt x="214200" y="1135143"/>
                  <a:pt x="218364" y="1132764"/>
                </a:cubicBezTo>
                <a:cubicBezTo>
                  <a:pt x="224947" y="1129002"/>
                  <a:pt x="230391" y="1123523"/>
                  <a:pt x="236561" y="1119116"/>
                </a:cubicBezTo>
                <a:cubicBezTo>
                  <a:pt x="241010" y="1115938"/>
                  <a:pt x="246009" y="1113518"/>
                  <a:pt x="250209" y="1110018"/>
                </a:cubicBezTo>
                <a:cubicBezTo>
                  <a:pt x="272928" y="1091085"/>
                  <a:pt x="253518" y="1099816"/>
                  <a:pt x="277504" y="1091821"/>
                </a:cubicBezTo>
                <a:cubicBezTo>
                  <a:pt x="282053" y="1088788"/>
                  <a:pt x="286126" y="1084876"/>
                  <a:pt x="291152" y="1082722"/>
                </a:cubicBezTo>
                <a:cubicBezTo>
                  <a:pt x="296899" y="1080259"/>
                  <a:pt x="303337" y="1079891"/>
                  <a:pt x="309349" y="1078173"/>
                </a:cubicBezTo>
                <a:cubicBezTo>
                  <a:pt x="313960" y="1076856"/>
                  <a:pt x="318448" y="1075140"/>
                  <a:pt x="322997" y="1073624"/>
                </a:cubicBezTo>
                <a:cubicBezTo>
                  <a:pt x="332095" y="1067558"/>
                  <a:pt x="344226" y="1064525"/>
                  <a:pt x="350292" y="1055427"/>
                </a:cubicBezTo>
                <a:cubicBezTo>
                  <a:pt x="353325" y="1050878"/>
                  <a:pt x="355525" y="1045645"/>
                  <a:pt x="359391" y="1041779"/>
                </a:cubicBezTo>
                <a:cubicBezTo>
                  <a:pt x="368208" y="1032962"/>
                  <a:pt x="375588" y="1031831"/>
                  <a:pt x="386686" y="1028131"/>
                </a:cubicBezTo>
                <a:cubicBezTo>
                  <a:pt x="391235" y="1023582"/>
                  <a:pt x="395392" y="1018603"/>
                  <a:pt x="400334" y="1014484"/>
                </a:cubicBezTo>
                <a:cubicBezTo>
                  <a:pt x="414250" y="1002888"/>
                  <a:pt x="415230" y="1009399"/>
                  <a:pt x="423080" y="991737"/>
                </a:cubicBezTo>
                <a:cubicBezTo>
                  <a:pt x="426975" y="982973"/>
                  <a:pt x="429146" y="973540"/>
                  <a:pt x="432179" y="964442"/>
                </a:cubicBezTo>
                <a:lnTo>
                  <a:pt x="436728" y="950794"/>
                </a:lnTo>
                <a:cubicBezTo>
                  <a:pt x="439761" y="941695"/>
                  <a:pt x="443946" y="932903"/>
                  <a:pt x="445827" y="923498"/>
                </a:cubicBezTo>
                <a:cubicBezTo>
                  <a:pt x="447343" y="915916"/>
                  <a:pt x="448501" y="908253"/>
                  <a:pt x="450376" y="900752"/>
                </a:cubicBezTo>
                <a:cubicBezTo>
                  <a:pt x="452754" y="891238"/>
                  <a:pt x="461238" y="871323"/>
                  <a:pt x="464024" y="864358"/>
                </a:cubicBezTo>
                <a:cubicBezTo>
                  <a:pt x="465540" y="855260"/>
                  <a:pt x="466572" y="846067"/>
                  <a:pt x="468573" y="837063"/>
                </a:cubicBezTo>
                <a:cubicBezTo>
                  <a:pt x="469613" y="832382"/>
                  <a:pt x="471959" y="828067"/>
                  <a:pt x="473122" y="823415"/>
                </a:cubicBezTo>
                <a:cubicBezTo>
                  <a:pt x="474997" y="815914"/>
                  <a:pt x="476155" y="808251"/>
                  <a:pt x="477671" y="800669"/>
                </a:cubicBezTo>
                <a:cubicBezTo>
                  <a:pt x="479188" y="771857"/>
                  <a:pt x="479920" y="742993"/>
                  <a:pt x="482221" y="714233"/>
                </a:cubicBezTo>
                <a:cubicBezTo>
                  <a:pt x="482997" y="704530"/>
                  <a:pt x="489189" y="674841"/>
                  <a:pt x="491319" y="664191"/>
                </a:cubicBezTo>
                <a:cubicBezTo>
                  <a:pt x="489803" y="608084"/>
                  <a:pt x="488969" y="551954"/>
                  <a:pt x="486770" y="495869"/>
                </a:cubicBezTo>
                <a:cubicBezTo>
                  <a:pt x="485936" y="474601"/>
                  <a:pt x="482221" y="453463"/>
                  <a:pt x="482221" y="432179"/>
                </a:cubicBezTo>
                <a:cubicBezTo>
                  <a:pt x="482221" y="410895"/>
                  <a:pt x="479056" y="388327"/>
                  <a:pt x="486770" y="368490"/>
                </a:cubicBezTo>
                <a:cubicBezTo>
                  <a:pt x="492603" y="353489"/>
                  <a:pt x="518702" y="349133"/>
                  <a:pt x="532262" y="345743"/>
                </a:cubicBezTo>
                <a:cubicBezTo>
                  <a:pt x="545966" y="336608"/>
                  <a:pt x="547950" y="334471"/>
                  <a:pt x="564107" y="327546"/>
                </a:cubicBezTo>
                <a:cubicBezTo>
                  <a:pt x="568515" y="325657"/>
                  <a:pt x="573206" y="324513"/>
                  <a:pt x="577755" y="322997"/>
                </a:cubicBezTo>
                <a:cubicBezTo>
                  <a:pt x="597434" y="293476"/>
                  <a:pt x="573414" y="322877"/>
                  <a:pt x="605050" y="304800"/>
                </a:cubicBezTo>
                <a:cubicBezTo>
                  <a:pt x="610636" y="301608"/>
                  <a:pt x="613620" y="295102"/>
                  <a:pt x="618698" y="291152"/>
                </a:cubicBezTo>
                <a:cubicBezTo>
                  <a:pt x="627330" y="284438"/>
                  <a:pt x="645994" y="272955"/>
                  <a:pt x="645994" y="272955"/>
                </a:cubicBezTo>
                <a:cubicBezTo>
                  <a:pt x="658281" y="254524"/>
                  <a:pt x="652128" y="260472"/>
                  <a:pt x="673289" y="245660"/>
                </a:cubicBezTo>
                <a:cubicBezTo>
                  <a:pt x="682248" y="239389"/>
                  <a:pt x="700585" y="227463"/>
                  <a:pt x="700585" y="227463"/>
                </a:cubicBezTo>
                <a:cubicBezTo>
                  <a:pt x="705134" y="221397"/>
                  <a:pt x="709299" y="215023"/>
                  <a:pt x="714233" y="209266"/>
                </a:cubicBezTo>
                <a:cubicBezTo>
                  <a:pt x="718420" y="204381"/>
                  <a:pt x="723930" y="200696"/>
                  <a:pt x="727880" y="195618"/>
                </a:cubicBezTo>
                <a:cubicBezTo>
                  <a:pt x="756456" y="158875"/>
                  <a:pt x="733305" y="176836"/>
                  <a:pt x="759725" y="159224"/>
                </a:cubicBezTo>
                <a:cubicBezTo>
                  <a:pt x="766032" y="150815"/>
                  <a:pt x="777516" y="133715"/>
                  <a:pt x="787021" y="127379"/>
                </a:cubicBezTo>
                <a:cubicBezTo>
                  <a:pt x="791011" y="124719"/>
                  <a:pt x="796119" y="124346"/>
                  <a:pt x="800668" y="122830"/>
                </a:cubicBezTo>
                <a:cubicBezTo>
                  <a:pt x="805217" y="118281"/>
                  <a:pt x="809373" y="113301"/>
                  <a:pt x="814316" y="109182"/>
                </a:cubicBezTo>
                <a:cubicBezTo>
                  <a:pt x="818516" y="105682"/>
                  <a:pt x="824098" y="103950"/>
                  <a:pt x="827964" y="100084"/>
                </a:cubicBezTo>
                <a:cubicBezTo>
                  <a:pt x="831830" y="96218"/>
                  <a:pt x="832513" y="89469"/>
                  <a:pt x="837062" y="86436"/>
                </a:cubicBezTo>
                <a:cubicBezTo>
                  <a:pt x="842264" y="82968"/>
                  <a:pt x="849193" y="83403"/>
                  <a:pt x="855259" y="81887"/>
                </a:cubicBezTo>
                <a:cubicBezTo>
                  <a:pt x="859808" y="78854"/>
                  <a:pt x="864017" y="75233"/>
                  <a:pt x="868907" y="72788"/>
                </a:cubicBezTo>
                <a:cubicBezTo>
                  <a:pt x="873196" y="70643"/>
                  <a:pt x="878565" y="70899"/>
                  <a:pt x="882555" y="68239"/>
                </a:cubicBezTo>
                <a:cubicBezTo>
                  <a:pt x="887908" y="64670"/>
                  <a:pt x="891125" y="58541"/>
                  <a:pt x="896203" y="54591"/>
                </a:cubicBezTo>
                <a:cubicBezTo>
                  <a:pt x="904834" y="47878"/>
                  <a:pt x="914750" y="42955"/>
                  <a:pt x="923498" y="36394"/>
                </a:cubicBezTo>
                <a:cubicBezTo>
                  <a:pt x="929564" y="31845"/>
                  <a:pt x="934913" y="26137"/>
                  <a:pt x="941695" y="22746"/>
                </a:cubicBezTo>
                <a:cubicBezTo>
                  <a:pt x="950273" y="18457"/>
                  <a:pt x="959892" y="16681"/>
                  <a:pt x="968991" y="13648"/>
                </a:cubicBezTo>
                <a:cubicBezTo>
                  <a:pt x="973540" y="12132"/>
                  <a:pt x="977987" y="10261"/>
                  <a:pt x="982639" y="9098"/>
                </a:cubicBezTo>
                <a:cubicBezTo>
                  <a:pt x="1005488" y="3386"/>
                  <a:pt x="994905" y="6526"/>
                  <a:pt x="1014483" y="0"/>
                </a:cubicBezTo>
                <a:cubicBezTo>
                  <a:pt x="1035713" y="1516"/>
                  <a:pt x="1057035" y="2062"/>
                  <a:pt x="1078173" y="4549"/>
                </a:cubicBezTo>
                <a:cubicBezTo>
                  <a:pt x="1082936" y="5109"/>
                  <a:pt x="1087629" y="6769"/>
                  <a:pt x="1091821" y="9098"/>
                </a:cubicBezTo>
                <a:cubicBezTo>
                  <a:pt x="1091829" y="9102"/>
                  <a:pt x="1125937" y="31842"/>
                  <a:pt x="1132764" y="36394"/>
                </a:cubicBezTo>
                <a:cubicBezTo>
                  <a:pt x="1137313" y="39427"/>
                  <a:pt x="1141108" y="44166"/>
                  <a:pt x="1146412" y="45492"/>
                </a:cubicBezTo>
                <a:lnTo>
                  <a:pt x="1164609" y="50042"/>
                </a:lnTo>
                <a:cubicBezTo>
                  <a:pt x="1169158" y="53075"/>
                  <a:pt x="1173366" y="56695"/>
                  <a:pt x="1178256" y="59140"/>
                </a:cubicBezTo>
                <a:cubicBezTo>
                  <a:pt x="1182545" y="61285"/>
                  <a:pt x="1187496" y="61801"/>
                  <a:pt x="1191904" y="63690"/>
                </a:cubicBezTo>
                <a:cubicBezTo>
                  <a:pt x="1198137" y="66361"/>
                  <a:pt x="1203904" y="70034"/>
                  <a:pt x="1210101" y="72788"/>
                </a:cubicBezTo>
                <a:cubicBezTo>
                  <a:pt x="1217563" y="76105"/>
                  <a:pt x="1225543" y="78235"/>
                  <a:pt x="1232847" y="81887"/>
                </a:cubicBezTo>
                <a:cubicBezTo>
                  <a:pt x="1237737" y="84332"/>
                  <a:pt x="1241748" y="88272"/>
                  <a:pt x="1246495" y="90985"/>
                </a:cubicBezTo>
                <a:cubicBezTo>
                  <a:pt x="1273139" y="106210"/>
                  <a:pt x="1256182" y="93355"/>
                  <a:pt x="1278340" y="109182"/>
                </a:cubicBezTo>
                <a:cubicBezTo>
                  <a:pt x="1284510" y="113589"/>
                  <a:pt x="1289300" y="120568"/>
                  <a:pt x="1296537" y="122830"/>
                </a:cubicBezTo>
                <a:cubicBezTo>
                  <a:pt x="1314145" y="128333"/>
                  <a:pt x="1351128" y="131928"/>
                  <a:pt x="1351128" y="131928"/>
                </a:cubicBezTo>
                <a:cubicBezTo>
                  <a:pt x="1355677" y="134961"/>
                  <a:pt x="1359638" y="139158"/>
                  <a:pt x="1364776" y="141027"/>
                </a:cubicBezTo>
                <a:cubicBezTo>
                  <a:pt x="1376528" y="145300"/>
                  <a:pt x="1388908" y="147672"/>
                  <a:pt x="1401170" y="150125"/>
                </a:cubicBezTo>
                <a:cubicBezTo>
                  <a:pt x="1432961" y="156484"/>
                  <a:pt x="1416289" y="153404"/>
                  <a:pt x="1451212" y="159224"/>
                </a:cubicBezTo>
                <a:cubicBezTo>
                  <a:pt x="1494616" y="173692"/>
                  <a:pt x="1413804" y="147746"/>
                  <a:pt x="1501253" y="168322"/>
                </a:cubicBezTo>
                <a:cubicBezTo>
                  <a:pt x="1515257" y="171617"/>
                  <a:pt x="1527899" y="180381"/>
                  <a:pt x="1542197" y="181970"/>
                </a:cubicBezTo>
                <a:cubicBezTo>
                  <a:pt x="1555845" y="183486"/>
                  <a:pt x="1569546" y="184577"/>
                  <a:pt x="1583140" y="186519"/>
                </a:cubicBezTo>
                <a:cubicBezTo>
                  <a:pt x="1601403" y="189128"/>
                  <a:pt x="1619534" y="192585"/>
                  <a:pt x="1637731" y="195618"/>
                </a:cubicBezTo>
                <a:lnTo>
                  <a:pt x="1665027" y="200167"/>
                </a:lnTo>
                <a:cubicBezTo>
                  <a:pt x="1674125" y="203200"/>
                  <a:pt x="1684342" y="203946"/>
                  <a:pt x="1692322" y="209266"/>
                </a:cubicBezTo>
                <a:cubicBezTo>
                  <a:pt x="1696871" y="212299"/>
                  <a:pt x="1700945" y="216210"/>
                  <a:pt x="1705970" y="218364"/>
                </a:cubicBezTo>
                <a:cubicBezTo>
                  <a:pt x="1726393" y="227116"/>
                  <a:pt x="1720097" y="218604"/>
                  <a:pt x="1737815" y="227463"/>
                </a:cubicBezTo>
                <a:cubicBezTo>
                  <a:pt x="1740039" y="228575"/>
                  <a:pt x="1768794" y="245696"/>
                  <a:pt x="1774209" y="250209"/>
                </a:cubicBezTo>
                <a:cubicBezTo>
                  <a:pt x="1782658" y="257250"/>
                  <a:pt x="1790206" y="269189"/>
                  <a:pt x="1801504" y="272955"/>
                </a:cubicBezTo>
                <a:cubicBezTo>
                  <a:pt x="1810255" y="275872"/>
                  <a:pt x="1819701" y="275988"/>
                  <a:pt x="1828800" y="277504"/>
                </a:cubicBezTo>
                <a:cubicBezTo>
                  <a:pt x="1870179" y="291300"/>
                  <a:pt x="1804854" y="270148"/>
                  <a:pt x="1865194" y="286603"/>
                </a:cubicBezTo>
                <a:cubicBezTo>
                  <a:pt x="1910854" y="299055"/>
                  <a:pt x="1875691" y="295176"/>
                  <a:pt x="1933433" y="304800"/>
                </a:cubicBezTo>
                <a:cubicBezTo>
                  <a:pt x="1946978" y="307057"/>
                  <a:pt x="1960689" y="308239"/>
                  <a:pt x="1974376" y="309349"/>
                </a:cubicBezTo>
                <a:lnTo>
                  <a:pt x="2101755" y="318448"/>
                </a:lnTo>
                <a:lnTo>
                  <a:pt x="2129050" y="327546"/>
                </a:lnTo>
                <a:lnTo>
                  <a:pt x="2142698" y="332095"/>
                </a:lnTo>
                <a:cubicBezTo>
                  <a:pt x="2168568" y="306227"/>
                  <a:pt x="2143660" y="327065"/>
                  <a:pt x="2169994" y="313898"/>
                </a:cubicBezTo>
                <a:cubicBezTo>
                  <a:pt x="2177902" y="309944"/>
                  <a:pt x="2184660" y="303842"/>
                  <a:pt x="2192740" y="300251"/>
                </a:cubicBezTo>
                <a:cubicBezTo>
                  <a:pt x="2198454" y="297712"/>
                  <a:pt x="2204948" y="297498"/>
                  <a:pt x="2210937" y="295701"/>
                </a:cubicBezTo>
                <a:cubicBezTo>
                  <a:pt x="2220123" y="292945"/>
                  <a:pt x="2228773" y="288180"/>
                  <a:pt x="2238233" y="286603"/>
                </a:cubicBezTo>
                <a:cubicBezTo>
                  <a:pt x="2291731" y="277687"/>
                  <a:pt x="2242998" y="286555"/>
                  <a:pt x="2283725" y="277504"/>
                </a:cubicBezTo>
                <a:cubicBezTo>
                  <a:pt x="2291273" y="275827"/>
                  <a:pt x="2299011" y="274989"/>
                  <a:pt x="2306471" y="272955"/>
                </a:cubicBezTo>
                <a:cubicBezTo>
                  <a:pt x="2315724" y="270432"/>
                  <a:pt x="2324668" y="266890"/>
                  <a:pt x="2333767" y="263857"/>
                </a:cubicBezTo>
                <a:cubicBezTo>
                  <a:pt x="2338316" y="262341"/>
                  <a:pt x="2343425" y="261967"/>
                  <a:pt x="2347415" y="259307"/>
                </a:cubicBezTo>
                <a:cubicBezTo>
                  <a:pt x="2365052" y="247549"/>
                  <a:pt x="2355875" y="251938"/>
                  <a:pt x="2374710" y="245660"/>
                </a:cubicBezTo>
                <a:cubicBezTo>
                  <a:pt x="2439486" y="202474"/>
                  <a:pt x="2389915" y="232012"/>
                  <a:pt x="2574877" y="232012"/>
                </a:cubicBezTo>
                <a:cubicBezTo>
                  <a:pt x="2591626" y="232012"/>
                  <a:pt x="2608238" y="235045"/>
                  <a:pt x="2624919" y="236561"/>
                </a:cubicBezTo>
                <a:cubicBezTo>
                  <a:pt x="2629468" y="239594"/>
                  <a:pt x="2634367" y="242160"/>
                  <a:pt x="2638567" y="245660"/>
                </a:cubicBezTo>
                <a:cubicBezTo>
                  <a:pt x="2643509" y="249779"/>
                  <a:pt x="2646862" y="255738"/>
                  <a:pt x="2652215" y="259307"/>
                </a:cubicBezTo>
                <a:cubicBezTo>
                  <a:pt x="2656205" y="261967"/>
                  <a:pt x="2661313" y="262340"/>
                  <a:pt x="2665862" y="263857"/>
                </a:cubicBezTo>
                <a:cubicBezTo>
                  <a:pt x="2670411" y="268406"/>
                  <a:pt x="2674157" y="273935"/>
                  <a:pt x="2679510" y="277504"/>
                </a:cubicBezTo>
                <a:cubicBezTo>
                  <a:pt x="2683500" y="280164"/>
                  <a:pt x="2689767" y="278663"/>
                  <a:pt x="2693158" y="282054"/>
                </a:cubicBezTo>
                <a:cubicBezTo>
                  <a:pt x="2696549" y="285445"/>
                  <a:pt x="2695378" y="291509"/>
                  <a:pt x="2697707" y="295701"/>
                </a:cubicBezTo>
                <a:cubicBezTo>
                  <a:pt x="2699235" y="298451"/>
                  <a:pt x="2720079" y="332856"/>
                  <a:pt x="2729552" y="336645"/>
                </a:cubicBezTo>
                <a:cubicBezTo>
                  <a:pt x="2739508" y="340627"/>
                  <a:pt x="2750782" y="339678"/>
                  <a:pt x="2761397" y="341194"/>
                </a:cubicBezTo>
                <a:lnTo>
                  <a:pt x="2788692" y="350292"/>
                </a:lnTo>
                <a:cubicBezTo>
                  <a:pt x="2793241" y="351809"/>
                  <a:pt x="2797688" y="353679"/>
                  <a:pt x="2802340" y="354842"/>
                </a:cubicBezTo>
                <a:cubicBezTo>
                  <a:pt x="2808406" y="356358"/>
                  <a:pt x="2814525" y="357673"/>
                  <a:pt x="2820537" y="359391"/>
                </a:cubicBezTo>
                <a:cubicBezTo>
                  <a:pt x="2825148" y="360708"/>
                  <a:pt x="2829504" y="362900"/>
                  <a:pt x="2834185" y="363940"/>
                </a:cubicBezTo>
                <a:cubicBezTo>
                  <a:pt x="2863097" y="370365"/>
                  <a:pt x="2890622" y="370732"/>
                  <a:pt x="2920621" y="373039"/>
                </a:cubicBezTo>
                <a:cubicBezTo>
                  <a:pt x="2923901" y="373695"/>
                  <a:pt x="2951021" y="378141"/>
                  <a:pt x="2957015" y="382137"/>
                </a:cubicBezTo>
                <a:cubicBezTo>
                  <a:pt x="2962368" y="385706"/>
                  <a:pt x="2966712" y="390707"/>
                  <a:pt x="2970662" y="395785"/>
                </a:cubicBezTo>
                <a:cubicBezTo>
                  <a:pt x="2977375" y="404417"/>
                  <a:pt x="2988859" y="423081"/>
                  <a:pt x="2988859" y="423081"/>
                </a:cubicBezTo>
                <a:cubicBezTo>
                  <a:pt x="2990376" y="432179"/>
                  <a:pt x="2991408" y="441372"/>
                  <a:pt x="2993409" y="450376"/>
                </a:cubicBezTo>
                <a:cubicBezTo>
                  <a:pt x="2994449" y="455057"/>
                  <a:pt x="2996641" y="459413"/>
                  <a:pt x="2997958" y="464024"/>
                </a:cubicBezTo>
                <a:cubicBezTo>
                  <a:pt x="2999676" y="470036"/>
                  <a:pt x="3001281" y="476090"/>
                  <a:pt x="3002507" y="482221"/>
                </a:cubicBezTo>
                <a:cubicBezTo>
                  <a:pt x="3008467" y="512024"/>
                  <a:pt x="3004559" y="503048"/>
                  <a:pt x="3011606" y="527713"/>
                </a:cubicBezTo>
                <a:cubicBezTo>
                  <a:pt x="3012923" y="532324"/>
                  <a:pt x="3014838" y="536750"/>
                  <a:pt x="3016155" y="541361"/>
                </a:cubicBezTo>
                <a:cubicBezTo>
                  <a:pt x="3017873" y="547373"/>
                  <a:pt x="3018986" y="553546"/>
                  <a:pt x="3020704" y="559558"/>
                </a:cubicBezTo>
                <a:cubicBezTo>
                  <a:pt x="3022021" y="564169"/>
                  <a:pt x="3025253" y="573206"/>
                  <a:pt x="3025253" y="573206"/>
                </a:cubicBezTo>
              </a:path>
            </a:pathLst>
          </a:custGeom>
          <a:noFill/>
          <a:ln w="38100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лилиния 2"/>
          <p:cNvSpPr/>
          <p:nvPr/>
        </p:nvSpPr>
        <p:spPr bwMode="auto">
          <a:xfrm>
            <a:off x="9347209" y="5581803"/>
            <a:ext cx="397933" cy="137803"/>
          </a:xfrm>
          <a:custGeom>
            <a:avLst/>
            <a:gdLst>
              <a:gd name="connsiteX0" fmla="*/ 0 w 397933"/>
              <a:gd name="connsiteY0" fmla="*/ 26819 h 137803"/>
              <a:gd name="connsiteX1" fmla="*/ 42333 w 397933"/>
              <a:gd name="connsiteY1" fmla="*/ 1419 h 137803"/>
              <a:gd name="connsiteX2" fmla="*/ 135466 w 397933"/>
              <a:gd name="connsiteY2" fmla="*/ 26819 h 137803"/>
              <a:gd name="connsiteX3" fmla="*/ 177800 w 397933"/>
              <a:gd name="connsiteY3" fmla="*/ 60686 h 137803"/>
              <a:gd name="connsiteX4" fmla="*/ 211666 w 397933"/>
              <a:gd name="connsiteY4" fmla="*/ 86086 h 137803"/>
              <a:gd name="connsiteX5" fmla="*/ 245533 w 397933"/>
              <a:gd name="connsiteY5" fmla="*/ 119953 h 137803"/>
              <a:gd name="connsiteX6" fmla="*/ 304800 w 397933"/>
              <a:gd name="connsiteY6" fmla="*/ 136886 h 137803"/>
              <a:gd name="connsiteX7" fmla="*/ 397933 w 397933"/>
              <a:gd name="connsiteY7" fmla="*/ 136886 h 137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7933" h="137803">
                <a:moveTo>
                  <a:pt x="0" y="26819"/>
                </a:moveTo>
                <a:cubicBezTo>
                  <a:pt x="14111" y="18352"/>
                  <a:pt x="26101" y="4124"/>
                  <a:pt x="42333" y="1419"/>
                </a:cubicBezTo>
                <a:cubicBezTo>
                  <a:pt x="80776" y="-4988"/>
                  <a:pt x="104822" y="11497"/>
                  <a:pt x="135466" y="26819"/>
                </a:cubicBezTo>
                <a:cubicBezTo>
                  <a:pt x="167599" y="75017"/>
                  <a:pt x="133758" y="35518"/>
                  <a:pt x="177800" y="60686"/>
                </a:cubicBezTo>
                <a:cubicBezTo>
                  <a:pt x="190052" y="67687"/>
                  <a:pt x="201046" y="76794"/>
                  <a:pt x="211666" y="86086"/>
                </a:cubicBezTo>
                <a:cubicBezTo>
                  <a:pt x="223681" y="96599"/>
                  <a:pt x="230387" y="114905"/>
                  <a:pt x="245533" y="119953"/>
                </a:cubicBezTo>
                <a:cubicBezTo>
                  <a:pt x="259547" y="124624"/>
                  <a:pt x="291515" y="136000"/>
                  <a:pt x="304800" y="136886"/>
                </a:cubicBezTo>
                <a:cubicBezTo>
                  <a:pt x="335776" y="138951"/>
                  <a:pt x="366889" y="136886"/>
                  <a:pt x="397933" y="136886"/>
                </a:cubicBezTo>
              </a:path>
            </a:pathLst>
          </a:custGeom>
          <a:noFill/>
          <a:ln w="28575" cap="flat" cmpd="sng" algn="ctr">
            <a:solidFill>
              <a:srgbClr val="EE9F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58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1" name="Text Box 97"/>
          <p:cNvSpPr txBox="1">
            <a:spLocks noChangeArrowheads="1"/>
          </p:cNvSpPr>
          <p:nvPr/>
        </p:nvSpPr>
        <p:spPr bwMode="auto">
          <a:xfrm>
            <a:off x="9701235" y="5525310"/>
            <a:ext cx="2548062" cy="250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Участок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федеральной автодороги 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3" name="Text Box 182"/>
          <p:cNvSpPr txBox="1">
            <a:spLocks noChangeArrowheads="1"/>
          </p:cNvSpPr>
          <p:nvPr/>
        </p:nvSpPr>
        <p:spPr bwMode="auto">
          <a:xfrm>
            <a:off x="4864362" y="3578779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М-5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4" name="Text Box 182"/>
          <p:cNvSpPr txBox="1">
            <a:spLocks noChangeArrowheads="1"/>
          </p:cNvSpPr>
          <p:nvPr/>
        </p:nvSpPr>
        <p:spPr bwMode="auto">
          <a:xfrm>
            <a:off x="8847598" y="3299401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Р-178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5" name="Text Box 182"/>
          <p:cNvSpPr txBox="1">
            <a:spLocks noChangeArrowheads="1"/>
          </p:cNvSpPr>
          <p:nvPr/>
        </p:nvSpPr>
        <p:spPr bwMode="auto">
          <a:xfrm>
            <a:off x="5892875" y="2455731"/>
            <a:ext cx="135002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Р-158</a:t>
            </a:r>
          </a:p>
        </p:txBody>
      </p:sp>
      <p:sp>
        <p:nvSpPr>
          <p:cNvPr id="396" name="Text Box 182"/>
          <p:cNvSpPr txBox="1">
            <a:spLocks noChangeArrowheads="1"/>
          </p:cNvSpPr>
          <p:nvPr/>
        </p:nvSpPr>
        <p:spPr bwMode="auto">
          <a:xfrm>
            <a:off x="3269343" y="5938190"/>
            <a:ext cx="676145" cy="21548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М-5</a:t>
            </a:r>
            <a:endParaRPr lang="ru-RU" altLang="ru-RU" sz="1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7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Республике Мордовия</a:t>
            </a:r>
            <a:endParaRPr lang="ru-RU" altLang="ru-RU" sz="700" i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№5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.12.2024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altLang="ru-RU" sz="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Милакин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Д.В.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36-160-105</a:t>
            </a:r>
          </a:p>
        </p:txBody>
      </p:sp>
    </p:spTree>
    <p:extLst>
      <p:ext uri="{BB962C8B-B14F-4D97-AF65-F5344CB8AC3E}">
        <p14:creationId xmlns:p14="http://schemas.microsoft.com/office/powerpoint/2010/main" val="40347573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7740</TotalTime>
  <Words>504</Words>
  <Application>Microsoft Office PowerPoint</Application>
  <PresentationFormat>Широкоэкранный</PresentationFormat>
  <Paragraphs>153</Paragraphs>
  <Slides>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Родионов Александр Александрович</dc:creator>
  <cp:lastModifiedBy>АРМ5</cp:lastModifiedBy>
  <cp:revision>650</cp:revision>
  <cp:lastPrinted>2020-12-03T08:05:56Z</cp:lastPrinted>
  <dcterms:created xsi:type="dcterms:W3CDTF">2019-08-03T04:06:07Z</dcterms:created>
  <dcterms:modified xsi:type="dcterms:W3CDTF">2024-12-25T10:18:50Z</dcterms:modified>
</cp:coreProperties>
</file>