
<file path=[Content_Types].xml><?xml version="1.0" encoding="utf-8"?>
<Types xmlns="http://schemas.openxmlformats.org/package/2006/content-types">
  <Default Extension="wmf" ContentType="image/x-wmf"/>
  <Default Extension="png" ContentType="image/png"/>
  <Default Extension="jpg" ContentType="image/jpeg"/>
  <Default Extension="jpeg" ContentType="image/jpeg"/>
  <Default Extension="xml" ContentType="application/xml"/>
  <Default Extension="rels" ContentType="application/vnd.openxmlformats-package.relationships+xml"/>
  <Default Extension="bin" ContentType="application/vnd.openxmlformats-officedocument.oleObject"/>
  <Override PartName="/ppt/slides/slide3.xml" ContentType="application/vnd.openxmlformats-officedocument.presentationml.slide+xml"/>
  <Override PartName="/ppt/slideLayouts/slideLayout9.xml" ContentType="application/vnd.openxmlformats-officedocument.presentationml.slideLayout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s/slide1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7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2.xml" ContentType="application/vnd.openxmlformats-officedocument.presentationml.slid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presentation.xml" ContentType="application/vnd.openxmlformats-officedocument.presentationml.presentation.main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<Relationships xmlns="http://schemas.openxmlformats.org/package/2006/relationships"><Relationship Id="rId3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aveSubsetFonts="1">
  <p:sldMasterIdLst>
    <p:sldMasterId id="2147483648" r:id="rId1"/>
  </p:sldMasterIdLst>
  <p:sldIdLst>
    <p:sldId id="256" r:id="rId3"/>
    <p:sldId id="257" r:id="rId4"/>
    <p:sldId id="258" r:id="rId5"/>
    <p:sldId id="259" r:id="rId6"/>
  </p:sldIdLst>
  <p:sldSz cx="12192000" cy="6858000"/>
  <p:notesSz cx="12192000" cy="6858000"/>
  <p:defaultTextStyle>
    <a:defPPr>
      <a:defRPr lang="ru-RU"/>
    </a:defPPr>
    <a:lvl1pPr marL="0" algn="l" defTabSz="914400">
      <a:defRPr sz="18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>
      <a:defRPr sz="18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>
      <a:defRPr sz="18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>
      <a:defRPr sz="18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>
      <a:defRPr sz="18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>
      <a:defRPr sz="18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>
      <a:defRPr sz="18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>
      <a:defRPr sz="18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>
      <a:defRPr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 varScale="1">
        <p:scale>
          <a:sx n="113" d="100"/>
          <a:sy n="113" d="100"/>
        </p:scale>
        <p:origin x="468" y="96"/>
      </p:cViewPr>
      <p:guideLst>
        <p:guide pos="2160" orient="horz"/>
        <p:guide pos="3840"/>
      </p:guideLst>
    </p:cSldViewPr>
  </p:slideViewPr>
  <p:gridSpacing cx="72008" cy="72008"/>
</p:viewPr>
</file>

<file path=ppt/_rels/presentation.xml.rels>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presProps" Target="presProps.xml" /><Relationship Id="rId8" Type="http://schemas.openxmlformats.org/officeDocument/2006/relationships/tableStyles" Target="tableStyles.xml" /><Relationship Id="rId9" Type="http://schemas.openxmlformats.org/officeDocument/2006/relationships/viewProps" Target="viewProps.xml" /></Relationships>
</file>

<file path=ppt/slideLayouts/_rels/slideLayout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title" userDrawn="1">
  <p:cSld name="Титульны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 bwMode="auto"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 bwMode="auto"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6914A77-5833-4543-ADC1-7DAD02BE28D0}" type="datetimeFigureOut">
              <a:rPr lang="ru-RU"/>
              <a:t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6178890-DCAB-4AE6-AE60-6E3BB142AB23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obj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6914A77-5833-4543-ADC1-7DAD02BE28D0}" type="datetimeFigureOut">
              <a:rPr lang="ru-RU"/>
              <a:t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6178890-DCAB-4AE6-AE60-6E3BB142AB23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secHead" userDrawn="1">
  <p:cSld name="Заголовок раздел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 bwMode="auto"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6914A77-5833-4543-ADC1-7DAD02BE28D0}" type="datetimeFigureOut">
              <a:rPr lang="ru-RU"/>
              <a:t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6178890-DCAB-4AE6-AE60-6E3BB142AB23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twoObj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 bwMode="auto">
          <a:xfrm>
            <a:off x="838200" y="1825625"/>
            <a:ext cx="5181600" cy="4351338"/>
          </a:xfrm>
        </p:spPr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 bwMode="auto">
          <a:xfrm>
            <a:off x="6172200" y="1825625"/>
            <a:ext cx="5181600" cy="4351338"/>
          </a:xfrm>
        </p:spPr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6914A77-5833-4543-ADC1-7DAD02BE28D0}" type="datetimeFigureOut">
              <a:rPr lang="ru-RU"/>
              <a:t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6178890-DCAB-4AE6-AE60-6E3BB142AB23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twoTxTwoObj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839788" y="365125"/>
            <a:ext cx="10515600" cy="1325563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 bwMode="auto"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 bwMode="auto">
          <a:xfrm>
            <a:off x="839788" y="2505074"/>
            <a:ext cx="5157787" cy="3684588"/>
          </a:xfrm>
        </p:spPr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 bwMode="auto"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 bwMode="auto">
          <a:xfrm>
            <a:off x="6172200" y="2505074"/>
            <a:ext cx="5183188" cy="3684588"/>
          </a:xfrm>
        </p:spPr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6914A77-5833-4543-ADC1-7DAD02BE28D0}" type="datetimeFigureOut">
              <a:rPr lang="ru-RU"/>
              <a:t/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6178890-DCAB-4AE6-AE60-6E3BB142AB23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titleOnly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6914A77-5833-4543-ADC1-7DAD02BE28D0}" type="datetimeFigureOut">
              <a:rPr lang="ru-RU"/>
              <a:t/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6178890-DCAB-4AE6-AE60-6E3BB142AB23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blank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6914A77-5833-4543-ADC1-7DAD02BE28D0}" type="datetimeFigureOut">
              <a:rPr lang="ru-RU"/>
              <a:t/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6178890-DCAB-4AE6-AE60-6E3BB142AB23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objTx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6914A77-5833-4543-ADC1-7DAD02BE28D0}" type="datetimeFigureOut">
              <a:rPr lang="ru-RU"/>
              <a:t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6178890-DCAB-4AE6-AE60-6E3BB142AB23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picTx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 bwMode="auto"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>
              <a:defRPr/>
            </a:pP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6914A77-5833-4543-ADC1-7DAD02BE28D0}" type="datetimeFigureOut">
              <a:rPr lang="ru-RU"/>
              <a:t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6178890-DCAB-4AE6-AE60-6E3BB142AB23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vertTx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6914A77-5833-4543-ADC1-7DAD02BE28D0}" type="datetimeFigureOut">
              <a:rPr lang="ru-RU"/>
              <a:t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6178890-DCAB-4AE6-AE60-6E3BB142AB23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vertTitleAndTx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724900" y="365125"/>
            <a:ext cx="2628900" cy="5811838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838200" y="365125"/>
            <a:ext cx="7734300" cy="5811838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6914A77-5833-4543-ADC1-7DAD02BE28D0}" type="datetimeFigureOut">
              <a:rPr lang="ru-RU"/>
              <a:t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6178890-DCAB-4AE6-AE60-6E3BB142AB23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preserve="0">
  <p:cSld name="">
    <p:bg>
      <p:bgRef idx="1001">
        <a:schemeClr val="bg1"/>
      </p:bgRef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defRPr/>
            </a:pPr>
            <a:r>
              <a:rPr lang="ru-RU"/>
              <a:t>Образец заголовка</a:t>
            </a:r>
            <a:endParaRPr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B6914A77-5833-4543-ADC1-7DAD02BE28D0}" type="datetimeFigureOut">
              <a:rPr lang="ru-RU"/>
              <a:t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86178890-DCAB-4AE6-AE60-6E3BB142AB23}" type="slidenum">
              <a:rPr lang="ru-RU"/>
              <a:t/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>
        <a:lnSpc>
          <a:spcPct val="90000"/>
        </a:lnSpc>
        <a:spcBef>
          <a:spcPts val="1000"/>
        </a:spcBef>
        <a:buFont typeface="Arial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png"/></Relationships>
</file>

<file path=ppt/slides/_rels/slide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png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png"/></Relationships>
</file>

<file path=ppt/slides/_rels/slide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png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png"/></Relationships>
</file>

<file path=ppt/slides/_rels/slide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.png"/><Relationship Id="rId3" Type="http://schemas.openxmlformats.org/officeDocument/2006/relationships/image" Target="../media/image2.png"/><Relationship Id="rId4" Type="http://schemas.openxmlformats.org/officeDocument/2006/relationships/image" Target="../media/image8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Вырезка экрана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-6248" y="729451"/>
            <a:ext cx="12198247" cy="6128548"/>
          </a:xfrm>
          <a:prstGeom prst="rect">
            <a:avLst/>
          </a:prstGeom>
        </p:spPr>
      </p:pic>
      <p:grpSp>
        <p:nvGrpSpPr>
          <p:cNvPr id="48" name="Группа 47"/>
          <p:cNvGrpSpPr/>
          <p:nvPr/>
        </p:nvGrpSpPr>
        <p:grpSpPr bwMode="auto">
          <a:xfrm>
            <a:off x="11461411" y="76626"/>
            <a:ext cx="625999" cy="526433"/>
            <a:chOff x="9625856" y="4064"/>
            <a:chExt cx="625999" cy="526433"/>
          </a:xfrm>
        </p:grpSpPr>
        <p:sp>
          <p:nvSpPr>
            <p:cNvPr id="49" name="Oval 44"/>
            <p:cNvSpPr>
              <a:spLocks noChangeArrowheads="1"/>
            </p:cNvSpPr>
            <p:nvPr/>
          </p:nvSpPr>
          <p:spPr bwMode="auto">
            <a:xfrm>
              <a:off x="9625856" y="4064"/>
              <a:ext cx="625999" cy="526433"/>
            </a:xfrm>
            <a:prstGeom prst="ellipse">
              <a:avLst/>
            </a:prstGeom>
            <a:solidFill>
              <a:srgbClr val="C0C165"/>
            </a:solidFill>
            <a:ln w="9525">
              <a:noFill/>
              <a:round/>
              <a:headEnd/>
              <a:tailEnd/>
            </a:ln>
          </p:spPr>
          <p:txBody>
            <a:bodyPr lIns="101752" tIns="50876" rIns="101752" bIns="50876"/>
            <a:lstStyle>
              <a:defPPr>
                <a:defRPr lang="ru-RU"/>
              </a:defPPr>
              <a:lvl1pPr marL="0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>
                <a:solidFill>
                  <a:sysClr val="windowText" lastClr="000000"/>
                </a:solidFill>
                <a:latin typeface="Arial"/>
                <a:cs typeface="Arial"/>
              </a:endParaRPr>
            </a:p>
          </p:txBody>
        </p:sp>
        <p:sp>
          <p:nvSpPr>
            <p:cNvPr id="50" name="Oval 45"/>
            <p:cNvSpPr>
              <a:spLocks noChangeArrowheads="1"/>
            </p:cNvSpPr>
            <p:nvPr/>
          </p:nvSpPr>
          <p:spPr bwMode="auto">
            <a:xfrm>
              <a:off x="9640446" y="10526"/>
              <a:ext cx="600673" cy="505200"/>
            </a:xfrm>
            <a:prstGeom prst="ellipse">
              <a:avLst/>
            </a:prstGeom>
            <a:solidFill>
              <a:srgbClr val="003E8D"/>
            </a:solidFill>
            <a:ln w="9525">
              <a:noFill/>
              <a:round/>
              <a:headEnd/>
              <a:tailEnd/>
            </a:ln>
          </p:spPr>
          <p:txBody>
            <a:bodyPr lIns="101752" tIns="50876" rIns="101752" bIns="50876"/>
            <a:lstStyle>
              <a:defPPr>
                <a:defRPr lang="ru-RU"/>
              </a:defPPr>
              <a:lvl1pPr marL="0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>
                <a:solidFill>
                  <a:sysClr val="windowText" lastClr="000000"/>
                </a:solidFill>
                <a:latin typeface="Arial"/>
                <a:cs typeface="Arial"/>
              </a:endParaRPr>
            </a:p>
          </p:txBody>
        </p:sp>
        <p:sp>
          <p:nvSpPr>
            <p:cNvPr id="51" name="Oval 46"/>
            <p:cNvSpPr>
              <a:spLocks noChangeArrowheads="1"/>
            </p:cNvSpPr>
            <p:nvPr/>
          </p:nvSpPr>
          <p:spPr bwMode="auto">
            <a:xfrm>
              <a:off x="9715875" y="76994"/>
              <a:ext cx="454772" cy="383343"/>
            </a:xfrm>
            <a:prstGeom prst="ellipse">
              <a:avLst/>
            </a:prstGeom>
            <a:solidFill>
              <a:srgbClr val="C0C165"/>
            </a:solidFill>
            <a:ln w="9525">
              <a:noFill/>
              <a:round/>
              <a:headEnd/>
              <a:tailEnd/>
            </a:ln>
          </p:spPr>
          <p:txBody>
            <a:bodyPr lIns="101752" tIns="50876" rIns="101752" bIns="50876"/>
            <a:lstStyle>
              <a:defPPr>
                <a:defRPr lang="ru-RU"/>
              </a:defPPr>
              <a:lvl1pPr marL="0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>
                <a:solidFill>
                  <a:sysClr val="windowText" lastClr="000000"/>
                </a:solidFill>
                <a:latin typeface="Arial"/>
                <a:cs typeface="Arial"/>
              </a:endParaRPr>
            </a:p>
          </p:txBody>
        </p:sp>
        <p:sp>
          <p:nvSpPr>
            <p:cNvPr id="57" name="Oval 47"/>
            <p:cNvSpPr>
              <a:spLocks noChangeArrowheads="1"/>
            </p:cNvSpPr>
            <p:nvPr/>
          </p:nvSpPr>
          <p:spPr bwMode="auto">
            <a:xfrm>
              <a:off x="9727987" y="87610"/>
              <a:ext cx="437704" cy="368803"/>
            </a:xfrm>
            <a:prstGeom prst="ellipse">
              <a:avLst/>
            </a:prstGeom>
            <a:solidFill>
              <a:srgbClr val="003E8D"/>
            </a:solidFill>
            <a:ln w="9525">
              <a:noFill/>
              <a:round/>
              <a:headEnd/>
              <a:tailEnd/>
            </a:ln>
          </p:spPr>
          <p:txBody>
            <a:bodyPr lIns="101752" tIns="50876" rIns="101752" bIns="50876"/>
            <a:lstStyle>
              <a:defPPr>
                <a:defRPr lang="ru-RU"/>
              </a:defPPr>
              <a:lvl1pPr marL="0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>
                <a:solidFill>
                  <a:sysClr val="windowText" lastClr="000000"/>
                </a:solidFill>
                <a:latin typeface="Arial"/>
                <a:cs typeface="Arial"/>
              </a:endParaRPr>
            </a:p>
          </p:txBody>
        </p:sp>
        <p:sp>
          <p:nvSpPr>
            <p:cNvPr id="58" name="Freeform 48"/>
            <p:cNvSpPr>
              <a:spLocks noEditPoints="1"/>
            </p:cNvSpPr>
            <p:nvPr/>
          </p:nvSpPr>
          <p:spPr bwMode="auto">
            <a:xfrm>
              <a:off x="9765151" y="25297"/>
              <a:ext cx="362001" cy="84931"/>
            </a:xfrm>
            <a:custGeom>
              <a:avLst/>
              <a:gdLst>
                <a:gd name="T0" fmla="*/ 2147483647 w 115"/>
                <a:gd name="T1" fmla="*/ 2147483647 h 32"/>
                <a:gd name="T2" fmla="*/ 2147483647 w 115"/>
                <a:gd name="T3" fmla="*/ 2147483647 h 32"/>
                <a:gd name="T4" fmla="*/ 2147483647 w 115"/>
                <a:gd name="T5" fmla="*/ 2147483647 h 32"/>
                <a:gd name="T6" fmla="*/ 2147483647 w 115"/>
                <a:gd name="T7" fmla="*/ 2147483647 h 32"/>
                <a:gd name="T8" fmla="*/ 2147483647 w 115"/>
                <a:gd name="T9" fmla="*/ 2147483647 h 32"/>
                <a:gd name="T10" fmla="*/ 2147483647 w 115"/>
                <a:gd name="T11" fmla="*/ 2147483647 h 32"/>
                <a:gd name="T12" fmla="*/ 2147483647 w 115"/>
                <a:gd name="T13" fmla="*/ 2147483647 h 32"/>
                <a:gd name="T14" fmla="*/ 2147483647 w 115"/>
                <a:gd name="T15" fmla="*/ 2147483647 h 32"/>
                <a:gd name="T16" fmla="*/ 2147483647 w 115"/>
                <a:gd name="T17" fmla="*/ 2147483647 h 32"/>
                <a:gd name="T18" fmla="*/ 2147483647 w 115"/>
                <a:gd name="T19" fmla="*/ 2147483647 h 32"/>
                <a:gd name="T20" fmla="*/ 2147483647 w 115"/>
                <a:gd name="T21" fmla="*/ 2147483647 h 32"/>
                <a:gd name="T22" fmla="*/ 2147483647 w 115"/>
                <a:gd name="T23" fmla="*/ 2147483647 h 32"/>
                <a:gd name="T24" fmla="*/ 2147483647 w 115"/>
                <a:gd name="T25" fmla="*/ 2147483647 h 32"/>
                <a:gd name="T26" fmla="*/ 2147483647 w 115"/>
                <a:gd name="T27" fmla="*/ 2147483647 h 32"/>
                <a:gd name="T28" fmla="*/ 2147483647 w 115"/>
                <a:gd name="T29" fmla="*/ 2147483647 h 32"/>
                <a:gd name="T30" fmla="*/ 2147483647 w 115"/>
                <a:gd name="T31" fmla="*/ 2147483647 h 32"/>
                <a:gd name="T32" fmla="*/ 2147483647 w 115"/>
                <a:gd name="T33" fmla="*/ 2147483647 h 32"/>
                <a:gd name="T34" fmla="*/ 2147483647 w 115"/>
                <a:gd name="T35" fmla="*/ 2147483647 h 32"/>
                <a:gd name="T36" fmla="*/ 2147483647 w 115"/>
                <a:gd name="T37" fmla="*/ 2147483647 h 32"/>
                <a:gd name="T38" fmla="*/ 2147483647 w 115"/>
                <a:gd name="T39" fmla="*/ 2147483647 h 32"/>
                <a:gd name="T40" fmla="*/ 2147483647 w 115"/>
                <a:gd name="T41" fmla="*/ 2147483647 h 32"/>
                <a:gd name="T42" fmla="*/ 2147483647 w 115"/>
                <a:gd name="T43" fmla="*/ 0 h 32"/>
                <a:gd name="T44" fmla="*/ 2147483647 w 115"/>
                <a:gd name="T45" fmla="*/ 2147483647 h 32"/>
                <a:gd name="T46" fmla="*/ 2147483647 w 115"/>
                <a:gd name="T47" fmla="*/ 2147483647 h 32"/>
                <a:gd name="T48" fmla="*/ 2147483647 w 115"/>
                <a:gd name="T49" fmla="*/ 2147483647 h 32"/>
                <a:gd name="T50" fmla="*/ 2147483647 w 115"/>
                <a:gd name="T51" fmla="*/ 0 h 32"/>
                <a:gd name="T52" fmla="*/ 2147483647 w 115"/>
                <a:gd name="T53" fmla="*/ 2147483647 h 32"/>
                <a:gd name="T54" fmla="*/ 2147483647 w 115"/>
                <a:gd name="T55" fmla="*/ 2147483647 h 32"/>
                <a:gd name="T56" fmla="*/ 2147483647 w 115"/>
                <a:gd name="T57" fmla="*/ 2147483647 h 32"/>
                <a:gd name="T58" fmla="*/ 2147483647 w 115"/>
                <a:gd name="T59" fmla="*/ 2147483647 h 32"/>
                <a:gd name="T60" fmla="*/ 2147483647 w 115"/>
                <a:gd name="T61" fmla="*/ 2147483647 h 32"/>
                <a:gd name="T62" fmla="*/ 2147483647 w 115"/>
                <a:gd name="T63" fmla="*/ 2147483647 h 32"/>
                <a:gd name="T64" fmla="*/ 2147483647 w 115"/>
                <a:gd name="T65" fmla="*/ 2147483647 h 32"/>
                <a:gd name="T66" fmla="*/ 2147483647 w 115"/>
                <a:gd name="T67" fmla="*/ 2147483647 h 32"/>
                <a:gd name="T68" fmla="*/ 2147483647 w 115"/>
                <a:gd name="T69" fmla="*/ 2147483647 h 32"/>
                <a:gd name="T70" fmla="*/ 2147483647 w 115"/>
                <a:gd name="T71" fmla="*/ 2147483647 h 32"/>
                <a:gd name="T72" fmla="*/ 2147483647 w 115"/>
                <a:gd name="T73" fmla="*/ 2147483647 h 32"/>
                <a:gd name="T74" fmla="*/ 2147483647 w 115"/>
                <a:gd name="T75" fmla="*/ 2147483647 h 32"/>
                <a:gd name="T76" fmla="*/ 2147483647 w 115"/>
                <a:gd name="T77" fmla="*/ 2147483647 h 32"/>
                <a:gd name="T78" fmla="*/ 2147483647 w 115"/>
                <a:gd name="T79" fmla="*/ 2147483647 h 32"/>
                <a:gd name="T80" fmla="*/ 2147483647 w 115"/>
                <a:gd name="T81" fmla="*/ 2147483647 h 32"/>
                <a:gd name="T82" fmla="*/ 2147483647 w 115"/>
                <a:gd name="T83" fmla="*/ 2147483647 h 32"/>
                <a:gd name="T84" fmla="*/ 2147483647 w 115"/>
                <a:gd name="T85" fmla="*/ 2147483647 h 32"/>
                <a:gd name="T86" fmla="*/ 2147483647 w 115"/>
                <a:gd name="T87" fmla="*/ 2147483647 h 32"/>
                <a:gd name="T88" fmla="*/ 2147483647 w 115"/>
                <a:gd name="T89" fmla="*/ 2147483647 h 32"/>
                <a:gd name="T90" fmla="*/ 2147483647 w 115"/>
                <a:gd name="T91" fmla="*/ 2147483647 h 32"/>
                <a:gd name="T92" fmla="*/ 2147483647 w 115"/>
                <a:gd name="T93" fmla="*/ 2147483647 h 32"/>
                <a:gd name="T94" fmla="*/ 2147483647 w 115"/>
                <a:gd name="T95" fmla="*/ 2147483647 h 32"/>
                <a:gd name="T96" fmla="*/ 2147483647 w 115"/>
                <a:gd name="T97" fmla="*/ 2147483647 h 32"/>
                <a:gd name="T98" fmla="*/ 2147483647 w 115"/>
                <a:gd name="T99" fmla="*/ 2147483647 h 32"/>
                <a:gd name="T100" fmla="*/ 2147483647 w 115"/>
                <a:gd name="T101" fmla="*/ 2147483647 h 32"/>
                <a:gd name="T102" fmla="*/ 2147483647 w 115"/>
                <a:gd name="T103" fmla="*/ 2147483647 h 32"/>
                <a:gd name="T104" fmla="*/ 2147483647 w 115"/>
                <a:gd name="T105" fmla="*/ 2147483647 h 3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15"/>
                <a:gd name="T160" fmla="*/ 0 h 32"/>
                <a:gd name="T161" fmla="*/ 115 w 115"/>
                <a:gd name="T162" fmla="*/ 32 h 32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15" h="32" fill="norm" stroke="1" extrusionOk="0">
                  <a:moveTo>
                    <a:pt x="6" y="29"/>
                  </a:moveTo>
                  <a:lnTo>
                    <a:pt x="7" y="29"/>
                  </a:lnTo>
                  <a:cubicBezTo>
                    <a:pt x="7" y="29"/>
                    <a:pt x="7" y="29"/>
                    <a:pt x="8" y="28"/>
                  </a:cubicBezTo>
                  <a:cubicBezTo>
                    <a:pt x="8" y="28"/>
                    <a:pt x="8" y="28"/>
                    <a:pt x="7" y="28"/>
                  </a:cubicBezTo>
                  <a:lnTo>
                    <a:pt x="4" y="22"/>
                  </a:lnTo>
                  <a:cubicBezTo>
                    <a:pt x="4" y="22"/>
                    <a:pt x="3" y="22"/>
                    <a:pt x="3" y="22"/>
                  </a:cubicBezTo>
                  <a:cubicBezTo>
                    <a:pt x="3" y="22"/>
                    <a:pt x="3" y="22"/>
                    <a:pt x="2" y="22"/>
                  </a:cubicBezTo>
                  <a:lnTo>
                    <a:pt x="0" y="20"/>
                  </a:lnTo>
                  <a:lnTo>
                    <a:pt x="8" y="15"/>
                  </a:lnTo>
                  <a:lnTo>
                    <a:pt x="9" y="18"/>
                  </a:lnTo>
                  <a:cubicBezTo>
                    <a:pt x="9" y="18"/>
                    <a:pt x="8" y="18"/>
                    <a:pt x="8" y="18"/>
                  </a:cubicBezTo>
                  <a:cubicBezTo>
                    <a:pt x="8" y="18"/>
                    <a:pt x="8" y="19"/>
                    <a:pt x="8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8" y="19"/>
                    <a:pt x="8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lnTo>
                    <a:pt x="9" y="20"/>
                  </a:lnTo>
                  <a:lnTo>
                    <a:pt x="13" y="18"/>
                  </a:lnTo>
                  <a:lnTo>
                    <a:pt x="12" y="17"/>
                  </a:lnTo>
                  <a:cubicBezTo>
                    <a:pt x="12" y="17"/>
                    <a:pt x="12" y="16"/>
                    <a:pt x="12" y="16"/>
                  </a:cubicBezTo>
                  <a:cubicBezTo>
                    <a:pt x="11" y="16"/>
                    <a:pt x="11" y="16"/>
                    <a:pt x="11" y="17"/>
                  </a:cubicBezTo>
                  <a:lnTo>
                    <a:pt x="9" y="14"/>
                  </a:lnTo>
                  <a:lnTo>
                    <a:pt x="16" y="10"/>
                  </a:lnTo>
                  <a:lnTo>
                    <a:pt x="18" y="12"/>
                  </a:lnTo>
                  <a:lnTo>
                    <a:pt x="17" y="13"/>
                  </a:lnTo>
                  <a:cubicBezTo>
                    <a:pt x="17" y="13"/>
                    <a:pt x="17" y="13"/>
                    <a:pt x="17" y="13"/>
                  </a:cubicBezTo>
                  <a:cubicBezTo>
                    <a:pt x="17" y="13"/>
                    <a:pt x="17" y="14"/>
                    <a:pt x="17" y="14"/>
                  </a:cubicBezTo>
                  <a:lnTo>
                    <a:pt x="20" y="20"/>
                  </a:lnTo>
                  <a:lnTo>
                    <a:pt x="21" y="20"/>
                  </a:lnTo>
                  <a:cubicBezTo>
                    <a:pt x="21" y="20"/>
                    <a:pt x="21" y="20"/>
                    <a:pt x="21" y="20"/>
                  </a:cubicBezTo>
                  <a:cubicBezTo>
                    <a:pt x="21" y="20"/>
                    <a:pt x="21" y="20"/>
                    <a:pt x="22" y="20"/>
                  </a:cubicBezTo>
                  <a:lnTo>
                    <a:pt x="22" y="19"/>
                  </a:lnTo>
                  <a:lnTo>
                    <a:pt x="24" y="22"/>
                  </a:lnTo>
                  <a:lnTo>
                    <a:pt x="17" y="26"/>
                  </a:lnTo>
                  <a:lnTo>
                    <a:pt x="15" y="24"/>
                  </a:lnTo>
                  <a:cubicBezTo>
                    <a:pt x="16" y="24"/>
                    <a:pt x="16" y="23"/>
                    <a:pt x="16" y="23"/>
                  </a:cubicBezTo>
                  <a:cubicBezTo>
                    <a:pt x="16" y="23"/>
                    <a:pt x="16" y="23"/>
                    <a:pt x="16" y="23"/>
                  </a:cubicBezTo>
                  <a:lnTo>
                    <a:pt x="14" y="21"/>
                  </a:lnTo>
                  <a:lnTo>
                    <a:pt x="11" y="23"/>
                  </a:lnTo>
                  <a:lnTo>
                    <a:pt x="12" y="25"/>
                  </a:lnTo>
                  <a:cubicBezTo>
                    <a:pt x="12" y="25"/>
                    <a:pt x="12" y="25"/>
                    <a:pt x="13" y="25"/>
                  </a:cubicBezTo>
                  <a:cubicBezTo>
                    <a:pt x="13" y="25"/>
                    <a:pt x="13" y="25"/>
                    <a:pt x="13" y="25"/>
                  </a:cubicBezTo>
                  <a:lnTo>
                    <a:pt x="14" y="25"/>
                  </a:lnTo>
                  <a:lnTo>
                    <a:pt x="15" y="27"/>
                  </a:lnTo>
                  <a:lnTo>
                    <a:pt x="8" y="32"/>
                  </a:lnTo>
                  <a:lnTo>
                    <a:pt x="6" y="29"/>
                  </a:lnTo>
                  <a:close/>
                  <a:moveTo>
                    <a:pt x="33" y="3"/>
                  </a:moveTo>
                  <a:lnTo>
                    <a:pt x="34" y="6"/>
                  </a:lnTo>
                  <a:lnTo>
                    <a:pt x="33" y="6"/>
                  </a:lnTo>
                  <a:cubicBezTo>
                    <a:pt x="33" y="6"/>
                    <a:pt x="33" y="6"/>
                    <a:pt x="33" y="6"/>
                  </a:cubicBezTo>
                  <a:cubicBezTo>
                    <a:pt x="33" y="7"/>
                    <a:pt x="33" y="7"/>
                    <a:pt x="33" y="7"/>
                  </a:cubicBezTo>
                  <a:lnTo>
                    <a:pt x="35" y="14"/>
                  </a:lnTo>
                  <a:lnTo>
                    <a:pt x="38" y="13"/>
                  </a:lnTo>
                  <a:lnTo>
                    <a:pt x="37" y="6"/>
                  </a:lnTo>
                  <a:cubicBezTo>
                    <a:pt x="37" y="6"/>
                    <a:pt x="36" y="6"/>
                    <a:pt x="36" y="6"/>
                  </a:cubicBezTo>
                  <a:cubicBezTo>
                    <a:pt x="36" y="5"/>
                    <a:pt x="36" y="5"/>
                    <a:pt x="36" y="6"/>
                  </a:cubicBezTo>
                  <a:lnTo>
                    <a:pt x="35" y="6"/>
                  </a:lnTo>
                  <a:lnTo>
                    <a:pt x="35" y="3"/>
                  </a:lnTo>
                  <a:lnTo>
                    <a:pt x="43" y="1"/>
                  </a:lnTo>
                  <a:lnTo>
                    <a:pt x="44" y="3"/>
                  </a:lnTo>
                  <a:lnTo>
                    <a:pt x="43" y="4"/>
                  </a:lnTo>
                  <a:cubicBezTo>
                    <a:pt x="42" y="4"/>
                    <a:pt x="42" y="4"/>
                    <a:pt x="42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lnTo>
                    <a:pt x="44" y="10"/>
                  </a:lnTo>
                  <a:cubicBezTo>
                    <a:pt x="44" y="10"/>
                    <a:pt x="44" y="10"/>
                    <a:pt x="44" y="10"/>
                  </a:cubicBezTo>
                  <a:cubicBezTo>
                    <a:pt x="44" y="10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5" y="11"/>
                  </a:cubicBezTo>
                  <a:lnTo>
                    <a:pt x="46" y="11"/>
                  </a:lnTo>
                  <a:lnTo>
                    <a:pt x="48" y="17"/>
                  </a:lnTo>
                  <a:lnTo>
                    <a:pt x="45" y="18"/>
                  </a:lnTo>
                  <a:lnTo>
                    <a:pt x="44" y="17"/>
                  </a:lnTo>
                  <a:cubicBezTo>
                    <a:pt x="44" y="16"/>
                    <a:pt x="44" y="16"/>
                    <a:pt x="44" y="16"/>
                  </a:cubicBezTo>
                  <a:cubicBezTo>
                    <a:pt x="44" y="16"/>
                    <a:pt x="44" y="16"/>
                    <a:pt x="44" y="16"/>
                  </a:cubicBezTo>
                  <a:cubicBezTo>
                    <a:pt x="44" y="16"/>
                    <a:pt x="44" y="15"/>
                    <a:pt x="44" y="15"/>
                  </a:cubicBezTo>
                  <a:cubicBezTo>
                    <a:pt x="43" y="15"/>
                    <a:pt x="43" y="15"/>
                    <a:pt x="42" y="15"/>
                  </a:cubicBezTo>
                  <a:lnTo>
                    <a:pt x="28" y="19"/>
                  </a:lnTo>
                  <a:lnTo>
                    <a:pt x="27" y="16"/>
                  </a:lnTo>
                  <a:lnTo>
                    <a:pt x="28" y="16"/>
                  </a:lnTo>
                  <a:cubicBezTo>
                    <a:pt x="29" y="16"/>
                    <a:pt x="29" y="16"/>
                    <a:pt x="29" y="16"/>
                  </a:cubicBezTo>
                  <a:cubicBezTo>
                    <a:pt x="29" y="16"/>
                    <a:pt x="29" y="16"/>
                    <a:pt x="29" y="15"/>
                  </a:cubicBezTo>
                  <a:lnTo>
                    <a:pt x="27" y="9"/>
                  </a:lnTo>
                  <a:cubicBezTo>
                    <a:pt x="27" y="8"/>
                    <a:pt x="27" y="8"/>
                    <a:pt x="27" y="8"/>
                  </a:cubicBezTo>
                  <a:cubicBezTo>
                    <a:pt x="27" y="8"/>
                    <a:pt x="26" y="8"/>
                    <a:pt x="26" y="8"/>
                  </a:cubicBezTo>
                  <a:lnTo>
                    <a:pt x="25" y="8"/>
                  </a:lnTo>
                  <a:lnTo>
                    <a:pt x="25" y="6"/>
                  </a:lnTo>
                  <a:lnTo>
                    <a:pt x="33" y="3"/>
                  </a:lnTo>
                  <a:close/>
                  <a:moveTo>
                    <a:pt x="61" y="0"/>
                  </a:moveTo>
                  <a:lnTo>
                    <a:pt x="61" y="3"/>
                  </a:lnTo>
                  <a:cubicBezTo>
                    <a:pt x="61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4"/>
                  </a:cubicBezTo>
                  <a:lnTo>
                    <a:pt x="62" y="6"/>
                  </a:lnTo>
                  <a:lnTo>
                    <a:pt x="63" y="4"/>
                  </a:ln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3" y="3"/>
                  </a:cubicBezTo>
                  <a:cubicBezTo>
                    <a:pt x="63" y="3"/>
                    <a:pt x="63" y="3"/>
                    <a:pt x="63" y="3"/>
                  </a:cubicBezTo>
                  <a:lnTo>
                    <a:pt x="63" y="0"/>
                  </a:lnTo>
                  <a:lnTo>
                    <a:pt x="70" y="0"/>
                  </a:lnTo>
                  <a:lnTo>
                    <a:pt x="70" y="3"/>
                  </a:lnTo>
                  <a:lnTo>
                    <a:pt x="69" y="3"/>
                  </a:lnTo>
                  <a:cubicBezTo>
                    <a:pt x="69" y="3"/>
                    <a:pt x="68" y="3"/>
                    <a:pt x="68" y="3"/>
                  </a:cubicBezTo>
                  <a:cubicBezTo>
                    <a:pt x="68" y="3"/>
                    <a:pt x="68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lnTo>
                    <a:pt x="65" y="8"/>
                  </a:lnTo>
                  <a:cubicBezTo>
                    <a:pt x="65" y="9"/>
                    <a:pt x="64" y="11"/>
                    <a:pt x="64" y="11"/>
                  </a:cubicBezTo>
                  <a:cubicBezTo>
                    <a:pt x="63" y="12"/>
                    <a:pt x="62" y="13"/>
                    <a:pt x="62" y="13"/>
                  </a:cubicBezTo>
                  <a:cubicBezTo>
                    <a:pt x="61" y="14"/>
                    <a:pt x="61" y="14"/>
                    <a:pt x="60" y="14"/>
                  </a:cubicBezTo>
                  <a:cubicBezTo>
                    <a:pt x="59" y="14"/>
                    <a:pt x="58" y="14"/>
                    <a:pt x="58" y="14"/>
                  </a:cubicBezTo>
                  <a:cubicBezTo>
                    <a:pt x="57" y="14"/>
                    <a:pt x="57" y="14"/>
                    <a:pt x="56" y="14"/>
                  </a:cubicBezTo>
                  <a:cubicBezTo>
                    <a:pt x="56" y="14"/>
                    <a:pt x="55" y="14"/>
                    <a:pt x="54" y="14"/>
                  </a:cubicBezTo>
                  <a:lnTo>
                    <a:pt x="54" y="10"/>
                  </a:lnTo>
                  <a:cubicBezTo>
                    <a:pt x="55" y="10"/>
                    <a:pt x="55" y="10"/>
                    <a:pt x="56" y="10"/>
                  </a:cubicBezTo>
                  <a:cubicBezTo>
                    <a:pt x="56" y="10"/>
                    <a:pt x="57" y="10"/>
                    <a:pt x="57" y="10"/>
                  </a:cubicBezTo>
                  <a:cubicBezTo>
                    <a:pt x="57" y="10"/>
                    <a:pt x="57" y="10"/>
                    <a:pt x="58" y="10"/>
                  </a:cubicBezTo>
                  <a:cubicBezTo>
                    <a:pt x="58" y="10"/>
                    <a:pt x="58" y="10"/>
                    <a:pt x="58" y="10"/>
                  </a:cubicBezTo>
                  <a:lnTo>
                    <a:pt x="54" y="4"/>
                  </a:lnTo>
                  <a:cubicBezTo>
                    <a:pt x="54" y="4"/>
                    <a:pt x="54" y="3"/>
                    <a:pt x="54" y="3"/>
                  </a:cubicBezTo>
                  <a:cubicBezTo>
                    <a:pt x="53" y="3"/>
                    <a:pt x="53" y="3"/>
                    <a:pt x="53" y="3"/>
                  </a:cubicBezTo>
                  <a:cubicBezTo>
                    <a:pt x="53" y="3"/>
                    <a:pt x="53" y="3"/>
                    <a:pt x="53" y="2"/>
                  </a:cubicBezTo>
                  <a:cubicBezTo>
                    <a:pt x="52" y="2"/>
                    <a:pt x="52" y="2"/>
                    <a:pt x="52" y="2"/>
                  </a:cubicBezTo>
                  <a:lnTo>
                    <a:pt x="51" y="2"/>
                  </a:lnTo>
                  <a:lnTo>
                    <a:pt x="52" y="0"/>
                  </a:lnTo>
                  <a:lnTo>
                    <a:pt x="61" y="0"/>
                  </a:lnTo>
                  <a:close/>
                  <a:moveTo>
                    <a:pt x="86" y="7"/>
                  </a:moveTo>
                  <a:lnTo>
                    <a:pt x="85" y="7"/>
                  </a:lnTo>
                  <a:cubicBezTo>
                    <a:pt x="85" y="7"/>
                    <a:pt x="85" y="7"/>
                    <a:pt x="84" y="7"/>
                  </a:cubicBezTo>
                  <a:cubicBezTo>
                    <a:pt x="84" y="7"/>
                    <a:pt x="84" y="7"/>
                    <a:pt x="84" y="7"/>
                  </a:cubicBezTo>
                  <a:lnTo>
                    <a:pt x="84" y="9"/>
                  </a:ln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5" y="9"/>
                    <a:pt x="85" y="9"/>
                  </a:cubicBezTo>
                  <a:cubicBezTo>
                    <a:pt x="85" y="9"/>
                    <a:pt x="85" y="9"/>
                    <a:pt x="85" y="8"/>
                  </a:cubicBezTo>
                  <a:cubicBezTo>
                    <a:pt x="86" y="8"/>
                    <a:pt x="86" y="8"/>
                    <a:pt x="86" y="8"/>
                  </a:cubicBezTo>
                  <a:cubicBezTo>
                    <a:pt x="86" y="8"/>
                    <a:pt x="86" y="8"/>
                    <a:pt x="86" y="7"/>
                  </a:cubicBezTo>
                  <a:cubicBezTo>
                    <a:pt x="87" y="7"/>
                    <a:pt x="87" y="7"/>
                    <a:pt x="87" y="7"/>
                  </a:cubicBezTo>
                  <a:cubicBezTo>
                    <a:pt x="87" y="7"/>
                    <a:pt x="87" y="7"/>
                    <a:pt x="87" y="6"/>
                  </a:cubicBezTo>
                  <a:cubicBezTo>
                    <a:pt x="88" y="6"/>
                    <a:pt x="88" y="6"/>
                    <a:pt x="89" y="5"/>
                  </a:cubicBezTo>
                  <a:cubicBezTo>
                    <a:pt x="90" y="5"/>
                    <a:pt x="91" y="5"/>
                    <a:pt x="92" y="6"/>
                  </a:cubicBezTo>
                  <a:cubicBezTo>
                    <a:pt x="92" y="6"/>
                    <a:pt x="92" y="6"/>
                    <a:pt x="93" y="6"/>
                  </a:cubicBezTo>
                  <a:cubicBezTo>
                    <a:pt x="93" y="6"/>
                    <a:pt x="93" y="6"/>
                    <a:pt x="93" y="6"/>
                  </a:cubicBezTo>
                  <a:cubicBezTo>
                    <a:pt x="94" y="6"/>
                    <a:pt x="94" y="6"/>
                    <a:pt x="94" y="6"/>
                  </a:cubicBezTo>
                  <a:cubicBezTo>
                    <a:pt x="94" y="6"/>
                    <a:pt x="94" y="7"/>
                    <a:pt x="94" y="7"/>
                  </a:cubicBezTo>
                  <a:lnTo>
                    <a:pt x="93" y="10"/>
                  </a:lnTo>
                  <a:cubicBezTo>
                    <a:pt x="93" y="10"/>
                    <a:pt x="93" y="10"/>
                    <a:pt x="93" y="10"/>
                  </a:cubicBezTo>
                  <a:cubicBezTo>
                    <a:pt x="93" y="10"/>
                    <a:pt x="93" y="10"/>
                    <a:pt x="93" y="10"/>
                  </a:cubicBezTo>
                  <a:cubicBezTo>
                    <a:pt x="93" y="10"/>
                    <a:pt x="92" y="10"/>
                    <a:pt x="92" y="10"/>
                  </a:cubicBezTo>
                  <a:cubicBezTo>
                    <a:pt x="92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1"/>
                  </a:cubicBezTo>
                  <a:cubicBezTo>
                    <a:pt x="90" y="11"/>
                    <a:pt x="90" y="11"/>
                    <a:pt x="89" y="11"/>
                  </a:cubicBezTo>
                  <a:cubicBezTo>
                    <a:pt x="89" y="11"/>
                    <a:pt x="88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8" y="12"/>
                    <a:pt x="89" y="12"/>
                    <a:pt x="89" y="13"/>
                  </a:cubicBezTo>
                  <a:cubicBezTo>
                    <a:pt x="90" y="13"/>
                    <a:pt x="90" y="14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6"/>
                  </a:cubicBezTo>
                  <a:cubicBezTo>
                    <a:pt x="90" y="16"/>
                    <a:pt x="90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2" y="16"/>
                  </a:cubicBezTo>
                  <a:lnTo>
                    <a:pt x="90" y="20"/>
                  </a:lnTo>
                  <a:cubicBezTo>
                    <a:pt x="90" y="20"/>
                    <a:pt x="90" y="20"/>
                    <a:pt x="90" y="20"/>
                  </a:cubicBezTo>
                  <a:cubicBezTo>
                    <a:pt x="89" y="20"/>
                    <a:pt x="89" y="20"/>
                    <a:pt x="89" y="20"/>
                  </a:cubicBezTo>
                  <a:cubicBezTo>
                    <a:pt x="89" y="20"/>
                    <a:pt x="89" y="20"/>
                    <a:pt x="88" y="20"/>
                  </a:cubicBezTo>
                  <a:cubicBezTo>
                    <a:pt x="88" y="20"/>
                    <a:pt x="88" y="20"/>
                    <a:pt x="88" y="20"/>
                  </a:cubicBezTo>
                  <a:cubicBezTo>
                    <a:pt x="87" y="19"/>
                    <a:pt x="86" y="19"/>
                    <a:pt x="85" y="18"/>
                  </a:cubicBezTo>
                  <a:cubicBezTo>
                    <a:pt x="85" y="18"/>
                    <a:pt x="84" y="17"/>
                    <a:pt x="84" y="15"/>
                  </a:cubicBezTo>
                  <a:cubicBezTo>
                    <a:pt x="84" y="15"/>
                    <a:pt x="84" y="15"/>
                    <a:pt x="84" y="15"/>
                  </a:cubicBezTo>
                  <a:cubicBezTo>
                    <a:pt x="84" y="14"/>
                    <a:pt x="84" y="14"/>
                    <a:pt x="84" y="14"/>
                  </a:cubicBezTo>
                  <a:cubicBezTo>
                    <a:pt x="84" y="14"/>
                    <a:pt x="84" y="14"/>
                    <a:pt x="84" y="13"/>
                  </a:cubicBezTo>
                  <a:cubicBezTo>
                    <a:pt x="84" y="13"/>
                    <a:pt x="84" y="13"/>
                    <a:pt x="84" y="13"/>
                  </a:cubicBezTo>
                  <a:cubicBezTo>
                    <a:pt x="84" y="13"/>
                    <a:pt x="84" y="12"/>
                    <a:pt x="84" y="12"/>
                  </a:cubicBezTo>
                  <a:cubicBezTo>
                    <a:pt x="83" y="12"/>
                    <a:pt x="83" y="12"/>
                    <a:pt x="83" y="12"/>
                  </a:cubicBezTo>
                  <a:lnTo>
                    <a:pt x="82" y="14"/>
                  </a:lnTo>
                  <a:cubicBezTo>
                    <a:pt x="82" y="14"/>
                    <a:pt x="82" y="14"/>
                    <a:pt x="82" y="14"/>
                  </a:cubicBezTo>
                  <a:cubicBezTo>
                    <a:pt x="82" y="14"/>
                    <a:pt x="82" y="15"/>
                    <a:pt x="83" y="15"/>
                  </a:cubicBezTo>
                  <a:lnTo>
                    <a:pt x="82" y="18"/>
                  </a:lnTo>
                  <a:lnTo>
                    <a:pt x="74" y="15"/>
                  </a:lnTo>
                  <a:lnTo>
                    <a:pt x="75" y="12"/>
                  </a:lnTo>
                  <a:cubicBezTo>
                    <a:pt x="76" y="12"/>
                    <a:pt x="76" y="12"/>
                    <a:pt x="76" y="12"/>
                  </a:cubicBezTo>
                  <a:cubicBezTo>
                    <a:pt x="76" y="12"/>
                    <a:pt x="76" y="12"/>
                    <a:pt x="77" y="12"/>
                  </a:cubicBezTo>
                  <a:lnTo>
                    <a:pt x="79" y="5"/>
                  </a:lnTo>
                  <a:cubicBezTo>
                    <a:pt x="79" y="5"/>
                    <a:pt x="79" y="5"/>
                    <a:pt x="79" y="5"/>
                  </a:cubicBezTo>
                  <a:cubicBezTo>
                    <a:pt x="79" y="5"/>
                    <a:pt x="78" y="4"/>
                    <a:pt x="78" y="4"/>
                  </a:cubicBezTo>
                  <a:lnTo>
                    <a:pt x="77" y="4"/>
                  </a:lnTo>
                  <a:lnTo>
                    <a:pt x="78" y="1"/>
                  </a:lnTo>
                  <a:lnTo>
                    <a:pt x="87" y="4"/>
                  </a:lnTo>
                  <a:lnTo>
                    <a:pt x="86" y="7"/>
                  </a:lnTo>
                  <a:close/>
                  <a:moveTo>
                    <a:pt x="112" y="28"/>
                  </a:moveTo>
                  <a:cubicBezTo>
                    <a:pt x="111" y="29"/>
                    <a:pt x="110" y="30"/>
                    <a:pt x="108" y="30"/>
                  </a:cubicBezTo>
                  <a:cubicBezTo>
                    <a:pt x="106" y="30"/>
                    <a:pt x="104" y="29"/>
                    <a:pt x="102" y="28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0" y="27"/>
                    <a:pt x="100" y="26"/>
                    <a:pt x="100" y="26"/>
                  </a:cubicBezTo>
                  <a:cubicBezTo>
                    <a:pt x="99" y="25"/>
                    <a:pt x="99" y="25"/>
                    <a:pt x="98" y="24"/>
                  </a:cubicBezTo>
                  <a:cubicBezTo>
                    <a:pt x="98" y="23"/>
                    <a:pt x="97" y="22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0"/>
                    <a:pt x="97" y="20"/>
                    <a:pt x="97" y="19"/>
                  </a:cubicBezTo>
                  <a:cubicBezTo>
                    <a:pt x="98" y="18"/>
                    <a:pt x="98" y="17"/>
                    <a:pt x="99" y="16"/>
                  </a:cubicBezTo>
                  <a:cubicBezTo>
                    <a:pt x="99" y="16"/>
                    <a:pt x="99" y="15"/>
                    <a:pt x="100" y="15"/>
                  </a:cubicBezTo>
                  <a:cubicBezTo>
                    <a:pt x="101" y="14"/>
                    <a:pt x="101" y="14"/>
                    <a:pt x="101" y="14"/>
                  </a:cubicBezTo>
                  <a:cubicBezTo>
                    <a:pt x="102" y="14"/>
                    <a:pt x="102" y="14"/>
                    <a:pt x="102" y="14"/>
                  </a:cubicBezTo>
                  <a:cubicBezTo>
                    <a:pt x="103" y="14"/>
                    <a:pt x="103" y="14"/>
                    <a:pt x="103" y="14"/>
                  </a:cubicBezTo>
                  <a:cubicBezTo>
                    <a:pt x="104" y="13"/>
                    <a:pt x="105" y="13"/>
                    <a:pt x="105" y="14"/>
                  </a:cubicBezTo>
                  <a:cubicBezTo>
                    <a:pt x="106" y="14"/>
                    <a:pt x="107" y="14"/>
                    <a:pt x="108" y="14"/>
                  </a:cubicBezTo>
                  <a:cubicBezTo>
                    <a:pt x="108" y="14"/>
                    <a:pt x="109" y="15"/>
                    <a:pt x="109" y="15"/>
                  </a:cubicBezTo>
                  <a:cubicBezTo>
                    <a:pt x="109" y="15"/>
                    <a:pt x="110" y="15"/>
                    <a:pt x="110" y="15"/>
                  </a:cubicBezTo>
                  <a:cubicBezTo>
                    <a:pt x="112" y="17"/>
                    <a:pt x="113" y="18"/>
                    <a:pt x="114" y="20"/>
                  </a:cubicBezTo>
                  <a:cubicBezTo>
                    <a:pt x="115" y="22"/>
                    <a:pt x="115" y="24"/>
                    <a:pt x="114" y="25"/>
                  </a:cubicBezTo>
                  <a:lnTo>
                    <a:pt x="109" y="21"/>
                  </a:lnTo>
                  <a:cubicBezTo>
                    <a:pt x="109" y="21"/>
                    <a:pt x="109" y="20"/>
                    <a:pt x="109" y="20"/>
                  </a:cubicBezTo>
                  <a:cubicBezTo>
                    <a:pt x="109" y="19"/>
                    <a:pt x="109" y="19"/>
                    <a:pt x="109" y="19"/>
                  </a:cubicBezTo>
                  <a:cubicBezTo>
                    <a:pt x="109" y="19"/>
                    <a:pt x="109" y="19"/>
                    <a:pt x="109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7" y="18"/>
                    <a:pt x="107" y="18"/>
                    <a:pt x="107" y="18"/>
                  </a:cubicBezTo>
                  <a:cubicBezTo>
                    <a:pt x="106" y="18"/>
                    <a:pt x="105" y="19"/>
                    <a:pt x="105" y="20"/>
                  </a:cubicBezTo>
                  <a:lnTo>
                    <a:pt x="104" y="21"/>
                  </a:lnTo>
                  <a:cubicBezTo>
                    <a:pt x="103" y="22"/>
                    <a:pt x="103" y="22"/>
                    <a:pt x="103" y="23"/>
                  </a:cubicBezTo>
                  <a:cubicBezTo>
                    <a:pt x="103" y="24"/>
                    <a:pt x="103" y="24"/>
                    <a:pt x="104" y="25"/>
                  </a:cubicBezTo>
                  <a:cubicBezTo>
                    <a:pt x="104" y="25"/>
                    <a:pt x="105" y="25"/>
                    <a:pt x="105" y="25"/>
                  </a:cubicBezTo>
                  <a:cubicBezTo>
                    <a:pt x="106" y="25"/>
                    <a:pt x="106" y="25"/>
                    <a:pt x="107" y="24"/>
                  </a:cubicBezTo>
                  <a:lnTo>
                    <a:pt x="112" y="28"/>
                  </a:lnTo>
                  <a:close/>
                </a:path>
              </a:pathLst>
            </a:custGeom>
            <a:solidFill>
              <a:srgbClr val="FDFA00"/>
            </a:solidFill>
            <a:ln w="9525">
              <a:noFill/>
              <a:miter lim="800000"/>
              <a:headEnd/>
              <a:tailEnd/>
            </a:ln>
          </p:spPr>
          <p:txBody>
            <a:bodyPr lIns="101780" tIns="50892" rIns="101780" bIns="50892"/>
            <a:lstStyle>
              <a:defPPr>
                <a:defRPr lang="ru-RU"/>
              </a:defPPr>
              <a:lvl1pPr marL="0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>
                <a:solidFill>
                  <a:sysClr val="windowText" lastClr="000000"/>
                </a:solidFill>
                <a:latin typeface="Arial"/>
                <a:cs typeface="Arial"/>
              </a:endParaRPr>
            </a:p>
          </p:txBody>
        </p:sp>
        <p:pic>
          <p:nvPicPr>
            <p:cNvPr id="59" name="Picture 49" descr="original_metal_w"/>
            <p:cNvPicPr>
              <a:picLocks noChangeAspect="1" noChangeArrowheads="1" noCrop="1"/>
            </p:cNvPicPr>
            <p:nvPr/>
          </p:nvPicPr>
          <p:blipFill>
            <a:blip r:embed="rId3"/>
            <a:stretch/>
          </p:blipFill>
          <p:spPr bwMode="auto">
            <a:xfrm>
              <a:off x="9750010" y="193774"/>
              <a:ext cx="374664" cy="261716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0" name="AutoShape 50"/>
            <p:cNvSpPr>
              <a:spLocks noChangeArrowheads="1"/>
            </p:cNvSpPr>
            <p:nvPr/>
          </p:nvSpPr>
          <p:spPr bwMode="auto">
            <a:xfrm>
              <a:off x="9677610" y="119459"/>
              <a:ext cx="523868" cy="408499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w 21600"/>
                <a:gd name="T9" fmla="*/ 0 h 21600"/>
                <a:gd name="T10" fmla="*/ 0 w 21600"/>
                <a:gd name="T11" fmla="*/ 0 h 21600"/>
                <a:gd name="T12" fmla="*/ 0 w 21600"/>
                <a:gd name="T13" fmla="*/ 0 h 21600"/>
                <a:gd name="T14" fmla="*/ 0 w 21600"/>
                <a:gd name="T15" fmla="*/ 0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3163 w 21600"/>
                <a:gd name="T25" fmla="*/ 3161 h 21600"/>
                <a:gd name="T26" fmla="*/ 18437 w 21600"/>
                <a:gd name="T27" fmla="*/ 18439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 fill="norm" stroke="1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5400" y="10800"/>
                  </a:moveTo>
                  <a:cubicBezTo>
                    <a:pt x="5400" y="13782"/>
                    <a:pt x="7818" y="16200"/>
                    <a:pt x="10800" y="16200"/>
                  </a:cubicBezTo>
                  <a:cubicBezTo>
                    <a:pt x="13782" y="16200"/>
                    <a:pt x="16200" y="13782"/>
                    <a:pt x="16200" y="10800"/>
                  </a:cubicBezTo>
                  <a:cubicBezTo>
                    <a:pt x="16200" y="7818"/>
                    <a:pt x="13782" y="5400"/>
                    <a:pt x="10800" y="5400"/>
                  </a:cubicBezTo>
                  <a:cubicBezTo>
                    <a:pt x="7818" y="5400"/>
                    <a:pt x="5400" y="7818"/>
                    <a:pt x="5400" y="10800"/>
                  </a:cubicBezTo>
                  <a:close/>
                </a:path>
              </a:pathLst>
            </a:custGeom>
            <a:solidFill>
              <a:srgbClr val="0000FF">
                <a:alpha val="70195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wrap="none" lIns="101780" tIns="50892" rIns="101780" bIns="50892" anchor="ctr"/>
            <a:lstStyle>
              <a:defPPr>
                <a:defRPr lang="ru-RU"/>
              </a:defPPr>
              <a:lvl1pPr marL="0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>
                <a:solidFill>
                  <a:sysClr val="windowText" lastClr="000000"/>
                </a:solidFill>
                <a:latin typeface="Arial"/>
                <a:cs typeface="Arial"/>
              </a:endParaRPr>
            </a:p>
          </p:txBody>
        </p:sp>
        <p:grpSp>
          <p:nvGrpSpPr>
            <p:cNvPr id="61" name="Group 51"/>
            <p:cNvGrpSpPr/>
            <p:nvPr/>
          </p:nvGrpSpPr>
          <p:grpSpPr bwMode="auto">
            <a:xfrm>
              <a:off x="9857371" y="76763"/>
              <a:ext cx="161042" cy="177940"/>
              <a:chOff x="3374" y="926"/>
              <a:chExt cx="585" cy="771"/>
            </a:xfrm>
          </p:grpSpPr>
          <p:sp>
            <p:nvSpPr>
              <p:cNvPr id="69" name="Freeform 52"/>
              <p:cNvSpPr/>
              <p:nvPr/>
            </p:nvSpPr>
            <p:spPr bwMode="auto">
              <a:xfrm>
                <a:off x="3511" y="1317"/>
                <a:ext cx="313" cy="379"/>
              </a:xfrm>
              <a:custGeom>
                <a:avLst/>
                <a:gdLst>
                  <a:gd name="T0" fmla="*/ 2147483647 w 27"/>
                  <a:gd name="T1" fmla="*/ 0 h 33"/>
                  <a:gd name="T2" fmla="*/ 2147483647 w 27"/>
                  <a:gd name="T3" fmla="*/ 0 h 33"/>
                  <a:gd name="T4" fmla="*/ 2147483647 w 27"/>
                  <a:gd name="T5" fmla="*/ 2147483647 h 33"/>
                  <a:gd name="T6" fmla="*/ 2147483647 w 27"/>
                  <a:gd name="T7" fmla="*/ 2147483647 h 33"/>
                  <a:gd name="T8" fmla="*/ 2147483647 w 27"/>
                  <a:gd name="T9" fmla="*/ 2147483647 h 33"/>
                  <a:gd name="T10" fmla="*/ 2147483647 w 27"/>
                  <a:gd name="T11" fmla="*/ 2147483647 h 33"/>
                  <a:gd name="T12" fmla="*/ 2147483647 w 27"/>
                  <a:gd name="T13" fmla="*/ 2147483647 h 33"/>
                  <a:gd name="T14" fmla="*/ 2147483647 w 27"/>
                  <a:gd name="T15" fmla="*/ 2147483647 h 33"/>
                  <a:gd name="T16" fmla="*/ 2147483647 w 27"/>
                  <a:gd name="T17" fmla="*/ 2147483647 h 33"/>
                  <a:gd name="T18" fmla="*/ 2147483647 w 27"/>
                  <a:gd name="T19" fmla="*/ 2147483647 h 33"/>
                  <a:gd name="T20" fmla="*/ 2147483647 w 27"/>
                  <a:gd name="T21" fmla="*/ 2147483647 h 33"/>
                  <a:gd name="T22" fmla="*/ 2147483647 w 27"/>
                  <a:gd name="T23" fmla="*/ 2147483647 h 33"/>
                  <a:gd name="T24" fmla="*/ 2147483647 w 27"/>
                  <a:gd name="T25" fmla="*/ 2147483647 h 33"/>
                  <a:gd name="T26" fmla="*/ 2147483647 w 27"/>
                  <a:gd name="T27" fmla="*/ 2147483647 h 33"/>
                  <a:gd name="T28" fmla="*/ 2147483647 w 27"/>
                  <a:gd name="T29" fmla="*/ 2147483647 h 33"/>
                  <a:gd name="T30" fmla="*/ 2147483647 w 27"/>
                  <a:gd name="T31" fmla="*/ 2147483647 h 33"/>
                  <a:gd name="T32" fmla="*/ 2147483647 w 27"/>
                  <a:gd name="T33" fmla="*/ 2147483647 h 33"/>
                  <a:gd name="T34" fmla="*/ 2147483647 w 27"/>
                  <a:gd name="T35" fmla="*/ 2147483647 h 33"/>
                  <a:gd name="T36" fmla="*/ 2147483647 w 27"/>
                  <a:gd name="T37" fmla="*/ 2147483647 h 33"/>
                  <a:gd name="T38" fmla="*/ 2147483647 w 27"/>
                  <a:gd name="T39" fmla="*/ 2147483647 h 33"/>
                  <a:gd name="T40" fmla="*/ 2147483647 w 27"/>
                  <a:gd name="T41" fmla="*/ 2147483647 h 33"/>
                  <a:gd name="T42" fmla="*/ 2147483647 w 27"/>
                  <a:gd name="T43" fmla="*/ 2147483647 h 33"/>
                  <a:gd name="T44" fmla="*/ 2147483647 w 27"/>
                  <a:gd name="T45" fmla="*/ 2147483647 h 33"/>
                  <a:gd name="T46" fmla="*/ 2147483647 w 27"/>
                  <a:gd name="T47" fmla="*/ 2147483647 h 33"/>
                  <a:gd name="T48" fmla="*/ 2147483647 w 27"/>
                  <a:gd name="T49" fmla="*/ 2147483647 h 33"/>
                  <a:gd name="T50" fmla="*/ 2147483647 w 27"/>
                  <a:gd name="T51" fmla="*/ 2147483647 h 33"/>
                  <a:gd name="T52" fmla="*/ 0 w 27"/>
                  <a:gd name="T53" fmla="*/ 2147483647 h 33"/>
                  <a:gd name="T54" fmla="*/ 2147483647 w 27"/>
                  <a:gd name="T55" fmla="*/ 2147483647 h 33"/>
                  <a:gd name="T56" fmla="*/ 0 w 27"/>
                  <a:gd name="T57" fmla="*/ 2147483647 h 33"/>
                  <a:gd name="T58" fmla="*/ 2147483647 w 27"/>
                  <a:gd name="T59" fmla="*/ 2147483647 h 33"/>
                  <a:gd name="T60" fmla="*/ 2147483647 w 27"/>
                  <a:gd name="T61" fmla="*/ 2147483647 h 33"/>
                  <a:gd name="T62" fmla="*/ 2147483647 w 27"/>
                  <a:gd name="T63" fmla="*/ 0 h 33"/>
                  <a:gd name="T64" fmla="*/ 2147483647 w 27"/>
                  <a:gd name="T65" fmla="*/ 0 h 33"/>
                  <a:gd name="T66" fmla="*/ 2147483647 w 27"/>
                  <a:gd name="T67" fmla="*/ 0 h 33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w 27"/>
                  <a:gd name="T103" fmla="*/ 0 h 33"/>
                  <a:gd name="T104" fmla="*/ 27 w 27"/>
                  <a:gd name="T105" fmla="*/ 33 h 33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T102" t="T103" r="T104" b="T105"/>
                <a:pathLst>
                  <a:path w="27" h="33" fill="norm" stroke="1" extrusionOk="0">
                    <a:moveTo>
                      <a:pt x="14" y="0"/>
                    </a:moveTo>
                    <a:lnTo>
                      <a:pt x="14" y="0"/>
                    </a:lnTo>
                    <a:lnTo>
                      <a:pt x="21" y="6"/>
                    </a:lnTo>
                    <a:cubicBezTo>
                      <a:pt x="22" y="8"/>
                      <a:pt x="22" y="9"/>
                      <a:pt x="21" y="10"/>
                    </a:cubicBezTo>
                    <a:cubicBezTo>
                      <a:pt x="24" y="10"/>
                      <a:pt x="27" y="11"/>
                      <a:pt x="27" y="14"/>
                    </a:cubicBezTo>
                    <a:lnTo>
                      <a:pt x="26" y="14"/>
                    </a:lnTo>
                    <a:lnTo>
                      <a:pt x="27" y="15"/>
                    </a:lnTo>
                    <a:lnTo>
                      <a:pt x="25" y="16"/>
                    </a:lnTo>
                    <a:lnTo>
                      <a:pt x="26" y="17"/>
                    </a:lnTo>
                    <a:cubicBezTo>
                      <a:pt x="25" y="17"/>
                      <a:pt x="24" y="17"/>
                      <a:pt x="24" y="16"/>
                    </a:cubicBezTo>
                    <a:cubicBezTo>
                      <a:pt x="24" y="17"/>
                      <a:pt x="23" y="18"/>
                      <a:pt x="22" y="18"/>
                    </a:cubicBezTo>
                    <a:cubicBezTo>
                      <a:pt x="22" y="16"/>
                      <a:pt x="21" y="15"/>
                      <a:pt x="19" y="15"/>
                    </a:cubicBezTo>
                    <a:cubicBezTo>
                      <a:pt x="17" y="16"/>
                      <a:pt x="16" y="16"/>
                      <a:pt x="16" y="14"/>
                    </a:cubicBezTo>
                    <a:lnTo>
                      <a:pt x="16" y="21"/>
                    </a:lnTo>
                    <a:cubicBezTo>
                      <a:pt x="18" y="28"/>
                      <a:pt x="16" y="31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1" y="31"/>
                      <a:pt x="9" y="28"/>
                      <a:pt x="11" y="21"/>
                    </a:cubicBezTo>
                    <a:lnTo>
                      <a:pt x="11" y="14"/>
                    </a:lnTo>
                    <a:cubicBezTo>
                      <a:pt x="11" y="16"/>
                      <a:pt x="10" y="16"/>
                      <a:pt x="8" y="15"/>
                    </a:cubicBezTo>
                    <a:cubicBezTo>
                      <a:pt x="6" y="15"/>
                      <a:pt x="5" y="16"/>
                      <a:pt x="5" y="18"/>
                    </a:cubicBezTo>
                    <a:cubicBezTo>
                      <a:pt x="4" y="18"/>
                      <a:pt x="4" y="17"/>
                      <a:pt x="3" y="16"/>
                    </a:cubicBezTo>
                    <a:cubicBezTo>
                      <a:pt x="3" y="17"/>
                      <a:pt x="2" y="17"/>
                      <a:pt x="1" y="17"/>
                    </a:cubicBezTo>
                    <a:lnTo>
                      <a:pt x="2" y="16"/>
                    </a:lnTo>
                    <a:lnTo>
                      <a:pt x="0" y="15"/>
                    </a:lnTo>
                    <a:lnTo>
                      <a:pt x="1" y="14"/>
                    </a:lnTo>
                    <a:lnTo>
                      <a:pt x="0" y="14"/>
                    </a:lnTo>
                    <a:cubicBezTo>
                      <a:pt x="0" y="11"/>
                      <a:pt x="3" y="10"/>
                      <a:pt x="6" y="10"/>
                    </a:cubicBezTo>
                    <a:cubicBezTo>
                      <a:pt x="5" y="9"/>
                      <a:pt x="5" y="8"/>
                      <a:pt x="6" y="6"/>
                    </a:cubicBez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70" name="Freeform 53"/>
              <p:cNvSpPr/>
              <p:nvPr/>
            </p:nvSpPr>
            <p:spPr bwMode="auto">
              <a:xfrm>
                <a:off x="3569" y="1226"/>
                <a:ext cx="198" cy="92"/>
              </a:xfrm>
              <a:custGeom>
                <a:avLst/>
                <a:gdLst>
                  <a:gd name="T0" fmla="*/ 0 w 17"/>
                  <a:gd name="T1" fmla="*/ 2147483647 h 8"/>
                  <a:gd name="T2" fmla="*/ 2147483647 w 17"/>
                  <a:gd name="T3" fmla="*/ 2147483647 h 8"/>
                  <a:gd name="T4" fmla="*/ 2147483647 w 17"/>
                  <a:gd name="T5" fmla="*/ 0 h 8"/>
                  <a:gd name="T6" fmla="*/ 2147483647 w 17"/>
                  <a:gd name="T7" fmla="*/ 0 h 8"/>
                  <a:gd name="T8" fmla="*/ 2147483647 w 17"/>
                  <a:gd name="T9" fmla="*/ 0 h 8"/>
                  <a:gd name="T10" fmla="*/ 2147483647 w 17"/>
                  <a:gd name="T11" fmla="*/ 2147483647 h 8"/>
                  <a:gd name="T12" fmla="*/ 2147483647 w 17"/>
                  <a:gd name="T13" fmla="*/ 2147483647 h 8"/>
                  <a:gd name="T14" fmla="*/ 2147483647 w 17"/>
                  <a:gd name="T15" fmla="*/ 2147483647 h 8"/>
                  <a:gd name="T16" fmla="*/ 2147483647 w 17"/>
                  <a:gd name="T17" fmla="*/ 2147483647 h 8"/>
                  <a:gd name="T18" fmla="*/ 2147483647 w 17"/>
                  <a:gd name="T19" fmla="*/ 2147483647 h 8"/>
                  <a:gd name="T20" fmla="*/ 2147483647 w 17"/>
                  <a:gd name="T21" fmla="*/ 2147483647 h 8"/>
                  <a:gd name="T22" fmla="*/ 2147483647 w 17"/>
                  <a:gd name="T23" fmla="*/ 2147483647 h 8"/>
                  <a:gd name="T24" fmla="*/ 2147483647 w 17"/>
                  <a:gd name="T25" fmla="*/ 2147483647 h 8"/>
                  <a:gd name="T26" fmla="*/ 2147483647 w 17"/>
                  <a:gd name="T27" fmla="*/ 2147483647 h 8"/>
                  <a:gd name="T28" fmla="*/ 2147483647 w 17"/>
                  <a:gd name="T29" fmla="*/ 2147483647 h 8"/>
                  <a:gd name="T30" fmla="*/ 2147483647 w 17"/>
                  <a:gd name="T31" fmla="*/ 2147483647 h 8"/>
                  <a:gd name="T32" fmla="*/ 2147483647 w 17"/>
                  <a:gd name="T33" fmla="*/ 2147483647 h 8"/>
                  <a:gd name="T34" fmla="*/ 2147483647 w 17"/>
                  <a:gd name="T35" fmla="*/ 2147483647 h 8"/>
                  <a:gd name="T36" fmla="*/ 2147483647 w 17"/>
                  <a:gd name="T37" fmla="*/ 2147483647 h 8"/>
                  <a:gd name="T38" fmla="*/ 2147483647 w 17"/>
                  <a:gd name="T39" fmla="*/ 2147483647 h 8"/>
                  <a:gd name="T40" fmla="*/ 2147483647 w 17"/>
                  <a:gd name="T41" fmla="*/ 2147483647 h 8"/>
                  <a:gd name="T42" fmla="*/ 2147483647 w 17"/>
                  <a:gd name="T43" fmla="*/ 2147483647 h 8"/>
                  <a:gd name="T44" fmla="*/ 2147483647 w 17"/>
                  <a:gd name="T45" fmla="*/ 2147483647 h 8"/>
                  <a:gd name="T46" fmla="*/ 2147483647 w 17"/>
                  <a:gd name="T47" fmla="*/ 2147483647 h 8"/>
                  <a:gd name="T48" fmla="*/ 0 w 17"/>
                  <a:gd name="T49" fmla="*/ 2147483647 h 8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7"/>
                  <a:gd name="T76" fmla="*/ 0 h 8"/>
                  <a:gd name="T77" fmla="*/ 17 w 17"/>
                  <a:gd name="T78" fmla="*/ 8 h 8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7" h="8" fill="norm" stroke="1" extrusionOk="0">
                    <a:moveTo>
                      <a:pt x="0" y="3"/>
                    </a:moveTo>
                    <a:cubicBezTo>
                      <a:pt x="2" y="3"/>
                      <a:pt x="3" y="3"/>
                      <a:pt x="2" y="1"/>
                    </a:cubicBezTo>
                    <a:lnTo>
                      <a:pt x="8" y="0"/>
                    </a:lnTo>
                    <a:lnTo>
                      <a:pt x="15" y="1"/>
                    </a:lnTo>
                    <a:cubicBezTo>
                      <a:pt x="14" y="3"/>
                      <a:pt x="15" y="3"/>
                      <a:pt x="17" y="3"/>
                    </a:cubicBezTo>
                    <a:cubicBezTo>
                      <a:pt x="16" y="4"/>
                      <a:pt x="15" y="5"/>
                      <a:pt x="14" y="4"/>
                    </a:cubicBezTo>
                    <a:cubicBezTo>
                      <a:pt x="14" y="5"/>
                      <a:pt x="14" y="6"/>
                      <a:pt x="15" y="7"/>
                    </a:cubicBezTo>
                    <a:cubicBezTo>
                      <a:pt x="14" y="6"/>
                      <a:pt x="13" y="6"/>
                      <a:pt x="13" y="5"/>
                    </a:cubicBezTo>
                    <a:lnTo>
                      <a:pt x="13" y="8"/>
                    </a:lnTo>
                    <a:cubicBezTo>
                      <a:pt x="12" y="7"/>
                      <a:pt x="12" y="6"/>
                      <a:pt x="11" y="5"/>
                    </a:cubicBezTo>
                    <a:lnTo>
                      <a:pt x="11" y="8"/>
                    </a:lnTo>
                    <a:lnTo>
                      <a:pt x="10" y="6"/>
                    </a:lnTo>
                    <a:lnTo>
                      <a:pt x="8" y="8"/>
                    </a:lnTo>
                    <a:lnTo>
                      <a:pt x="7" y="6"/>
                    </a:lnTo>
                    <a:lnTo>
                      <a:pt x="6" y="8"/>
                    </a:lnTo>
                    <a:lnTo>
                      <a:pt x="6" y="5"/>
                    </a:lnTo>
                    <a:cubicBezTo>
                      <a:pt x="5" y="6"/>
                      <a:pt x="5" y="7"/>
                      <a:pt x="4" y="8"/>
                    </a:cubicBezTo>
                    <a:lnTo>
                      <a:pt x="4" y="5"/>
                    </a:lnTo>
                    <a:cubicBezTo>
                      <a:pt x="4" y="6"/>
                      <a:pt x="3" y="6"/>
                      <a:pt x="2" y="7"/>
                    </a:cubicBezTo>
                    <a:cubicBezTo>
                      <a:pt x="3" y="6"/>
                      <a:pt x="3" y="5"/>
                      <a:pt x="3" y="4"/>
                    </a:cubicBezTo>
                    <a:cubicBezTo>
                      <a:pt x="2" y="5"/>
                      <a:pt x="1" y="4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71" name="Freeform 54"/>
              <p:cNvSpPr/>
              <p:nvPr/>
            </p:nvSpPr>
            <p:spPr bwMode="auto">
              <a:xfrm>
                <a:off x="3569" y="1180"/>
                <a:ext cx="198" cy="103"/>
              </a:xfrm>
              <a:custGeom>
                <a:avLst/>
                <a:gdLst>
                  <a:gd name="T0" fmla="*/ 2147483647 w 17"/>
                  <a:gd name="T1" fmla="*/ 2147483647 h 9"/>
                  <a:gd name="T2" fmla="*/ 2147483647 w 17"/>
                  <a:gd name="T3" fmla="*/ 0 h 9"/>
                  <a:gd name="T4" fmla="*/ 2147483647 w 17"/>
                  <a:gd name="T5" fmla="*/ 0 h 9"/>
                  <a:gd name="T6" fmla="*/ 2147483647 w 17"/>
                  <a:gd name="T7" fmla="*/ 0 h 9"/>
                  <a:gd name="T8" fmla="*/ 2147483647 w 17"/>
                  <a:gd name="T9" fmla="*/ 0 h 9"/>
                  <a:gd name="T10" fmla="*/ 2147483647 w 17"/>
                  <a:gd name="T11" fmla="*/ 0 h 9"/>
                  <a:gd name="T12" fmla="*/ 2147483647 w 17"/>
                  <a:gd name="T13" fmla="*/ 2147483647 h 9"/>
                  <a:gd name="T14" fmla="*/ 0 w 17"/>
                  <a:gd name="T15" fmla="*/ 2147483647 h 9"/>
                  <a:gd name="T16" fmla="*/ 2147483647 w 17"/>
                  <a:gd name="T17" fmla="*/ 2147483647 h 9"/>
                  <a:gd name="T18" fmla="*/ 2147483647 w 17"/>
                  <a:gd name="T19" fmla="*/ 2147483647 h 9"/>
                  <a:gd name="T20" fmla="*/ 2147483647 w 17"/>
                  <a:gd name="T21" fmla="*/ 2147483647 h 9"/>
                  <a:gd name="T22" fmla="*/ 2147483647 w 17"/>
                  <a:gd name="T23" fmla="*/ 2147483647 h 9"/>
                  <a:gd name="T24" fmla="*/ 2147483647 w 17"/>
                  <a:gd name="T25" fmla="*/ 2147483647 h 9"/>
                  <a:gd name="T26" fmla="*/ 2147483647 w 17"/>
                  <a:gd name="T27" fmla="*/ 2147483647 h 9"/>
                  <a:gd name="T28" fmla="*/ 2147483647 w 17"/>
                  <a:gd name="T29" fmla="*/ 2147483647 h 9"/>
                  <a:gd name="T30" fmla="*/ 2147483647 w 17"/>
                  <a:gd name="T31" fmla="*/ 2147483647 h 9"/>
                  <a:gd name="T32" fmla="*/ 2147483647 w 17"/>
                  <a:gd name="T33" fmla="*/ 2147483647 h 9"/>
                  <a:gd name="T34" fmla="*/ 2147483647 w 17"/>
                  <a:gd name="T35" fmla="*/ 2147483647 h 9"/>
                  <a:gd name="T36" fmla="*/ 2147483647 w 17"/>
                  <a:gd name="T37" fmla="*/ 2147483647 h 9"/>
                  <a:gd name="T38" fmla="*/ 2147483647 w 17"/>
                  <a:gd name="T39" fmla="*/ 2147483647 h 9"/>
                  <a:gd name="T40" fmla="*/ 2147483647 w 17"/>
                  <a:gd name="T41" fmla="*/ 2147483647 h 9"/>
                  <a:gd name="T42" fmla="*/ 2147483647 w 17"/>
                  <a:gd name="T43" fmla="*/ 2147483647 h 9"/>
                  <a:gd name="T44" fmla="*/ 2147483647 w 17"/>
                  <a:gd name="T45" fmla="*/ 2147483647 h 9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w 17"/>
                  <a:gd name="T70" fmla="*/ 0 h 9"/>
                  <a:gd name="T71" fmla="*/ 17 w 17"/>
                  <a:gd name="T72" fmla="*/ 9 h 9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T69" t="T70" r="T71" b="T72"/>
                <a:pathLst>
                  <a:path w="17" h="9" fill="norm" stroke="1" extrusionOk="0">
                    <a:moveTo>
                      <a:pt x="14" y="2"/>
                    </a:moveTo>
                    <a:lnTo>
                      <a:pt x="12" y="0"/>
                    </a:lnTo>
                    <a:lnTo>
                      <a:pt x="9" y="0"/>
                    </a:lnTo>
                    <a:lnTo>
                      <a:pt x="5" y="0"/>
                    </a:lnTo>
                    <a:lnTo>
                      <a:pt x="3" y="2"/>
                    </a:lnTo>
                    <a:cubicBezTo>
                      <a:pt x="4" y="4"/>
                      <a:pt x="3" y="5"/>
                      <a:pt x="0" y="6"/>
                    </a:cubicBezTo>
                    <a:cubicBezTo>
                      <a:pt x="1" y="7"/>
                      <a:pt x="2" y="7"/>
                      <a:pt x="4" y="6"/>
                    </a:cubicBezTo>
                    <a:lnTo>
                      <a:pt x="2" y="8"/>
                    </a:lnTo>
                    <a:cubicBezTo>
                      <a:pt x="4" y="8"/>
                      <a:pt x="5" y="7"/>
                      <a:pt x="6" y="5"/>
                    </a:cubicBezTo>
                    <a:lnTo>
                      <a:pt x="6" y="9"/>
                    </a:lnTo>
                    <a:cubicBezTo>
                      <a:pt x="7" y="8"/>
                      <a:pt x="8" y="6"/>
                      <a:pt x="7" y="4"/>
                    </a:cubicBezTo>
                    <a:lnTo>
                      <a:pt x="9" y="7"/>
                    </a:lnTo>
                    <a:lnTo>
                      <a:pt x="10" y="4"/>
                    </a:lnTo>
                    <a:cubicBezTo>
                      <a:pt x="9" y="6"/>
                      <a:pt x="10" y="8"/>
                      <a:pt x="11" y="9"/>
                    </a:cubicBezTo>
                    <a:lnTo>
                      <a:pt x="11" y="5"/>
                    </a:lnTo>
                    <a:cubicBezTo>
                      <a:pt x="12" y="7"/>
                      <a:pt x="13" y="8"/>
                      <a:pt x="15" y="8"/>
                    </a:cubicBezTo>
                    <a:lnTo>
                      <a:pt x="13" y="6"/>
                    </a:lnTo>
                    <a:cubicBezTo>
                      <a:pt x="15" y="7"/>
                      <a:pt x="16" y="7"/>
                      <a:pt x="17" y="6"/>
                    </a:cubicBezTo>
                    <a:cubicBezTo>
                      <a:pt x="14" y="5"/>
                      <a:pt x="13" y="4"/>
                      <a:pt x="14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72" name="Freeform 55"/>
              <p:cNvSpPr/>
              <p:nvPr/>
            </p:nvSpPr>
            <p:spPr bwMode="auto">
              <a:xfrm>
                <a:off x="3559" y="1260"/>
                <a:ext cx="53" cy="34"/>
              </a:xfrm>
              <a:custGeom>
                <a:avLst/>
                <a:gdLst>
                  <a:gd name="T0" fmla="*/ 0 w 5"/>
                  <a:gd name="T1" fmla="*/ 2147483647 h 3"/>
                  <a:gd name="T2" fmla="*/ 2147483647 w 5"/>
                  <a:gd name="T3" fmla="*/ 0 h 3"/>
                  <a:gd name="T4" fmla="*/ 2147483647 w 5"/>
                  <a:gd name="T5" fmla="*/ 2147483647 h 3"/>
                  <a:gd name="T6" fmla="*/ 2147483647 w 5"/>
                  <a:gd name="T7" fmla="*/ 2147483647 h 3"/>
                  <a:gd name="T8" fmla="*/ 0 w 5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3"/>
                  <a:gd name="T17" fmla="*/ 5 w 5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3" fill="norm" stroke="1" extrusionOk="0">
                    <a:moveTo>
                      <a:pt x="0" y="2"/>
                    </a:moveTo>
                    <a:lnTo>
                      <a:pt x="2" y="0"/>
                    </a:lnTo>
                    <a:lnTo>
                      <a:pt x="5" y="1"/>
                    </a:lnTo>
                    <a:lnTo>
                      <a:pt x="4" y="3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73" name="Freeform 56"/>
              <p:cNvSpPr/>
              <p:nvPr/>
            </p:nvSpPr>
            <p:spPr bwMode="auto">
              <a:xfrm>
                <a:off x="3718" y="1260"/>
                <a:ext cx="58" cy="34"/>
              </a:xfrm>
              <a:custGeom>
                <a:avLst/>
                <a:gdLst>
                  <a:gd name="T0" fmla="*/ 2147483647 w 5"/>
                  <a:gd name="T1" fmla="*/ 2147483647 h 3"/>
                  <a:gd name="T2" fmla="*/ 2147483647 w 5"/>
                  <a:gd name="T3" fmla="*/ 0 h 3"/>
                  <a:gd name="T4" fmla="*/ 0 w 5"/>
                  <a:gd name="T5" fmla="*/ 2147483647 h 3"/>
                  <a:gd name="T6" fmla="*/ 2147483647 w 5"/>
                  <a:gd name="T7" fmla="*/ 2147483647 h 3"/>
                  <a:gd name="T8" fmla="*/ 2147483647 w 5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3"/>
                  <a:gd name="T17" fmla="*/ 5 w 5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3" fill="norm" stroke="1" extrusionOk="0">
                    <a:moveTo>
                      <a:pt x="5" y="2"/>
                    </a:moveTo>
                    <a:lnTo>
                      <a:pt x="3" y="0"/>
                    </a:lnTo>
                    <a:lnTo>
                      <a:pt x="0" y="1"/>
                    </a:lnTo>
                    <a:lnTo>
                      <a:pt x="1" y="3"/>
                    </a:lnTo>
                    <a:lnTo>
                      <a:pt x="5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74" name="Freeform 57"/>
              <p:cNvSpPr/>
              <p:nvPr/>
            </p:nvSpPr>
            <p:spPr bwMode="auto">
              <a:xfrm>
                <a:off x="3544" y="1478"/>
                <a:ext cx="92" cy="149"/>
              </a:xfrm>
              <a:custGeom>
                <a:avLst/>
                <a:gdLst>
                  <a:gd name="T0" fmla="*/ 2147483647 w 8"/>
                  <a:gd name="T1" fmla="*/ 2147483647 h 13"/>
                  <a:gd name="T2" fmla="*/ 2147483647 w 8"/>
                  <a:gd name="T3" fmla="*/ 2147483647 h 13"/>
                  <a:gd name="T4" fmla="*/ 2147483647 w 8"/>
                  <a:gd name="T5" fmla="*/ 2147483647 h 13"/>
                  <a:gd name="T6" fmla="*/ 2147483647 w 8"/>
                  <a:gd name="T7" fmla="*/ 2147483647 h 13"/>
                  <a:gd name="T8" fmla="*/ 2147483647 w 8"/>
                  <a:gd name="T9" fmla="*/ 2147483647 h 13"/>
                  <a:gd name="T10" fmla="*/ 2147483647 w 8"/>
                  <a:gd name="T11" fmla="*/ 0 h 13"/>
                  <a:gd name="T12" fmla="*/ 2147483647 w 8"/>
                  <a:gd name="T13" fmla="*/ 2147483647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3"/>
                  <a:gd name="T23" fmla="*/ 8 w 8"/>
                  <a:gd name="T24" fmla="*/ 13 h 1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3" fill="norm" stroke="1" extrusionOk="0">
                    <a:moveTo>
                      <a:pt x="8" y="4"/>
                    </a:moveTo>
                    <a:cubicBezTo>
                      <a:pt x="5" y="6"/>
                      <a:pt x="4" y="9"/>
                      <a:pt x="5" y="13"/>
                    </a:cubicBezTo>
                    <a:cubicBezTo>
                      <a:pt x="2" y="13"/>
                      <a:pt x="2" y="12"/>
                      <a:pt x="2" y="10"/>
                    </a:cubicBezTo>
                    <a:cubicBezTo>
                      <a:pt x="0" y="9"/>
                      <a:pt x="0" y="8"/>
                      <a:pt x="1" y="7"/>
                    </a:cubicBezTo>
                    <a:cubicBezTo>
                      <a:pt x="1" y="7"/>
                      <a:pt x="3" y="7"/>
                      <a:pt x="4" y="5"/>
                    </a:cubicBezTo>
                    <a:cubicBezTo>
                      <a:pt x="7" y="4"/>
                      <a:pt x="8" y="2"/>
                      <a:pt x="8" y="0"/>
                    </a:cubicBezTo>
                    <a:lnTo>
                      <a:pt x="8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75" name="Freeform 58"/>
              <p:cNvSpPr/>
              <p:nvPr/>
            </p:nvSpPr>
            <p:spPr bwMode="auto">
              <a:xfrm>
                <a:off x="3593" y="1524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0 w 4"/>
                  <a:gd name="T7" fmla="*/ 2147483647 h 13"/>
                  <a:gd name="T8" fmla="*/ 2147483647 w 4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3"/>
                  <a:gd name="T17" fmla="*/ 4 w 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3" fill="norm" stroke="1" extrusionOk="0">
                    <a:moveTo>
                      <a:pt x="4" y="13"/>
                    </a:moveTo>
                    <a:cubicBezTo>
                      <a:pt x="3" y="10"/>
                      <a:pt x="3" y="7"/>
                      <a:pt x="4" y="3"/>
                    </a:cubicBezTo>
                    <a:lnTo>
                      <a:pt x="4" y="0"/>
                    </a:lnTo>
                    <a:cubicBezTo>
                      <a:pt x="1" y="2"/>
                      <a:pt x="0" y="5"/>
                      <a:pt x="0" y="9"/>
                    </a:cubicBezTo>
                    <a:cubicBezTo>
                      <a:pt x="1" y="12"/>
                      <a:pt x="3" y="13"/>
                      <a:pt x="4" y="1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76" name="Freeform 59"/>
              <p:cNvSpPr/>
              <p:nvPr/>
            </p:nvSpPr>
            <p:spPr bwMode="auto">
              <a:xfrm>
                <a:off x="3535" y="1432"/>
                <a:ext cx="67" cy="69"/>
              </a:xfrm>
              <a:custGeom>
                <a:avLst/>
                <a:gdLst>
                  <a:gd name="T0" fmla="*/ 0 w 6"/>
                  <a:gd name="T1" fmla="*/ 2147483647 h 6"/>
                  <a:gd name="T2" fmla="*/ 2147483647 w 6"/>
                  <a:gd name="T3" fmla="*/ 0 h 6"/>
                  <a:gd name="T4" fmla="*/ 0 60000 65536"/>
                  <a:gd name="T5" fmla="*/ 0 60000 65536"/>
                  <a:gd name="T6" fmla="*/ 0 w 6"/>
                  <a:gd name="T7" fmla="*/ 0 h 6"/>
                  <a:gd name="T8" fmla="*/ 6 w 6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6" h="6" fill="norm" stroke="1" extrusionOk="0">
                    <a:moveTo>
                      <a:pt x="0" y="6"/>
                    </a:moveTo>
                    <a:cubicBezTo>
                      <a:pt x="1" y="5"/>
                      <a:pt x="2" y="0"/>
                      <a:pt x="6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77" name="Freeform 60"/>
              <p:cNvSpPr/>
              <p:nvPr/>
            </p:nvSpPr>
            <p:spPr bwMode="auto">
              <a:xfrm>
                <a:off x="3544" y="1432"/>
                <a:ext cx="58" cy="92"/>
              </a:xfrm>
              <a:custGeom>
                <a:avLst/>
                <a:gdLst>
                  <a:gd name="T0" fmla="*/ 2147483647 w 5"/>
                  <a:gd name="T1" fmla="*/ 2147483647 h 8"/>
                  <a:gd name="T2" fmla="*/ 2147483647 w 5"/>
                  <a:gd name="T3" fmla="*/ 0 h 8"/>
                  <a:gd name="T4" fmla="*/ 0 60000 65536"/>
                  <a:gd name="T5" fmla="*/ 0 60000 65536"/>
                  <a:gd name="T6" fmla="*/ 0 w 5"/>
                  <a:gd name="T7" fmla="*/ 0 h 8"/>
                  <a:gd name="T8" fmla="*/ 5 w 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8" fill="norm" stroke="1" extrusionOk="0">
                    <a:moveTo>
                      <a:pt x="2" y="8"/>
                    </a:moveTo>
                    <a:cubicBezTo>
                      <a:pt x="0" y="5"/>
                      <a:pt x="2" y="3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78" name="Freeform 61"/>
              <p:cNvSpPr/>
              <p:nvPr/>
            </p:nvSpPr>
            <p:spPr bwMode="auto">
              <a:xfrm>
                <a:off x="3578" y="1432"/>
                <a:ext cx="58" cy="57"/>
              </a:xfrm>
              <a:custGeom>
                <a:avLst/>
                <a:gdLst>
                  <a:gd name="T0" fmla="*/ 2147483647 w 5"/>
                  <a:gd name="T1" fmla="*/ 2147483647 h 5"/>
                  <a:gd name="T2" fmla="*/ 2147483647 w 5"/>
                  <a:gd name="T3" fmla="*/ 0 h 5"/>
                  <a:gd name="T4" fmla="*/ 0 60000 65536"/>
                  <a:gd name="T5" fmla="*/ 0 60000 65536"/>
                  <a:gd name="T6" fmla="*/ 0 w 5"/>
                  <a:gd name="T7" fmla="*/ 0 h 5"/>
                  <a:gd name="T8" fmla="*/ 5 w 5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5" fill="norm" stroke="1" extrusionOk="0">
                    <a:moveTo>
                      <a:pt x="1" y="5"/>
                    </a:moveTo>
                    <a:cubicBezTo>
                      <a:pt x="0" y="4"/>
                      <a:pt x="2" y="2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79" name="Freeform 62"/>
              <p:cNvSpPr/>
              <p:nvPr/>
            </p:nvSpPr>
            <p:spPr bwMode="auto">
              <a:xfrm>
                <a:off x="3593" y="1467"/>
                <a:ext cx="43" cy="23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0 h 2"/>
                  <a:gd name="T4" fmla="*/ 0 60000 65536"/>
                  <a:gd name="T5" fmla="*/ 0 60000 65536"/>
                  <a:gd name="T6" fmla="*/ 0 w 4"/>
                  <a:gd name="T7" fmla="*/ 0 h 2"/>
                  <a:gd name="T8" fmla="*/ 4 w 4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" fill="norm" stroke="1" extrusionOk="0">
                    <a:moveTo>
                      <a:pt x="0" y="2"/>
                    </a:moveTo>
                    <a:cubicBezTo>
                      <a:pt x="1" y="1"/>
                      <a:pt x="3" y="0"/>
                      <a:pt x="4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80" name="Freeform 63"/>
              <p:cNvSpPr/>
              <p:nvPr/>
            </p:nvSpPr>
            <p:spPr bwMode="auto">
              <a:xfrm>
                <a:off x="3525" y="1444"/>
                <a:ext cx="53" cy="34"/>
              </a:xfrm>
              <a:custGeom>
                <a:avLst/>
                <a:gdLst>
                  <a:gd name="T0" fmla="*/ 0 w 5"/>
                  <a:gd name="T1" fmla="*/ 2147483647 h 3"/>
                  <a:gd name="T2" fmla="*/ 2147483647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 fill="norm" stroke="1" extrusionOk="0">
                    <a:moveTo>
                      <a:pt x="0" y="3"/>
                    </a:moveTo>
                    <a:cubicBezTo>
                      <a:pt x="0" y="2"/>
                      <a:pt x="2" y="0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81" name="Freeform 64"/>
              <p:cNvSpPr/>
              <p:nvPr/>
            </p:nvSpPr>
            <p:spPr bwMode="auto">
              <a:xfrm>
                <a:off x="3544" y="1432"/>
                <a:ext cx="58" cy="69"/>
              </a:xfrm>
              <a:custGeom>
                <a:avLst/>
                <a:gdLst>
                  <a:gd name="T0" fmla="*/ 0 w 5"/>
                  <a:gd name="T1" fmla="*/ 2147483647 h 6"/>
                  <a:gd name="T2" fmla="*/ 2147483647 w 5"/>
                  <a:gd name="T3" fmla="*/ 0 h 6"/>
                  <a:gd name="T4" fmla="*/ 0 60000 65536"/>
                  <a:gd name="T5" fmla="*/ 0 60000 65536"/>
                  <a:gd name="T6" fmla="*/ 0 w 5"/>
                  <a:gd name="T7" fmla="*/ 0 h 6"/>
                  <a:gd name="T8" fmla="*/ 5 w 5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6" fill="norm" stroke="1" extrusionOk="0">
                    <a:moveTo>
                      <a:pt x="0" y="6"/>
                    </a:moveTo>
                    <a:cubicBezTo>
                      <a:pt x="1" y="3"/>
                      <a:pt x="2" y="1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82" name="Freeform 65"/>
              <p:cNvSpPr/>
              <p:nvPr/>
            </p:nvSpPr>
            <p:spPr bwMode="auto">
              <a:xfrm>
                <a:off x="3559" y="1513"/>
                <a:ext cx="77" cy="57"/>
              </a:xfrm>
              <a:custGeom>
                <a:avLst/>
                <a:gdLst>
                  <a:gd name="T0" fmla="*/ 0 w 7"/>
                  <a:gd name="T1" fmla="*/ 2147483647 h 5"/>
                  <a:gd name="T2" fmla="*/ 2147483647 w 7"/>
                  <a:gd name="T3" fmla="*/ 2147483647 h 5"/>
                  <a:gd name="T4" fmla="*/ 2147483647 w 7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5"/>
                  <a:gd name="T11" fmla="*/ 7 w 7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5" fill="norm" stroke="1" extrusionOk="0">
                    <a:moveTo>
                      <a:pt x="0" y="5"/>
                    </a:moveTo>
                    <a:cubicBezTo>
                      <a:pt x="1" y="5"/>
                      <a:pt x="2" y="5"/>
                      <a:pt x="3" y="4"/>
                    </a:cubicBezTo>
                    <a:lnTo>
                      <a:pt x="7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83" name="Freeform 66"/>
              <p:cNvSpPr/>
              <p:nvPr/>
            </p:nvSpPr>
            <p:spPr bwMode="auto">
              <a:xfrm>
                <a:off x="3569" y="1559"/>
                <a:ext cx="24" cy="57"/>
              </a:xfrm>
              <a:custGeom>
                <a:avLst/>
                <a:gdLst>
                  <a:gd name="T0" fmla="*/ 2147483647 w 2"/>
                  <a:gd name="T1" fmla="*/ 0 h 5"/>
                  <a:gd name="T2" fmla="*/ 2147483647 w 2"/>
                  <a:gd name="T3" fmla="*/ 2147483647 h 5"/>
                  <a:gd name="T4" fmla="*/ 0 60000 65536"/>
                  <a:gd name="T5" fmla="*/ 0 60000 65536"/>
                  <a:gd name="T6" fmla="*/ 0 w 2"/>
                  <a:gd name="T7" fmla="*/ 0 h 5"/>
                  <a:gd name="T8" fmla="*/ 2 w 2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5" fill="norm" stroke="1" extrusionOk="0">
                    <a:moveTo>
                      <a:pt x="2" y="0"/>
                    </a:moveTo>
                    <a:cubicBezTo>
                      <a:pt x="1" y="2"/>
                      <a:pt x="0" y="3"/>
                      <a:pt x="1" y="5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84" name="Freeform 67"/>
              <p:cNvSpPr/>
              <p:nvPr/>
            </p:nvSpPr>
            <p:spPr bwMode="auto">
              <a:xfrm>
                <a:off x="3602" y="1536"/>
                <a:ext cx="34" cy="115"/>
              </a:xfrm>
              <a:custGeom>
                <a:avLst/>
                <a:gdLst>
                  <a:gd name="T0" fmla="*/ 2147483647 w 3"/>
                  <a:gd name="T1" fmla="*/ 0 h 10"/>
                  <a:gd name="T2" fmla="*/ 2147483647 w 3"/>
                  <a:gd name="T3" fmla="*/ 2147483647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 fill="norm" stroke="1" extrusionOk="0">
                    <a:moveTo>
                      <a:pt x="3" y="0"/>
                    </a:moveTo>
                    <a:cubicBezTo>
                      <a:pt x="0" y="2"/>
                      <a:pt x="0" y="6"/>
                      <a:pt x="1" y="1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85" name="Freeform 68"/>
              <p:cNvSpPr/>
              <p:nvPr/>
            </p:nvSpPr>
            <p:spPr bwMode="auto">
              <a:xfrm>
                <a:off x="3602" y="1547"/>
                <a:ext cx="34" cy="115"/>
              </a:xfrm>
              <a:custGeom>
                <a:avLst/>
                <a:gdLst>
                  <a:gd name="T0" fmla="*/ 2147483647 w 3"/>
                  <a:gd name="T1" fmla="*/ 2147483647 h 10"/>
                  <a:gd name="T2" fmla="*/ 2147483647 w 3"/>
                  <a:gd name="T3" fmla="*/ 0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 fill="norm" stroke="1" extrusionOk="0">
                    <a:moveTo>
                      <a:pt x="3" y="10"/>
                    </a:moveTo>
                    <a:cubicBezTo>
                      <a:pt x="0" y="8"/>
                      <a:pt x="1" y="4"/>
                      <a:pt x="3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86" name="Freeform 69"/>
              <p:cNvSpPr/>
              <p:nvPr/>
            </p:nvSpPr>
            <p:spPr bwMode="auto">
              <a:xfrm>
                <a:off x="3636" y="1559"/>
                <a:ext cx="34" cy="126"/>
              </a:xfrm>
              <a:custGeom>
                <a:avLst/>
                <a:gdLst>
                  <a:gd name="T0" fmla="*/ 2147483647 w 3"/>
                  <a:gd name="T1" fmla="*/ 0 h 11"/>
                  <a:gd name="T2" fmla="*/ 2147483647 w 3"/>
                  <a:gd name="T3" fmla="*/ 2147483647 h 11"/>
                  <a:gd name="T4" fmla="*/ 0 60000 65536"/>
                  <a:gd name="T5" fmla="*/ 0 60000 65536"/>
                  <a:gd name="T6" fmla="*/ 0 w 3"/>
                  <a:gd name="T7" fmla="*/ 0 h 11"/>
                  <a:gd name="T8" fmla="*/ 3 w 3"/>
                  <a:gd name="T9" fmla="*/ 11 h 1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1" fill="norm" stroke="1" extrusionOk="0">
                    <a:moveTo>
                      <a:pt x="3" y="0"/>
                    </a:moveTo>
                    <a:cubicBezTo>
                      <a:pt x="0" y="6"/>
                      <a:pt x="1" y="9"/>
                      <a:pt x="3" y="11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87" name="Freeform 70"/>
              <p:cNvSpPr/>
              <p:nvPr/>
            </p:nvSpPr>
            <p:spPr bwMode="auto">
              <a:xfrm>
                <a:off x="3699" y="1478"/>
                <a:ext cx="92" cy="149"/>
              </a:xfrm>
              <a:custGeom>
                <a:avLst/>
                <a:gdLst>
                  <a:gd name="T0" fmla="*/ 0 w 8"/>
                  <a:gd name="T1" fmla="*/ 2147483647 h 13"/>
                  <a:gd name="T2" fmla="*/ 2147483647 w 8"/>
                  <a:gd name="T3" fmla="*/ 2147483647 h 13"/>
                  <a:gd name="T4" fmla="*/ 2147483647 w 8"/>
                  <a:gd name="T5" fmla="*/ 2147483647 h 13"/>
                  <a:gd name="T6" fmla="*/ 2147483647 w 8"/>
                  <a:gd name="T7" fmla="*/ 2147483647 h 13"/>
                  <a:gd name="T8" fmla="*/ 2147483647 w 8"/>
                  <a:gd name="T9" fmla="*/ 2147483647 h 13"/>
                  <a:gd name="T10" fmla="*/ 0 w 8"/>
                  <a:gd name="T11" fmla="*/ 0 h 13"/>
                  <a:gd name="T12" fmla="*/ 0 w 8"/>
                  <a:gd name="T13" fmla="*/ 2147483647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3"/>
                  <a:gd name="T23" fmla="*/ 8 w 8"/>
                  <a:gd name="T24" fmla="*/ 13 h 1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3" fill="norm" stroke="1" extrusionOk="0">
                    <a:moveTo>
                      <a:pt x="0" y="4"/>
                    </a:moveTo>
                    <a:cubicBezTo>
                      <a:pt x="3" y="6"/>
                      <a:pt x="4" y="9"/>
                      <a:pt x="4" y="13"/>
                    </a:cubicBezTo>
                    <a:cubicBezTo>
                      <a:pt x="6" y="13"/>
                      <a:pt x="7" y="12"/>
                      <a:pt x="6" y="10"/>
                    </a:cubicBezTo>
                    <a:cubicBezTo>
                      <a:pt x="8" y="9"/>
                      <a:pt x="8" y="8"/>
                      <a:pt x="8" y="7"/>
                    </a:cubicBezTo>
                    <a:cubicBezTo>
                      <a:pt x="7" y="7"/>
                      <a:pt x="5" y="7"/>
                      <a:pt x="4" y="5"/>
                    </a:cubicBezTo>
                    <a:cubicBezTo>
                      <a:pt x="1" y="4"/>
                      <a:pt x="0" y="2"/>
                      <a:pt x="0" y="0"/>
                    </a:cubicBez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88" name="Freeform 71"/>
              <p:cNvSpPr/>
              <p:nvPr/>
            </p:nvSpPr>
            <p:spPr bwMode="auto">
              <a:xfrm>
                <a:off x="3699" y="1524"/>
                <a:ext cx="43" cy="149"/>
              </a:xfrm>
              <a:custGeom>
                <a:avLst/>
                <a:gdLst>
                  <a:gd name="T0" fmla="*/ 0 w 4"/>
                  <a:gd name="T1" fmla="*/ 2147483647 h 13"/>
                  <a:gd name="T2" fmla="*/ 0 w 4"/>
                  <a:gd name="T3" fmla="*/ 2147483647 h 13"/>
                  <a:gd name="T4" fmla="*/ 0 w 4"/>
                  <a:gd name="T5" fmla="*/ 0 h 13"/>
                  <a:gd name="T6" fmla="*/ 2147483647 w 4"/>
                  <a:gd name="T7" fmla="*/ 2147483647 h 13"/>
                  <a:gd name="T8" fmla="*/ 0 w 4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3"/>
                  <a:gd name="T17" fmla="*/ 4 w 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3" fill="norm" stroke="1" extrusionOk="0">
                    <a:moveTo>
                      <a:pt x="0" y="13"/>
                    </a:moveTo>
                    <a:cubicBezTo>
                      <a:pt x="1" y="10"/>
                      <a:pt x="1" y="7"/>
                      <a:pt x="0" y="3"/>
                    </a:cubicBezTo>
                    <a:lnTo>
                      <a:pt x="0" y="0"/>
                    </a:lnTo>
                    <a:cubicBezTo>
                      <a:pt x="3" y="2"/>
                      <a:pt x="4" y="5"/>
                      <a:pt x="4" y="9"/>
                    </a:cubicBezTo>
                    <a:cubicBezTo>
                      <a:pt x="3" y="12"/>
                      <a:pt x="2" y="13"/>
                      <a:pt x="0" y="1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89" name="Freeform 72"/>
              <p:cNvSpPr/>
              <p:nvPr/>
            </p:nvSpPr>
            <p:spPr bwMode="auto">
              <a:xfrm>
                <a:off x="3732" y="1432"/>
                <a:ext cx="77" cy="69"/>
              </a:xfrm>
              <a:custGeom>
                <a:avLst/>
                <a:gdLst>
                  <a:gd name="T0" fmla="*/ 2147483647 w 7"/>
                  <a:gd name="T1" fmla="*/ 2147483647 h 6"/>
                  <a:gd name="T2" fmla="*/ 0 w 7"/>
                  <a:gd name="T3" fmla="*/ 0 h 6"/>
                  <a:gd name="T4" fmla="*/ 0 60000 65536"/>
                  <a:gd name="T5" fmla="*/ 0 60000 65536"/>
                  <a:gd name="T6" fmla="*/ 0 w 7"/>
                  <a:gd name="T7" fmla="*/ 0 h 6"/>
                  <a:gd name="T8" fmla="*/ 7 w 7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7" h="6" fill="norm" stroke="1" extrusionOk="0">
                    <a:moveTo>
                      <a:pt x="7" y="6"/>
                    </a:moveTo>
                    <a:cubicBezTo>
                      <a:pt x="5" y="5"/>
                      <a:pt x="5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90" name="Freeform 73"/>
              <p:cNvSpPr/>
              <p:nvPr/>
            </p:nvSpPr>
            <p:spPr bwMode="auto">
              <a:xfrm>
                <a:off x="3732" y="1432"/>
                <a:ext cx="58" cy="92"/>
              </a:xfrm>
              <a:custGeom>
                <a:avLst/>
                <a:gdLst>
                  <a:gd name="T0" fmla="*/ 2147483647 w 5"/>
                  <a:gd name="T1" fmla="*/ 2147483647 h 8"/>
                  <a:gd name="T2" fmla="*/ 0 w 5"/>
                  <a:gd name="T3" fmla="*/ 0 h 8"/>
                  <a:gd name="T4" fmla="*/ 0 60000 65536"/>
                  <a:gd name="T5" fmla="*/ 0 60000 65536"/>
                  <a:gd name="T6" fmla="*/ 0 w 5"/>
                  <a:gd name="T7" fmla="*/ 0 h 8"/>
                  <a:gd name="T8" fmla="*/ 5 w 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8" fill="norm" stroke="1" extrusionOk="0">
                    <a:moveTo>
                      <a:pt x="3" y="8"/>
                    </a:moveTo>
                    <a:cubicBezTo>
                      <a:pt x="5" y="5"/>
                      <a:pt x="3" y="3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91" name="Freeform 74"/>
              <p:cNvSpPr/>
              <p:nvPr/>
            </p:nvSpPr>
            <p:spPr bwMode="auto">
              <a:xfrm>
                <a:off x="3703" y="1432"/>
                <a:ext cx="48" cy="57"/>
              </a:xfrm>
              <a:custGeom>
                <a:avLst/>
                <a:gdLst>
                  <a:gd name="T0" fmla="*/ 2147483647 w 4"/>
                  <a:gd name="T1" fmla="*/ 2147483647 h 5"/>
                  <a:gd name="T2" fmla="*/ 0 w 4"/>
                  <a:gd name="T3" fmla="*/ 0 h 5"/>
                  <a:gd name="T4" fmla="*/ 0 60000 65536"/>
                  <a:gd name="T5" fmla="*/ 0 60000 65536"/>
                  <a:gd name="T6" fmla="*/ 0 w 4"/>
                  <a:gd name="T7" fmla="*/ 0 h 5"/>
                  <a:gd name="T8" fmla="*/ 4 w 4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5" fill="norm" stroke="1" extrusionOk="0">
                    <a:moveTo>
                      <a:pt x="4" y="5"/>
                    </a:moveTo>
                    <a:cubicBezTo>
                      <a:pt x="4" y="4"/>
                      <a:pt x="2" y="2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92" name="Freeform 75"/>
              <p:cNvSpPr/>
              <p:nvPr/>
            </p:nvSpPr>
            <p:spPr bwMode="auto">
              <a:xfrm>
                <a:off x="3699" y="1467"/>
                <a:ext cx="43" cy="23"/>
              </a:xfrm>
              <a:custGeom>
                <a:avLst/>
                <a:gdLst>
                  <a:gd name="T0" fmla="*/ 2147483647 w 4"/>
                  <a:gd name="T1" fmla="*/ 2147483647 h 2"/>
                  <a:gd name="T2" fmla="*/ 0 w 4"/>
                  <a:gd name="T3" fmla="*/ 0 h 2"/>
                  <a:gd name="T4" fmla="*/ 0 60000 65536"/>
                  <a:gd name="T5" fmla="*/ 0 60000 65536"/>
                  <a:gd name="T6" fmla="*/ 0 w 4"/>
                  <a:gd name="T7" fmla="*/ 0 h 2"/>
                  <a:gd name="T8" fmla="*/ 4 w 4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" fill="norm" stroke="1" extrusionOk="0">
                    <a:moveTo>
                      <a:pt x="4" y="2"/>
                    </a:moveTo>
                    <a:cubicBezTo>
                      <a:pt x="3" y="1"/>
                      <a:pt x="1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93" name="Freeform 76"/>
              <p:cNvSpPr/>
              <p:nvPr/>
            </p:nvSpPr>
            <p:spPr bwMode="auto">
              <a:xfrm>
                <a:off x="3752" y="1444"/>
                <a:ext cx="58" cy="34"/>
              </a:xfrm>
              <a:custGeom>
                <a:avLst/>
                <a:gdLst>
                  <a:gd name="T0" fmla="*/ 2147483647 w 5"/>
                  <a:gd name="T1" fmla="*/ 2147483647 h 3"/>
                  <a:gd name="T2" fmla="*/ 0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 fill="norm" stroke="1" extrusionOk="0">
                    <a:moveTo>
                      <a:pt x="5" y="3"/>
                    </a:moveTo>
                    <a:cubicBezTo>
                      <a:pt x="5" y="2"/>
                      <a:pt x="3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94" name="Freeform 77"/>
              <p:cNvSpPr/>
              <p:nvPr/>
            </p:nvSpPr>
            <p:spPr bwMode="auto">
              <a:xfrm>
                <a:off x="3732" y="1432"/>
                <a:ext cx="58" cy="69"/>
              </a:xfrm>
              <a:custGeom>
                <a:avLst/>
                <a:gdLst>
                  <a:gd name="T0" fmla="*/ 2147483647 w 5"/>
                  <a:gd name="T1" fmla="*/ 2147483647 h 6"/>
                  <a:gd name="T2" fmla="*/ 0 w 5"/>
                  <a:gd name="T3" fmla="*/ 0 h 6"/>
                  <a:gd name="T4" fmla="*/ 0 60000 65536"/>
                  <a:gd name="T5" fmla="*/ 0 60000 65536"/>
                  <a:gd name="T6" fmla="*/ 0 w 5"/>
                  <a:gd name="T7" fmla="*/ 0 h 6"/>
                  <a:gd name="T8" fmla="*/ 5 w 5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6" fill="norm" stroke="1" extrusionOk="0">
                    <a:moveTo>
                      <a:pt x="5" y="6"/>
                    </a:moveTo>
                    <a:cubicBezTo>
                      <a:pt x="4" y="3"/>
                      <a:pt x="3" y="1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95" name="Freeform 78"/>
              <p:cNvSpPr/>
              <p:nvPr/>
            </p:nvSpPr>
            <p:spPr bwMode="auto">
              <a:xfrm>
                <a:off x="3699" y="1513"/>
                <a:ext cx="77" cy="57"/>
              </a:xfrm>
              <a:custGeom>
                <a:avLst/>
                <a:gdLst>
                  <a:gd name="T0" fmla="*/ 2147483647 w 7"/>
                  <a:gd name="T1" fmla="*/ 2147483647 h 5"/>
                  <a:gd name="T2" fmla="*/ 2147483647 w 7"/>
                  <a:gd name="T3" fmla="*/ 2147483647 h 5"/>
                  <a:gd name="T4" fmla="*/ 0 w 7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5"/>
                  <a:gd name="T11" fmla="*/ 7 w 7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5" fill="norm" stroke="1" extrusionOk="0">
                    <a:moveTo>
                      <a:pt x="7" y="5"/>
                    </a:moveTo>
                    <a:cubicBezTo>
                      <a:pt x="6" y="5"/>
                      <a:pt x="5" y="5"/>
                      <a:pt x="4" y="4"/>
                    </a:cubicBezTo>
                    <a:lnTo>
                      <a:pt x="0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96" name="Freeform 79"/>
              <p:cNvSpPr/>
              <p:nvPr/>
            </p:nvSpPr>
            <p:spPr bwMode="auto">
              <a:xfrm>
                <a:off x="3742" y="1559"/>
                <a:ext cx="24" cy="57"/>
              </a:xfrm>
              <a:custGeom>
                <a:avLst/>
                <a:gdLst>
                  <a:gd name="T0" fmla="*/ 0 w 2"/>
                  <a:gd name="T1" fmla="*/ 0 h 5"/>
                  <a:gd name="T2" fmla="*/ 2147483647 w 2"/>
                  <a:gd name="T3" fmla="*/ 2147483647 h 5"/>
                  <a:gd name="T4" fmla="*/ 0 60000 65536"/>
                  <a:gd name="T5" fmla="*/ 0 60000 65536"/>
                  <a:gd name="T6" fmla="*/ 0 w 2"/>
                  <a:gd name="T7" fmla="*/ 0 h 5"/>
                  <a:gd name="T8" fmla="*/ 2 w 2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5" fill="norm" stroke="1" extrusionOk="0">
                    <a:moveTo>
                      <a:pt x="0" y="0"/>
                    </a:moveTo>
                    <a:cubicBezTo>
                      <a:pt x="1" y="2"/>
                      <a:pt x="2" y="3"/>
                      <a:pt x="1" y="5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97" name="Freeform 80"/>
              <p:cNvSpPr/>
              <p:nvPr/>
            </p:nvSpPr>
            <p:spPr bwMode="auto">
              <a:xfrm>
                <a:off x="3699" y="1536"/>
                <a:ext cx="43" cy="115"/>
              </a:xfrm>
              <a:custGeom>
                <a:avLst/>
                <a:gdLst>
                  <a:gd name="T0" fmla="*/ 0 w 4"/>
                  <a:gd name="T1" fmla="*/ 0 h 10"/>
                  <a:gd name="T2" fmla="*/ 2147483647 w 4"/>
                  <a:gd name="T3" fmla="*/ 2147483647 h 10"/>
                  <a:gd name="T4" fmla="*/ 0 60000 65536"/>
                  <a:gd name="T5" fmla="*/ 0 60000 65536"/>
                  <a:gd name="T6" fmla="*/ 0 w 4"/>
                  <a:gd name="T7" fmla="*/ 0 h 10"/>
                  <a:gd name="T8" fmla="*/ 4 w 4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10" fill="norm" stroke="1" extrusionOk="0">
                    <a:moveTo>
                      <a:pt x="0" y="0"/>
                    </a:moveTo>
                    <a:cubicBezTo>
                      <a:pt x="3" y="2"/>
                      <a:pt x="4" y="6"/>
                      <a:pt x="2" y="1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98" name="Freeform 81"/>
              <p:cNvSpPr/>
              <p:nvPr/>
            </p:nvSpPr>
            <p:spPr bwMode="auto">
              <a:xfrm>
                <a:off x="3699" y="1547"/>
                <a:ext cx="34" cy="115"/>
              </a:xfrm>
              <a:custGeom>
                <a:avLst/>
                <a:gdLst>
                  <a:gd name="T0" fmla="*/ 0 w 3"/>
                  <a:gd name="T1" fmla="*/ 2147483647 h 10"/>
                  <a:gd name="T2" fmla="*/ 0 w 3"/>
                  <a:gd name="T3" fmla="*/ 0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 fill="norm" stroke="1" extrusionOk="0">
                    <a:moveTo>
                      <a:pt x="0" y="10"/>
                    </a:moveTo>
                    <a:cubicBezTo>
                      <a:pt x="3" y="8"/>
                      <a:pt x="2" y="4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99" name="Freeform 82"/>
              <p:cNvSpPr/>
              <p:nvPr/>
            </p:nvSpPr>
            <p:spPr bwMode="auto">
              <a:xfrm>
                <a:off x="3670" y="1559"/>
                <a:ext cx="29" cy="126"/>
              </a:xfrm>
              <a:custGeom>
                <a:avLst/>
                <a:gdLst>
                  <a:gd name="T0" fmla="*/ 0 w 2"/>
                  <a:gd name="T1" fmla="*/ 0 h 11"/>
                  <a:gd name="T2" fmla="*/ 0 w 2"/>
                  <a:gd name="T3" fmla="*/ 2147483647 h 11"/>
                  <a:gd name="T4" fmla="*/ 0 60000 65536"/>
                  <a:gd name="T5" fmla="*/ 0 60000 65536"/>
                  <a:gd name="T6" fmla="*/ 0 w 2"/>
                  <a:gd name="T7" fmla="*/ 0 h 11"/>
                  <a:gd name="T8" fmla="*/ 2 w 2"/>
                  <a:gd name="T9" fmla="*/ 11 h 1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11" fill="norm" stroke="1" extrusionOk="0">
                    <a:moveTo>
                      <a:pt x="0" y="0"/>
                    </a:moveTo>
                    <a:cubicBezTo>
                      <a:pt x="2" y="6"/>
                      <a:pt x="1" y="9"/>
                      <a:pt x="0" y="11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00" name="Freeform 83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01" name="Freeform 84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02" name="Freeform 85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03" name="Freeform 86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04" name="Freeform 87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05" name="Freeform 88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06" name="Freeform 89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07" name="Freeform 90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08" name="Freeform 91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09" name="Freeform 92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10" name="Freeform 93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11" name="Freeform 94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12" name="Freeform 95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13" name="Freeform 96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14" name="Freeform 97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15" name="Freeform 98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16" name="Freeform 99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17" name="Freeform 100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18" name="Freeform 101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19" name="Freeform 102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20" name="Freeform 103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21" name="Freeform 104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22" name="Freeform 105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23" name="Freeform 106"/>
              <p:cNvSpPr/>
              <p:nvPr/>
            </p:nvSpPr>
            <p:spPr bwMode="auto">
              <a:xfrm>
                <a:off x="3410" y="1386"/>
                <a:ext cx="48" cy="184"/>
              </a:xfrm>
              <a:custGeom>
                <a:avLst/>
                <a:gdLst>
                  <a:gd name="T0" fmla="*/ 2147483647 w 4"/>
                  <a:gd name="T1" fmla="*/ 2147483647 h 16"/>
                  <a:gd name="T2" fmla="*/ 2147483647 w 4"/>
                  <a:gd name="T3" fmla="*/ 2147483647 h 16"/>
                  <a:gd name="T4" fmla="*/ 2147483647 w 4"/>
                  <a:gd name="T5" fmla="*/ 0 h 16"/>
                  <a:gd name="T6" fmla="*/ 2147483647 w 4"/>
                  <a:gd name="T7" fmla="*/ 2147483647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 fill="norm" stroke="1" extrusionOk="0">
                    <a:moveTo>
                      <a:pt x="1" y="1"/>
                    </a:moveTo>
                    <a:cubicBezTo>
                      <a:pt x="0" y="7"/>
                      <a:pt x="0" y="12"/>
                      <a:pt x="2" y="16"/>
                    </a:cubicBezTo>
                    <a:cubicBezTo>
                      <a:pt x="3" y="10"/>
                      <a:pt x="4" y="5"/>
                      <a:pt x="3" y="0"/>
                    </a:cubicBezTo>
                    <a:cubicBezTo>
                      <a:pt x="2" y="0"/>
                      <a:pt x="1" y="1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24" name="Freeform 107"/>
              <p:cNvSpPr/>
              <p:nvPr/>
            </p:nvSpPr>
            <p:spPr bwMode="auto">
              <a:xfrm>
                <a:off x="3434" y="1375"/>
                <a:ext cx="43" cy="172"/>
              </a:xfrm>
              <a:custGeom>
                <a:avLst/>
                <a:gdLst>
                  <a:gd name="T0" fmla="*/ 2147483647 w 4"/>
                  <a:gd name="T1" fmla="*/ 2147483647 h 15"/>
                  <a:gd name="T2" fmla="*/ 2147483647 w 4"/>
                  <a:gd name="T3" fmla="*/ 2147483647 h 15"/>
                  <a:gd name="T4" fmla="*/ 2147483647 w 4"/>
                  <a:gd name="T5" fmla="*/ 0 h 15"/>
                  <a:gd name="T6" fmla="*/ 2147483647 w 4"/>
                  <a:gd name="T7" fmla="*/ 2147483647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5"/>
                  <a:gd name="T14" fmla="*/ 4 w 4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5" fill="norm" stroke="1" extrusionOk="0">
                    <a:moveTo>
                      <a:pt x="1" y="1"/>
                    </a:moveTo>
                    <a:cubicBezTo>
                      <a:pt x="0" y="6"/>
                      <a:pt x="0" y="11"/>
                      <a:pt x="2" y="15"/>
                    </a:cubicBezTo>
                    <a:cubicBezTo>
                      <a:pt x="4" y="9"/>
                      <a:pt x="4" y="4"/>
                      <a:pt x="3" y="0"/>
                    </a:cubicBezTo>
                    <a:cubicBezTo>
                      <a:pt x="3" y="0"/>
                      <a:pt x="2" y="0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25" name="Freeform 108"/>
              <p:cNvSpPr/>
              <p:nvPr/>
            </p:nvSpPr>
            <p:spPr bwMode="auto">
              <a:xfrm>
                <a:off x="3458" y="1352"/>
                <a:ext cx="43" cy="155"/>
              </a:xfrm>
              <a:custGeom>
                <a:avLst/>
                <a:gdLst>
                  <a:gd name="T0" fmla="*/ 2147483647 w 4"/>
                  <a:gd name="T1" fmla="*/ 2147483647 h 14"/>
                  <a:gd name="T2" fmla="*/ 2147483647 w 4"/>
                  <a:gd name="T3" fmla="*/ 2147483647 h 14"/>
                  <a:gd name="T4" fmla="*/ 2147483647 w 4"/>
                  <a:gd name="T5" fmla="*/ 0 h 14"/>
                  <a:gd name="T6" fmla="*/ 2147483647 w 4"/>
                  <a:gd name="T7" fmla="*/ 2147483647 h 1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4"/>
                  <a:gd name="T14" fmla="*/ 4 w 4"/>
                  <a:gd name="T15" fmla="*/ 14 h 1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4" fill="norm" stroke="1" extrusionOk="0">
                    <a:moveTo>
                      <a:pt x="2" y="1"/>
                    </a:moveTo>
                    <a:cubicBezTo>
                      <a:pt x="1" y="6"/>
                      <a:pt x="0" y="11"/>
                      <a:pt x="2" y="14"/>
                    </a:cubicBezTo>
                    <a:cubicBezTo>
                      <a:pt x="4" y="9"/>
                      <a:pt x="4" y="4"/>
                      <a:pt x="4" y="0"/>
                    </a:cubicBezTo>
                    <a:cubicBezTo>
                      <a:pt x="3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26" name="Freeform 109"/>
              <p:cNvSpPr/>
              <p:nvPr/>
            </p:nvSpPr>
            <p:spPr bwMode="auto">
              <a:xfrm>
                <a:off x="3491" y="1339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2147483647 w 4"/>
                  <a:gd name="T7" fmla="*/ 2147483647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3"/>
                  <a:gd name="T14" fmla="*/ 4 w 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3" fill="norm" stroke="1" extrusionOk="0">
                    <a:moveTo>
                      <a:pt x="1" y="1"/>
                    </a:moveTo>
                    <a:cubicBezTo>
                      <a:pt x="0" y="5"/>
                      <a:pt x="0" y="10"/>
                      <a:pt x="2" y="13"/>
                    </a:cubicBezTo>
                    <a:cubicBezTo>
                      <a:pt x="3" y="8"/>
                      <a:pt x="4" y="4"/>
                      <a:pt x="3" y="0"/>
                    </a:cubicBezTo>
                    <a:cubicBezTo>
                      <a:pt x="2" y="0"/>
                      <a:pt x="2" y="1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27" name="Freeform 110"/>
              <p:cNvSpPr/>
              <p:nvPr/>
            </p:nvSpPr>
            <p:spPr bwMode="auto">
              <a:xfrm>
                <a:off x="3511" y="1329"/>
                <a:ext cx="48" cy="138"/>
              </a:xfrm>
              <a:custGeom>
                <a:avLst/>
                <a:gdLst>
                  <a:gd name="T0" fmla="*/ 2147483647 w 4"/>
                  <a:gd name="T1" fmla="*/ 2147483647 h 12"/>
                  <a:gd name="T2" fmla="*/ 2147483647 w 4"/>
                  <a:gd name="T3" fmla="*/ 2147483647 h 12"/>
                  <a:gd name="T4" fmla="*/ 2147483647 w 4"/>
                  <a:gd name="T5" fmla="*/ 0 h 12"/>
                  <a:gd name="T6" fmla="*/ 2147483647 w 4"/>
                  <a:gd name="T7" fmla="*/ 214748364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2"/>
                  <a:gd name="T14" fmla="*/ 4 w 4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2" fill="norm" stroke="1" extrusionOk="0">
                    <a:moveTo>
                      <a:pt x="2" y="1"/>
                    </a:moveTo>
                    <a:cubicBezTo>
                      <a:pt x="1" y="5"/>
                      <a:pt x="0" y="9"/>
                      <a:pt x="2" y="12"/>
                    </a:cubicBezTo>
                    <a:cubicBezTo>
                      <a:pt x="4" y="7"/>
                      <a:pt x="4" y="3"/>
                      <a:pt x="3" y="0"/>
                    </a:cubicBezTo>
                    <a:cubicBezTo>
                      <a:pt x="3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28" name="Freeform 111"/>
              <p:cNvSpPr/>
              <p:nvPr/>
            </p:nvSpPr>
            <p:spPr bwMode="auto">
              <a:xfrm>
                <a:off x="3535" y="1306"/>
                <a:ext cx="43" cy="126"/>
              </a:xfrm>
              <a:custGeom>
                <a:avLst/>
                <a:gdLst>
                  <a:gd name="T0" fmla="*/ 2147483647 w 4"/>
                  <a:gd name="T1" fmla="*/ 2147483647 h 11"/>
                  <a:gd name="T2" fmla="*/ 2147483647 w 4"/>
                  <a:gd name="T3" fmla="*/ 2147483647 h 11"/>
                  <a:gd name="T4" fmla="*/ 2147483647 w 4"/>
                  <a:gd name="T5" fmla="*/ 0 h 11"/>
                  <a:gd name="T6" fmla="*/ 2147483647 w 4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1"/>
                  <a:gd name="T14" fmla="*/ 4 w 4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1" fill="norm" stroke="1" extrusionOk="0">
                    <a:moveTo>
                      <a:pt x="2" y="1"/>
                    </a:moveTo>
                    <a:cubicBezTo>
                      <a:pt x="1" y="5"/>
                      <a:pt x="0" y="9"/>
                      <a:pt x="2" y="11"/>
                    </a:cubicBezTo>
                    <a:cubicBezTo>
                      <a:pt x="4" y="7"/>
                      <a:pt x="4" y="4"/>
                      <a:pt x="4" y="0"/>
                    </a:cubicBezTo>
                    <a:cubicBezTo>
                      <a:pt x="3" y="1"/>
                      <a:pt x="3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29" name="Freeform 112"/>
              <p:cNvSpPr/>
              <p:nvPr/>
            </p:nvSpPr>
            <p:spPr bwMode="auto">
              <a:xfrm>
                <a:off x="3559" y="1294"/>
                <a:ext cx="43" cy="115"/>
              </a:xfrm>
              <a:custGeom>
                <a:avLst/>
                <a:gdLst>
                  <a:gd name="T0" fmla="*/ 2147483647 w 4"/>
                  <a:gd name="T1" fmla="*/ 2147483647 h 10"/>
                  <a:gd name="T2" fmla="*/ 2147483647 w 4"/>
                  <a:gd name="T3" fmla="*/ 2147483647 h 10"/>
                  <a:gd name="T4" fmla="*/ 2147483647 w 4"/>
                  <a:gd name="T5" fmla="*/ 0 h 10"/>
                  <a:gd name="T6" fmla="*/ 2147483647 w 4"/>
                  <a:gd name="T7" fmla="*/ 2147483647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0"/>
                  <a:gd name="T14" fmla="*/ 4 w 4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0" fill="norm" stroke="1" extrusionOk="0">
                    <a:moveTo>
                      <a:pt x="3" y="1"/>
                    </a:moveTo>
                    <a:cubicBezTo>
                      <a:pt x="2" y="4"/>
                      <a:pt x="0" y="8"/>
                      <a:pt x="2" y="10"/>
                    </a:cubicBezTo>
                    <a:cubicBezTo>
                      <a:pt x="4" y="7"/>
                      <a:pt x="4" y="3"/>
                      <a:pt x="4" y="0"/>
                    </a:cubicBezTo>
                    <a:cubicBezTo>
                      <a:pt x="4" y="0"/>
                      <a:pt x="3" y="0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30" name="Freeform 113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31" name="Freeform 114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32" name="Freeform 115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33" name="Freeform 116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34" name="Freeform 117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35" name="Freeform 118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36" name="Freeform 119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37" name="Freeform 120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38" name="Freeform 121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39" name="Freeform 122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40" name="Freeform 123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41" name="Freeform 124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42" name="Freeform 125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43" name="Freeform 126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44" name="Freeform 127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45" name="Freeform 128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46" name="Freeform 129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47" name="Freeform 130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48" name="Freeform 131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49" name="Freeform 132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50" name="Freeform 133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51" name="Freeform 134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52" name="Freeform 135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53" name="Freeform 136"/>
              <p:cNvSpPr/>
              <p:nvPr/>
            </p:nvSpPr>
            <p:spPr bwMode="auto">
              <a:xfrm>
                <a:off x="3386" y="1329"/>
                <a:ext cx="72" cy="103"/>
              </a:xfrm>
              <a:custGeom>
                <a:avLst/>
                <a:gdLst>
                  <a:gd name="T0" fmla="*/ 0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2147483647 w 6"/>
                  <a:gd name="T7" fmla="*/ 0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w 6"/>
                  <a:gd name="T13" fmla="*/ 2147483647 h 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9"/>
                  <a:gd name="T23" fmla="*/ 6 w 6"/>
                  <a:gd name="T24" fmla="*/ 9 h 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9" fill="norm" stroke="1" extrusionOk="0">
                    <a:moveTo>
                      <a:pt x="0" y="9"/>
                    </a:moveTo>
                    <a:cubicBezTo>
                      <a:pt x="0" y="9"/>
                      <a:pt x="0" y="6"/>
                      <a:pt x="1" y="3"/>
                    </a:cubicBezTo>
                    <a:cubicBezTo>
                      <a:pt x="1" y="2"/>
                      <a:pt x="1" y="2"/>
                      <a:pt x="2" y="1"/>
                    </a:cubicBezTo>
                    <a:cubicBezTo>
                      <a:pt x="3" y="0"/>
                      <a:pt x="5" y="0"/>
                      <a:pt x="6" y="0"/>
                    </a:cubicBezTo>
                    <a:cubicBezTo>
                      <a:pt x="6" y="1"/>
                      <a:pt x="5" y="2"/>
                      <a:pt x="4" y="3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3" y="8"/>
                      <a:pt x="2" y="9"/>
                      <a:pt x="0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54" name="Freeform 137"/>
              <p:cNvSpPr/>
              <p:nvPr/>
            </p:nvSpPr>
            <p:spPr bwMode="auto">
              <a:xfrm>
                <a:off x="3423" y="1317"/>
                <a:ext cx="67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2147483647 w 6"/>
                  <a:gd name="T7" fmla="*/ 2147483647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9"/>
                  <a:gd name="T20" fmla="*/ 6 w 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9" fill="norm" stroke="1" extrusionOk="0">
                    <a:moveTo>
                      <a:pt x="1" y="9"/>
                    </a:moveTo>
                    <a:cubicBezTo>
                      <a:pt x="0" y="8"/>
                      <a:pt x="1" y="6"/>
                      <a:pt x="2" y="4"/>
                    </a:cubicBezTo>
                    <a:cubicBezTo>
                      <a:pt x="3" y="2"/>
                      <a:pt x="4" y="0"/>
                      <a:pt x="6" y="1"/>
                    </a:cubicBezTo>
                    <a:cubicBezTo>
                      <a:pt x="5" y="2"/>
                      <a:pt x="5" y="3"/>
                      <a:pt x="5" y="4"/>
                    </a:cubicBezTo>
                    <a:cubicBezTo>
                      <a:pt x="4" y="5"/>
                      <a:pt x="4" y="6"/>
                      <a:pt x="4" y="6"/>
                    </a:cubicBezTo>
                    <a:cubicBezTo>
                      <a:pt x="4" y="8"/>
                      <a:pt x="2" y="8"/>
                      <a:pt x="1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55" name="Freeform 138"/>
              <p:cNvSpPr/>
              <p:nvPr/>
            </p:nvSpPr>
            <p:spPr bwMode="auto">
              <a:xfrm>
                <a:off x="3467" y="1317"/>
                <a:ext cx="43" cy="92"/>
              </a:xfrm>
              <a:custGeom>
                <a:avLst/>
                <a:gdLst>
                  <a:gd name="T0" fmla="*/ 0 w 4"/>
                  <a:gd name="T1" fmla="*/ 2147483647 h 8"/>
                  <a:gd name="T2" fmla="*/ 2147483647 w 4"/>
                  <a:gd name="T3" fmla="*/ 2147483647 h 8"/>
                  <a:gd name="T4" fmla="*/ 2147483647 w 4"/>
                  <a:gd name="T5" fmla="*/ 0 h 8"/>
                  <a:gd name="T6" fmla="*/ 2147483647 w 4"/>
                  <a:gd name="T7" fmla="*/ 2147483647 h 8"/>
                  <a:gd name="T8" fmla="*/ 2147483647 w 4"/>
                  <a:gd name="T9" fmla="*/ 2147483647 h 8"/>
                  <a:gd name="T10" fmla="*/ 0 w 4"/>
                  <a:gd name="T11" fmla="*/ 2147483647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 fill="norm" stroke="1" extrusionOk="0">
                    <a:moveTo>
                      <a:pt x="0" y="8"/>
                    </a:moveTo>
                    <a:cubicBezTo>
                      <a:pt x="0" y="7"/>
                      <a:pt x="0" y="5"/>
                      <a:pt x="1" y="3"/>
                    </a:cubicBezTo>
                    <a:cubicBezTo>
                      <a:pt x="1" y="1"/>
                      <a:pt x="3" y="0"/>
                      <a:pt x="4" y="0"/>
                    </a:cubicBezTo>
                    <a:cubicBezTo>
                      <a:pt x="4" y="1"/>
                      <a:pt x="4" y="2"/>
                      <a:pt x="3" y="3"/>
                    </a:cubicBezTo>
                    <a:cubicBezTo>
                      <a:pt x="3" y="4"/>
                      <a:pt x="3" y="5"/>
                      <a:pt x="3" y="6"/>
                    </a:cubicBezTo>
                    <a:cubicBezTo>
                      <a:pt x="2" y="7"/>
                      <a:pt x="1" y="7"/>
                      <a:pt x="0" y="8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56" name="Freeform 139"/>
              <p:cNvSpPr/>
              <p:nvPr/>
            </p:nvSpPr>
            <p:spPr bwMode="auto">
              <a:xfrm>
                <a:off x="3501" y="1317"/>
                <a:ext cx="34" cy="80"/>
              </a:xfrm>
              <a:custGeom>
                <a:avLst/>
                <a:gdLst>
                  <a:gd name="T0" fmla="*/ 0 w 3"/>
                  <a:gd name="T1" fmla="*/ 2147483647 h 7"/>
                  <a:gd name="T2" fmla="*/ 0 w 3"/>
                  <a:gd name="T3" fmla="*/ 2147483647 h 7"/>
                  <a:gd name="T4" fmla="*/ 2147483647 w 3"/>
                  <a:gd name="T5" fmla="*/ 0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0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 fill="norm" stroke="1" extrusionOk="0">
                    <a:moveTo>
                      <a:pt x="0" y="7"/>
                    </a:moveTo>
                    <a:cubicBezTo>
                      <a:pt x="0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0"/>
                    </a:cubicBezTo>
                    <a:cubicBezTo>
                      <a:pt x="3" y="1"/>
                      <a:pt x="3" y="2"/>
                      <a:pt x="2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6"/>
                      <a:pt x="1" y="6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57" name="Freeform 140"/>
              <p:cNvSpPr/>
              <p:nvPr/>
            </p:nvSpPr>
            <p:spPr bwMode="auto">
              <a:xfrm>
                <a:off x="3525" y="1306"/>
                <a:ext cx="34" cy="80"/>
              </a:xfrm>
              <a:custGeom>
                <a:avLst/>
                <a:gdLst>
                  <a:gd name="T0" fmla="*/ 0 w 3"/>
                  <a:gd name="T1" fmla="*/ 2147483647 h 7"/>
                  <a:gd name="T2" fmla="*/ 0 w 3"/>
                  <a:gd name="T3" fmla="*/ 2147483647 h 7"/>
                  <a:gd name="T4" fmla="*/ 2147483647 w 3"/>
                  <a:gd name="T5" fmla="*/ 2147483647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0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 fill="norm" stroke="1" extrusionOk="0">
                    <a:moveTo>
                      <a:pt x="0" y="7"/>
                    </a:moveTo>
                    <a:cubicBezTo>
                      <a:pt x="0" y="7"/>
                      <a:pt x="0" y="5"/>
                      <a:pt x="0" y="3"/>
                    </a:cubicBezTo>
                    <a:cubicBezTo>
                      <a:pt x="1" y="2"/>
                      <a:pt x="2" y="0"/>
                      <a:pt x="3" y="1"/>
                    </a:cubicBezTo>
                    <a:cubicBezTo>
                      <a:pt x="3" y="2"/>
                      <a:pt x="2" y="3"/>
                      <a:pt x="2" y="3"/>
                    </a:cubicBezTo>
                    <a:cubicBezTo>
                      <a:pt x="2" y="4"/>
                      <a:pt x="2" y="5"/>
                      <a:pt x="2" y="5"/>
                    </a:cubicBezTo>
                    <a:cubicBezTo>
                      <a:pt x="2" y="6"/>
                      <a:pt x="1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58" name="Freeform 141"/>
              <p:cNvSpPr/>
              <p:nvPr/>
            </p:nvSpPr>
            <p:spPr bwMode="auto">
              <a:xfrm>
                <a:off x="3544" y="1306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0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 fill="norm" stroke="1" extrusionOk="0">
                    <a:moveTo>
                      <a:pt x="0" y="6"/>
                    </a:moveTo>
                    <a:cubicBezTo>
                      <a:pt x="0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2"/>
                      <a:pt x="2" y="2"/>
                      <a:pt x="2" y="3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6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59" name="Freeform 142"/>
              <p:cNvSpPr/>
              <p:nvPr/>
            </p:nvSpPr>
            <p:spPr bwMode="auto">
              <a:xfrm>
                <a:off x="3559" y="1306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2147483647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 fill="norm" stroke="1" extrusionOk="0">
                    <a:moveTo>
                      <a:pt x="0" y="6"/>
                    </a:moveTo>
                    <a:cubicBezTo>
                      <a:pt x="0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3" y="1"/>
                      <a:pt x="2" y="2"/>
                      <a:pt x="2" y="3"/>
                    </a:cubicBezTo>
                    <a:cubicBezTo>
                      <a:pt x="2" y="3"/>
                      <a:pt x="2" y="4"/>
                      <a:pt x="2" y="4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60" name="Freeform 143"/>
              <p:cNvSpPr/>
              <p:nvPr/>
            </p:nvSpPr>
            <p:spPr bwMode="auto">
              <a:xfrm>
                <a:off x="3578" y="1306"/>
                <a:ext cx="24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 fill="norm" stroke="1" extrusionOk="0">
                    <a:moveTo>
                      <a:pt x="0" y="5"/>
                    </a:moveTo>
                    <a:cubicBezTo>
                      <a:pt x="0" y="5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2"/>
                      <a:pt x="1" y="2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0" y="5"/>
                      <a:pt x="0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61" name="Freeform 144"/>
              <p:cNvSpPr/>
              <p:nvPr/>
            </p:nvSpPr>
            <p:spPr bwMode="auto">
              <a:xfrm>
                <a:off x="3593" y="1306"/>
                <a:ext cx="19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 fill="norm" stroke="1" extrusionOk="0">
                    <a:moveTo>
                      <a:pt x="0" y="5"/>
                    </a:moveTo>
                    <a:cubicBezTo>
                      <a:pt x="0" y="5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0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62" name="Freeform 145"/>
              <p:cNvSpPr/>
              <p:nvPr/>
            </p:nvSpPr>
            <p:spPr bwMode="auto">
              <a:xfrm>
                <a:off x="3602" y="1306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 fill="norm" stroke="1" extrusionOk="0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63" name="Freeform 146"/>
              <p:cNvSpPr/>
              <p:nvPr/>
            </p:nvSpPr>
            <p:spPr bwMode="auto">
              <a:xfrm>
                <a:off x="3612" y="1306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 fill="norm" stroke="1" extrusionOk="0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64" name="Freeform 147"/>
              <p:cNvSpPr/>
              <p:nvPr/>
            </p:nvSpPr>
            <p:spPr bwMode="auto">
              <a:xfrm>
                <a:off x="3626" y="1306"/>
                <a:ext cx="19" cy="46"/>
              </a:xfrm>
              <a:custGeom>
                <a:avLst/>
                <a:gdLst>
                  <a:gd name="T0" fmla="*/ 0 w 2"/>
                  <a:gd name="T1" fmla="*/ 2147483647 h 4"/>
                  <a:gd name="T2" fmla="*/ 0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 fill="norm" stroke="1" extrusionOk="0">
                    <a:moveTo>
                      <a:pt x="0" y="4"/>
                    </a:moveTo>
                    <a:cubicBezTo>
                      <a:pt x="0" y="4"/>
                      <a:pt x="0" y="2"/>
                      <a:pt x="0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0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65" name="Freeform 148"/>
              <p:cNvSpPr/>
              <p:nvPr/>
            </p:nvSpPr>
            <p:spPr bwMode="auto">
              <a:xfrm>
                <a:off x="3410" y="1260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0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0 w 6"/>
                  <a:gd name="T13" fmla="*/ 2147483647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7"/>
                  <a:gd name="T23" fmla="*/ 6 w 6"/>
                  <a:gd name="T24" fmla="*/ 7 h 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7" fill="norm" stroke="1" extrusionOk="0">
                    <a:moveTo>
                      <a:pt x="0" y="7"/>
                    </a:moveTo>
                    <a:cubicBezTo>
                      <a:pt x="0" y="6"/>
                      <a:pt x="0" y="4"/>
                      <a:pt x="1" y="2"/>
                    </a:cubicBezTo>
                    <a:cubicBezTo>
                      <a:pt x="2" y="1"/>
                      <a:pt x="2" y="0"/>
                      <a:pt x="3" y="0"/>
                    </a:cubicBezTo>
                    <a:cubicBezTo>
                      <a:pt x="4" y="0"/>
                      <a:pt x="5" y="0"/>
                      <a:pt x="6" y="1"/>
                    </a:cubicBezTo>
                    <a:cubicBezTo>
                      <a:pt x="5" y="2"/>
                      <a:pt x="5" y="2"/>
                      <a:pt x="4" y="3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3" y="7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66" name="Freeform 149"/>
              <p:cNvSpPr/>
              <p:nvPr/>
            </p:nvSpPr>
            <p:spPr bwMode="auto">
              <a:xfrm>
                <a:off x="3443" y="1260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0 w 6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 fill="norm" stroke="1" extrusionOk="0">
                    <a:moveTo>
                      <a:pt x="0" y="7"/>
                    </a:moveTo>
                    <a:cubicBezTo>
                      <a:pt x="0" y="6"/>
                      <a:pt x="1" y="4"/>
                      <a:pt x="2" y="3"/>
                    </a:cubicBezTo>
                    <a:cubicBezTo>
                      <a:pt x="3" y="1"/>
                      <a:pt x="4" y="0"/>
                      <a:pt x="6" y="1"/>
                    </a:cubicBezTo>
                    <a:cubicBezTo>
                      <a:pt x="5" y="2"/>
                      <a:pt x="4" y="3"/>
                      <a:pt x="4" y="3"/>
                    </a:cubicBezTo>
                    <a:cubicBezTo>
                      <a:pt x="4" y="4"/>
                      <a:pt x="3" y="5"/>
                      <a:pt x="3" y="6"/>
                    </a:cubicBezTo>
                    <a:cubicBezTo>
                      <a:pt x="3" y="7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67" name="Freeform 150"/>
              <p:cNvSpPr/>
              <p:nvPr/>
            </p:nvSpPr>
            <p:spPr bwMode="auto">
              <a:xfrm>
                <a:off x="3476" y="1271"/>
                <a:ext cx="58" cy="69"/>
              </a:xfrm>
              <a:custGeom>
                <a:avLst/>
                <a:gdLst>
                  <a:gd name="T0" fmla="*/ 0 w 5"/>
                  <a:gd name="T1" fmla="*/ 2147483647 h 6"/>
                  <a:gd name="T2" fmla="*/ 2147483647 w 5"/>
                  <a:gd name="T3" fmla="*/ 2147483647 h 6"/>
                  <a:gd name="T4" fmla="*/ 2147483647 w 5"/>
                  <a:gd name="T5" fmla="*/ 2147483647 h 6"/>
                  <a:gd name="T6" fmla="*/ 2147483647 w 5"/>
                  <a:gd name="T7" fmla="*/ 2147483647 h 6"/>
                  <a:gd name="T8" fmla="*/ 2147483647 w 5"/>
                  <a:gd name="T9" fmla="*/ 2147483647 h 6"/>
                  <a:gd name="T10" fmla="*/ 0 w 5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 fill="norm" stroke="1" extrusionOk="0">
                    <a:moveTo>
                      <a:pt x="0" y="6"/>
                    </a:moveTo>
                    <a:cubicBezTo>
                      <a:pt x="0" y="5"/>
                      <a:pt x="0" y="3"/>
                      <a:pt x="1" y="2"/>
                    </a:cubicBezTo>
                    <a:cubicBezTo>
                      <a:pt x="2" y="0"/>
                      <a:pt x="3" y="0"/>
                      <a:pt x="5" y="1"/>
                    </a:cubicBezTo>
                    <a:cubicBezTo>
                      <a:pt x="4" y="1"/>
                      <a:pt x="4" y="2"/>
                      <a:pt x="3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68" name="Freeform 151"/>
              <p:cNvSpPr/>
              <p:nvPr/>
            </p:nvSpPr>
            <p:spPr bwMode="auto">
              <a:xfrm>
                <a:off x="3501" y="1271"/>
                <a:ext cx="43" cy="69"/>
              </a:xfrm>
              <a:custGeom>
                <a:avLst/>
                <a:gdLst>
                  <a:gd name="T0" fmla="*/ 0 w 4"/>
                  <a:gd name="T1" fmla="*/ 2147483647 h 6"/>
                  <a:gd name="T2" fmla="*/ 2147483647 w 4"/>
                  <a:gd name="T3" fmla="*/ 2147483647 h 6"/>
                  <a:gd name="T4" fmla="*/ 2147483647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0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 fill="norm" stroke="1" extrusionOk="0">
                    <a:moveTo>
                      <a:pt x="0" y="6"/>
                    </a:moveTo>
                    <a:cubicBezTo>
                      <a:pt x="0" y="5"/>
                      <a:pt x="1" y="3"/>
                      <a:pt x="1" y="2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4" y="1"/>
                      <a:pt x="3" y="2"/>
                      <a:pt x="3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69" name="Freeform 152"/>
              <p:cNvSpPr/>
              <p:nvPr/>
            </p:nvSpPr>
            <p:spPr bwMode="auto">
              <a:xfrm>
                <a:off x="3525" y="1271"/>
                <a:ext cx="43" cy="69"/>
              </a:xfrm>
              <a:custGeom>
                <a:avLst/>
                <a:gdLst>
                  <a:gd name="T0" fmla="*/ 0 w 4"/>
                  <a:gd name="T1" fmla="*/ 2147483647 h 6"/>
                  <a:gd name="T2" fmla="*/ 2147483647 w 4"/>
                  <a:gd name="T3" fmla="*/ 2147483647 h 6"/>
                  <a:gd name="T4" fmla="*/ 2147483647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0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 fill="norm" stroke="1" extrusionOk="0">
                    <a:moveTo>
                      <a:pt x="0" y="6"/>
                    </a:moveTo>
                    <a:cubicBezTo>
                      <a:pt x="0" y="5"/>
                      <a:pt x="1" y="4"/>
                      <a:pt x="1" y="2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3" y="2"/>
                      <a:pt x="3" y="2"/>
                      <a:pt x="3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70" name="Freeform 153"/>
              <p:cNvSpPr/>
              <p:nvPr/>
            </p:nvSpPr>
            <p:spPr bwMode="auto">
              <a:xfrm>
                <a:off x="3544" y="1271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2147483647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 fill="norm" stroke="1" extrusionOk="0">
                    <a:moveTo>
                      <a:pt x="0" y="6"/>
                    </a:moveTo>
                    <a:cubicBezTo>
                      <a:pt x="0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3" y="2"/>
                      <a:pt x="3" y="2"/>
                      <a:pt x="2" y="3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71" name="Freeform 154"/>
              <p:cNvSpPr/>
              <p:nvPr/>
            </p:nvSpPr>
            <p:spPr bwMode="auto">
              <a:xfrm>
                <a:off x="3569" y="1283"/>
                <a:ext cx="24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 fill="norm" stroke="1" extrusionOk="0">
                    <a:moveTo>
                      <a:pt x="0" y="4"/>
                    </a:moveTo>
                    <a:cubicBezTo>
                      <a:pt x="0" y="4"/>
                      <a:pt x="0" y="3"/>
                      <a:pt x="0" y="2"/>
                    </a:cubicBezTo>
                    <a:cubicBezTo>
                      <a:pt x="1" y="0"/>
                      <a:pt x="2" y="0"/>
                      <a:pt x="2" y="0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0" y="5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72" name="Freeform 155"/>
              <p:cNvSpPr/>
              <p:nvPr/>
            </p:nvSpPr>
            <p:spPr bwMode="auto">
              <a:xfrm>
                <a:off x="3578" y="1283"/>
                <a:ext cx="34" cy="57"/>
              </a:xfrm>
              <a:custGeom>
                <a:avLst/>
                <a:gdLst>
                  <a:gd name="T0" fmla="*/ 0 w 3"/>
                  <a:gd name="T1" fmla="*/ 2147483647 h 5"/>
                  <a:gd name="T2" fmla="*/ 2147483647 w 3"/>
                  <a:gd name="T3" fmla="*/ 2147483647 h 5"/>
                  <a:gd name="T4" fmla="*/ 2147483647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0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 fill="norm" stroke="1" extrusionOk="0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73" name="Freeform 156"/>
              <p:cNvSpPr/>
              <p:nvPr/>
            </p:nvSpPr>
            <p:spPr bwMode="auto">
              <a:xfrm>
                <a:off x="3593" y="1283"/>
                <a:ext cx="34" cy="46"/>
              </a:xfrm>
              <a:custGeom>
                <a:avLst/>
                <a:gdLst>
                  <a:gd name="T0" fmla="*/ 0 w 3"/>
                  <a:gd name="T1" fmla="*/ 2147483647 h 4"/>
                  <a:gd name="T2" fmla="*/ 2147483647 w 3"/>
                  <a:gd name="T3" fmla="*/ 2147483647 h 4"/>
                  <a:gd name="T4" fmla="*/ 2147483647 w 3"/>
                  <a:gd name="T5" fmla="*/ 2147483647 h 4"/>
                  <a:gd name="T6" fmla="*/ 2147483647 w 3"/>
                  <a:gd name="T7" fmla="*/ 2147483647 h 4"/>
                  <a:gd name="T8" fmla="*/ 2147483647 w 3"/>
                  <a:gd name="T9" fmla="*/ 2147483647 h 4"/>
                  <a:gd name="T10" fmla="*/ 0 w 3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4"/>
                  <a:gd name="T20" fmla="*/ 3 w 3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4" fill="norm" stroke="1" extrusionOk="0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74" name="Freeform 157"/>
              <p:cNvSpPr/>
              <p:nvPr/>
            </p:nvSpPr>
            <p:spPr bwMode="auto">
              <a:xfrm>
                <a:off x="3602" y="1283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 fill="norm" stroke="1" extrusionOk="0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75" name="Freeform 158"/>
              <p:cNvSpPr/>
              <p:nvPr/>
            </p:nvSpPr>
            <p:spPr bwMode="auto">
              <a:xfrm>
                <a:off x="3612" y="1283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 fill="norm" stroke="1" extrusionOk="0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76" name="Freeform 159"/>
              <p:cNvSpPr/>
              <p:nvPr/>
            </p:nvSpPr>
            <p:spPr bwMode="auto">
              <a:xfrm>
                <a:off x="3626" y="1294"/>
                <a:ext cx="19" cy="34"/>
              </a:xfrm>
              <a:custGeom>
                <a:avLst/>
                <a:gdLst>
                  <a:gd name="T0" fmla="*/ 0 w 2"/>
                  <a:gd name="T1" fmla="*/ 2147483647 h 3"/>
                  <a:gd name="T2" fmla="*/ 2147483647 w 2"/>
                  <a:gd name="T3" fmla="*/ 2147483647 h 3"/>
                  <a:gd name="T4" fmla="*/ 2147483647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0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3"/>
                  <a:gd name="T20" fmla="*/ 2 w 2"/>
                  <a:gd name="T21" fmla="*/ 3 h 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3" fill="norm" stroke="1" extrusionOk="0">
                    <a:moveTo>
                      <a:pt x="0" y="3"/>
                    </a:moveTo>
                    <a:cubicBezTo>
                      <a:pt x="0" y="3"/>
                      <a:pt x="0" y="2"/>
                      <a:pt x="1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2" y="1"/>
                      <a:pt x="2" y="1"/>
                      <a:pt x="1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1" y="3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77" name="Freeform 160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78" name="Freeform 161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79" name="Freeform 162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80" name="Freeform 163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81" name="Freeform 164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82" name="Freeform 165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83" name="Freeform 166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84" name="Freeform 167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85" name="Freeform 168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86" name="Freeform 169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87" name="Freeform 170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88" name="Freeform 171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89" name="Freeform 172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90" name="Freeform 173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91" name="Freeform 174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92" name="Freeform 175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93" name="Freeform 176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94" name="Freeform 177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95" name="Freeform 178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96" name="Freeform 179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97" name="Freeform 180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98" name="Freeform 181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99" name="Freeform 182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00" name="Freeform 183"/>
              <p:cNvSpPr/>
              <p:nvPr/>
            </p:nvSpPr>
            <p:spPr bwMode="auto">
              <a:xfrm>
                <a:off x="3443" y="1226"/>
                <a:ext cx="58" cy="46"/>
              </a:xfrm>
              <a:custGeom>
                <a:avLst/>
                <a:gdLst>
                  <a:gd name="T0" fmla="*/ 2147483647 w 5"/>
                  <a:gd name="T1" fmla="*/ 0 h 4"/>
                  <a:gd name="T2" fmla="*/ 0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0 h 4"/>
                  <a:gd name="T8" fmla="*/ 2147483647 w 5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"/>
                  <a:gd name="T17" fmla="*/ 5 w 5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" fill="norm" stroke="1" extrusionOk="0">
                    <a:moveTo>
                      <a:pt x="3" y="0"/>
                    </a:moveTo>
                    <a:cubicBezTo>
                      <a:pt x="2" y="1"/>
                      <a:pt x="1" y="2"/>
                      <a:pt x="0" y="4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3" y="2"/>
                      <a:pt x="4" y="1"/>
                      <a:pt x="5" y="0"/>
                    </a:cubicBezTo>
                    <a:cubicBezTo>
                      <a:pt x="4" y="0"/>
                      <a:pt x="4" y="0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01" name="Freeform 184"/>
              <p:cNvSpPr/>
              <p:nvPr/>
            </p:nvSpPr>
            <p:spPr bwMode="auto">
              <a:xfrm>
                <a:off x="3467" y="1226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0 w 4"/>
                  <a:gd name="T3" fmla="*/ 2147483647 h 4"/>
                  <a:gd name="T4" fmla="*/ 2147483647 w 4"/>
                  <a:gd name="T5" fmla="*/ 2147483647 h 4"/>
                  <a:gd name="T6" fmla="*/ 2147483647 w 4"/>
                  <a:gd name="T7" fmla="*/ 2147483647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 fill="norm" stroke="1" extrusionOk="0">
                    <a:moveTo>
                      <a:pt x="3" y="0"/>
                    </a:moveTo>
                    <a:cubicBezTo>
                      <a:pt x="2" y="1"/>
                      <a:pt x="1" y="2"/>
                      <a:pt x="0" y="4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3" y="2"/>
                      <a:pt x="4" y="2"/>
                      <a:pt x="4" y="1"/>
                    </a:cubicBezTo>
                    <a:cubicBezTo>
                      <a:pt x="4" y="1"/>
                      <a:pt x="3" y="1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02" name="Freeform 185"/>
              <p:cNvSpPr/>
              <p:nvPr/>
            </p:nvSpPr>
            <p:spPr bwMode="auto">
              <a:xfrm>
                <a:off x="3491" y="1237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0 w 4"/>
                  <a:gd name="T3" fmla="*/ 2147483647 h 4"/>
                  <a:gd name="T4" fmla="*/ 2147483647 w 4"/>
                  <a:gd name="T5" fmla="*/ 2147483647 h 4"/>
                  <a:gd name="T6" fmla="*/ 2147483647 w 4"/>
                  <a:gd name="T7" fmla="*/ 0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 fill="norm" stroke="1" extrusionOk="0">
                    <a:moveTo>
                      <a:pt x="3" y="0"/>
                    </a:moveTo>
                    <a:cubicBezTo>
                      <a:pt x="2" y="1"/>
                      <a:pt x="1" y="2"/>
                      <a:pt x="0" y="3"/>
                    </a:cubicBezTo>
                    <a:cubicBezTo>
                      <a:pt x="1" y="4"/>
                      <a:pt x="2" y="3"/>
                      <a:pt x="3" y="2"/>
                    </a:cubicBezTo>
                    <a:cubicBezTo>
                      <a:pt x="3" y="2"/>
                      <a:pt x="3" y="1"/>
                      <a:pt x="4" y="0"/>
                    </a:cubicBezTo>
                    <a:cubicBezTo>
                      <a:pt x="3" y="0"/>
                      <a:pt x="3" y="0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03" name="Freeform 186"/>
              <p:cNvSpPr/>
              <p:nvPr/>
            </p:nvSpPr>
            <p:spPr bwMode="auto">
              <a:xfrm>
                <a:off x="3511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0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cubicBezTo>
                      <a:pt x="1" y="0"/>
                      <a:pt x="1" y="1"/>
                      <a:pt x="0" y="2"/>
                    </a:cubicBezTo>
                    <a:cubicBezTo>
                      <a:pt x="1" y="3"/>
                      <a:pt x="1" y="2"/>
                      <a:pt x="2" y="1"/>
                    </a:cubicBezTo>
                    <a:cubicBezTo>
                      <a:pt x="3" y="1"/>
                      <a:pt x="3" y="1"/>
                      <a:pt x="3" y="0"/>
                    </a:cubicBezTo>
                    <a:cubicBezTo>
                      <a:pt x="3" y="0"/>
                      <a:pt x="3" y="0"/>
                      <a:pt x="2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04" name="Freeform 187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05" name="Freeform 188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06" name="Freeform 189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07" name="Freeform 190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08" name="Freeform 191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09" name="Freeform 192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10" name="Freeform 193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11" name="Freeform 194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12" name="Freeform 195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13" name="Freeform 196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14" name="Freeform 197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15" name="Freeform 198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16" name="Freeform 199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17" name="Freeform 200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18" name="Freeform 201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19" name="Freeform 202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20" name="Freeform 203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21" name="Freeform 204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22" name="Freeform 205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23" name="Freeform 206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24" name="Freeform 207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25" name="Freeform 208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26" name="Freeform 209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27" name="Freeform 210"/>
              <p:cNvSpPr/>
              <p:nvPr/>
            </p:nvSpPr>
            <p:spPr bwMode="auto">
              <a:xfrm>
                <a:off x="3476" y="1203"/>
                <a:ext cx="48" cy="23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0 h 2"/>
                  <a:gd name="T4" fmla="*/ 2147483647 w 4"/>
                  <a:gd name="T5" fmla="*/ 2147483647 h 2"/>
                  <a:gd name="T6" fmla="*/ 2147483647 w 4"/>
                  <a:gd name="T7" fmla="*/ 2147483647 h 2"/>
                  <a:gd name="T8" fmla="*/ 0 w 4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2"/>
                  <a:gd name="T17" fmla="*/ 4 w 4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2" fill="norm" stroke="1" extrusionOk="0">
                    <a:moveTo>
                      <a:pt x="0" y="2"/>
                    </a:moveTo>
                    <a:cubicBezTo>
                      <a:pt x="2" y="1"/>
                      <a:pt x="3" y="1"/>
                      <a:pt x="4" y="0"/>
                    </a:cubicBezTo>
                    <a:lnTo>
                      <a:pt x="4" y="1"/>
                    </a:lnTo>
                    <a:cubicBezTo>
                      <a:pt x="4" y="2"/>
                      <a:pt x="3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28" name="Freeform 211"/>
              <p:cNvSpPr/>
              <p:nvPr/>
            </p:nvSpPr>
            <p:spPr bwMode="auto">
              <a:xfrm>
                <a:off x="3501" y="1214"/>
                <a:ext cx="34" cy="23"/>
              </a:xfrm>
              <a:custGeom>
                <a:avLst/>
                <a:gdLst>
                  <a:gd name="T0" fmla="*/ 0 w 3"/>
                  <a:gd name="T1" fmla="*/ 2147483647 h 2"/>
                  <a:gd name="T2" fmla="*/ 2147483647 w 3"/>
                  <a:gd name="T3" fmla="*/ 0 h 2"/>
                  <a:gd name="T4" fmla="*/ 2147483647 w 3"/>
                  <a:gd name="T5" fmla="*/ 2147483647 h 2"/>
                  <a:gd name="T6" fmla="*/ 2147483647 w 3"/>
                  <a:gd name="T7" fmla="*/ 2147483647 h 2"/>
                  <a:gd name="T8" fmla="*/ 0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2"/>
                  <a:gd name="T17" fmla="*/ 3 w 3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2" fill="norm" stroke="1" extrusionOk="0">
                    <a:moveTo>
                      <a:pt x="0" y="1"/>
                    </a:moveTo>
                    <a:cubicBezTo>
                      <a:pt x="1" y="1"/>
                      <a:pt x="2" y="0"/>
                      <a:pt x="3" y="0"/>
                    </a:cubicBezTo>
                    <a:lnTo>
                      <a:pt x="3" y="1"/>
                    </a:lnTo>
                    <a:cubicBezTo>
                      <a:pt x="3" y="1"/>
                      <a:pt x="2" y="2"/>
                      <a:pt x="1" y="2"/>
                    </a:cubicBezTo>
                    <a:cubicBezTo>
                      <a:pt x="1" y="2"/>
                      <a:pt x="0" y="2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29" name="Freeform 212"/>
              <p:cNvSpPr/>
              <p:nvPr/>
            </p:nvSpPr>
            <p:spPr bwMode="auto">
              <a:xfrm>
                <a:off x="3511" y="1226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0 h 1"/>
                  <a:gd name="T4" fmla="*/ 2147483647 w 3"/>
                  <a:gd name="T5" fmla="*/ 2147483647 h 1"/>
                  <a:gd name="T6" fmla="*/ 2147483647 w 3"/>
                  <a:gd name="T7" fmla="*/ 2147483647 h 1"/>
                  <a:gd name="T8" fmla="*/ 0 w 3"/>
                  <a:gd name="T9" fmla="*/ 2147483647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 fill="norm" stroke="1" extrusionOk="0">
                    <a:moveTo>
                      <a:pt x="0" y="1"/>
                    </a:moveTo>
                    <a:cubicBezTo>
                      <a:pt x="1" y="1"/>
                      <a:pt x="2" y="0"/>
                      <a:pt x="2" y="0"/>
                    </a:cubicBezTo>
                    <a:lnTo>
                      <a:pt x="3" y="1"/>
                    </a:lnTo>
                    <a:cubicBezTo>
                      <a:pt x="2" y="1"/>
                      <a:pt x="2" y="1"/>
                      <a:pt x="1" y="1"/>
                    </a:cubicBezTo>
                    <a:cubicBezTo>
                      <a:pt x="1" y="1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30" name="Freeform 213"/>
              <p:cNvSpPr/>
              <p:nvPr/>
            </p:nvSpPr>
            <p:spPr bwMode="auto">
              <a:xfrm>
                <a:off x="3544" y="1260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2147483647 h 2"/>
                  <a:gd name="T6" fmla="*/ 2147483647 w 3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2"/>
                  <a:gd name="T14" fmla="*/ 3 w 3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2" fill="norm" stroke="1" extrusionOk="0">
                    <a:moveTo>
                      <a:pt x="1" y="0"/>
                    </a:moveTo>
                    <a:cubicBezTo>
                      <a:pt x="1" y="1"/>
                      <a:pt x="1" y="1"/>
                      <a:pt x="0" y="2"/>
                    </a:cubicBezTo>
                    <a:cubicBezTo>
                      <a:pt x="1" y="2"/>
                      <a:pt x="2" y="2"/>
                      <a:pt x="3" y="1"/>
                    </a:cubicBez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31" name="Freeform 214"/>
              <p:cNvSpPr/>
              <p:nvPr/>
            </p:nvSpPr>
            <p:spPr bwMode="auto">
              <a:xfrm>
                <a:off x="3511" y="1191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0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2147483647 w 6"/>
                  <a:gd name="T13" fmla="*/ 2147483647 h 7"/>
                  <a:gd name="T14" fmla="*/ 2147483647 w 6"/>
                  <a:gd name="T15" fmla="*/ 2147483647 h 7"/>
                  <a:gd name="T16" fmla="*/ 2147483647 w 6"/>
                  <a:gd name="T17" fmla="*/ 2147483647 h 7"/>
                  <a:gd name="T18" fmla="*/ 0 w 6"/>
                  <a:gd name="T19" fmla="*/ 2147483647 h 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"/>
                  <a:gd name="T31" fmla="*/ 0 h 7"/>
                  <a:gd name="T32" fmla="*/ 6 w 6"/>
                  <a:gd name="T33" fmla="*/ 7 h 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" h="7" fill="norm" stroke="1" extrusionOk="0">
                    <a:moveTo>
                      <a:pt x="0" y="1"/>
                    </a:moveTo>
                    <a:lnTo>
                      <a:pt x="0" y="1"/>
                    </a:lnTo>
                    <a:cubicBezTo>
                      <a:pt x="1" y="2"/>
                      <a:pt x="2" y="2"/>
                      <a:pt x="2" y="3"/>
                    </a:cubicBezTo>
                    <a:cubicBezTo>
                      <a:pt x="2" y="4"/>
                      <a:pt x="2" y="5"/>
                      <a:pt x="3" y="5"/>
                    </a:cubicBezTo>
                    <a:cubicBezTo>
                      <a:pt x="3" y="6"/>
                      <a:pt x="4" y="7"/>
                      <a:pt x="5" y="7"/>
                    </a:cubicBezTo>
                    <a:lnTo>
                      <a:pt x="6" y="6"/>
                    </a:lnTo>
                    <a:cubicBezTo>
                      <a:pt x="5" y="6"/>
                      <a:pt x="4" y="5"/>
                      <a:pt x="3" y="5"/>
                    </a:cubicBezTo>
                    <a:cubicBezTo>
                      <a:pt x="3" y="4"/>
                      <a:pt x="3" y="3"/>
                      <a:pt x="3" y="2"/>
                    </a:cubicBezTo>
                    <a:cubicBezTo>
                      <a:pt x="3" y="1"/>
                      <a:pt x="2" y="1"/>
                      <a:pt x="1" y="1"/>
                    </a:cubicBezTo>
                    <a:cubicBezTo>
                      <a:pt x="0" y="0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32" name="Freeform 215"/>
              <p:cNvSpPr/>
              <p:nvPr/>
            </p:nvSpPr>
            <p:spPr bwMode="auto">
              <a:xfrm>
                <a:off x="3602" y="1157"/>
                <a:ext cx="130" cy="69"/>
              </a:xfrm>
              <a:custGeom>
                <a:avLst/>
                <a:gdLst>
                  <a:gd name="T0" fmla="*/ 0 w 11"/>
                  <a:gd name="T1" fmla="*/ 2147483647 h 6"/>
                  <a:gd name="T2" fmla="*/ 0 w 11"/>
                  <a:gd name="T3" fmla="*/ 2147483647 h 6"/>
                  <a:gd name="T4" fmla="*/ 2147483647 w 11"/>
                  <a:gd name="T5" fmla="*/ 2147483647 h 6"/>
                  <a:gd name="T6" fmla="*/ 2147483647 w 11"/>
                  <a:gd name="T7" fmla="*/ 2147483647 h 6"/>
                  <a:gd name="T8" fmla="*/ 2147483647 w 11"/>
                  <a:gd name="T9" fmla="*/ 2147483647 h 6"/>
                  <a:gd name="T10" fmla="*/ 2147483647 w 11"/>
                  <a:gd name="T11" fmla="*/ 2147483647 h 6"/>
                  <a:gd name="T12" fmla="*/ 2147483647 w 11"/>
                  <a:gd name="T13" fmla="*/ 2147483647 h 6"/>
                  <a:gd name="T14" fmla="*/ 2147483647 w 11"/>
                  <a:gd name="T15" fmla="*/ 2147483647 h 6"/>
                  <a:gd name="T16" fmla="*/ 2147483647 w 11"/>
                  <a:gd name="T17" fmla="*/ 2147483647 h 6"/>
                  <a:gd name="T18" fmla="*/ 2147483647 w 11"/>
                  <a:gd name="T19" fmla="*/ 2147483647 h 6"/>
                  <a:gd name="T20" fmla="*/ 2147483647 w 11"/>
                  <a:gd name="T21" fmla="*/ 2147483647 h 6"/>
                  <a:gd name="T22" fmla="*/ 2147483647 w 11"/>
                  <a:gd name="T23" fmla="*/ 2147483647 h 6"/>
                  <a:gd name="T24" fmla="*/ 2147483647 w 11"/>
                  <a:gd name="T25" fmla="*/ 2147483647 h 6"/>
                  <a:gd name="T26" fmla="*/ 2147483647 w 11"/>
                  <a:gd name="T27" fmla="*/ 2147483647 h 6"/>
                  <a:gd name="T28" fmla="*/ 2147483647 w 11"/>
                  <a:gd name="T29" fmla="*/ 2147483647 h 6"/>
                  <a:gd name="T30" fmla="*/ 2147483647 w 11"/>
                  <a:gd name="T31" fmla="*/ 2147483647 h 6"/>
                  <a:gd name="T32" fmla="*/ 2147483647 w 11"/>
                  <a:gd name="T33" fmla="*/ 2147483647 h 6"/>
                  <a:gd name="T34" fmla="*/ 2147483647 w 11"/>
                  <a:gd name="T35" fmla="*/ 0 h 6"/>
                  <a:gd name="T36" fmla="*/ 2147483647 w 11"/>
                  <a:gd name="T37" fmla="*/ 0 h 6"/>
                  <a:gd name="T38" fmla="*/ 2147483647 w 11"/>
                  <a:gd name="T39" fmla="*/ 2147483647 h 6"/>
                  <a:gd name="T40" fmla="*/ 2147483647 w 11"/>
                  <a:gd name="T41" fmla="*/ 2147483647 h 6"/>
                  <a:gd name="T42" fmla="*/ 2147483647 w 11"/>
                  <a:gd name="T43" fmla="*/ 2147483647 h 6"/>
                  <a:gd name="T44" fmla="*/ 2147483647 w 11"/>
                  <a:gd name="T45" fmla="*/ 0 h 6"/>
                  <a:gd name="T46" fmla="*/ 2147483647 w 11"/>
                  <a:gd name="T47" fmla="*/ 0 h 6"/>
                  <a:gd name="T48" fmla="*/ 0 w 11"/>
                  <a:gd name="T49" fmla="*/ 2147483647 h 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1"/>
                  <a:gd name="T76" fmla="*/ 0 h 6"/>
                  <a:gd name="T77" fmla="*/ 11 w 11"/>
                  <a:gd name="T78" fmla="*/ 6 h 6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1" h="6" fill="norm" stroke="1" extrusionOk="0">
                    <a:moveTo>
                      <a:pt x="0" y="4"/>
                    </a:moveTo>
                    <a:lnTo>
                      <a:pt x="0" y="6"/>
                    </a:lnTo>
                    <a:cubicBezTo>
                      <a:pt x="1" y="6"/>
                      <a:pt x="1" y="5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6"/>
                      <a:pt x="3" y="5"/>
                      <a:pt x="3" y="3"/>
                    </a:cubicBezTo>
                    <a:lnTo>
                      <a:pt x="5" y="6"/>
                    </a:lnTo>
                    <a:lnTo>
                      <a:pt x="5" y="3"/>
                    </a:lnTo>
                    <a:lnTo>
                      <a:pt x="6" y="4"/>
                    </a:lnTo>
                    <a:lnTo>
                      <a:pt x="6" y="3"/>
                    </a:lnTo>
                    <a:lnTo>
                      <a:pt x="6" y="6"/>
                    </a:lnTo>
                    <a:lnTo>
                      <a:pt x="8" y="3"/>
                    </a:lnTo>
                    <a:cubicBezTo>
                      <a:pt x="8" y="5"/>
                      <a:pt x="8" y="6"/>
                      <a:pt x="9" y="6"/>
                    </a:cubicBezTo>
                    <a:cubicBezTo>
                      <a:pt x="9" y="5"/>
                      <a:pt x="9" y="4"/>
                      <a:pt x="9" y="3"/>
                    </a:cubicBezTo>
                    <a:cubicBezTo>
                      <a:pt x="10" y="5"/>
                      <a:pt x="10" y="6"/>
                      <a:pt x="11" y="6"/>
                    </a:cubicBezTo>
                    <a:lnTo>
                      <a:pt x="11" y="4"/>
                    </a:lnTo>
                    <a:lnTo>
                      <a:pt x="10" y="0"/>
                    </a:lnTo>
                    <a:lnTo>
                      <a:pt x="8" y="0"/>
                    </a:lnTo>
                    <a:lnTo>
                      <a:pt x="6" y="1"/>
                    </a:lnTo>
                    <a:lnTo>
                      <a:pt x="3" y="0"/>
                    </a:lnTo>
                    <a:lnTo>
                      <a:pt x="1" y="0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33" name="Freeform 216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34" name="Freeform 217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35" name="Freeform 218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36" name="Freeform 219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37" name="Freeform 220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38" name="Freeform 221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39" name="Freeform 222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40" name="Freeform 223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41" name="Freeform 224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42" name="Freeform 225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43" name="Freeform 226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44" name="Freeform 227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45" name="Freeform 228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46" name="Freeform 229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47" name="Freeform 230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48" name="Freeform 231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49" name="Freeform 232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50" name="Freeform 233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51" name="Freeform 234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52" name="Freeform 235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53" name="Freeform 236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54" name="Freeform 237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55" name="Freeform 238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56" name="Freeform 239"/>
              <p:cNvSpPr/>
              <p:nvPr/>
            </p:nvSpPr>
            <p:spPr bwMode="auto">
              <a:xfrm>
                <a:off x="3877" y="1386"/>
                <a:ext cx="48" cy="184"/>
              </a:xfrm>
              <a:custGeom>
                <a:avLst/>
                <a:gdLst>
                  <a:gd name="T0" fmla="*/ 2147483647 w 4"/>
                  <a:gd name="T1" fmla="*/ 2147483647 h 16"/>
                  <a:gd name="T2" fmla="*/ 2147483647 w 4"/>
                  <a:gd name="T3" fmla="*/ 2147483647 h 16"/>
                  <a:gd name="T4" fmla="*/ 2147483647 w 4"/>
                  <a:gd name="T5" fmla="*/ 0 h 16"/>
                  <a:gd name="T6" fmla="*/ 2147483647 w 4"/>
                  <a:gd name="T7" fmla="*/ 2147483647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 fill="norm" stroke="1" extrusionOk="0">
                    <a:moveTo>
                      <a:pt x="3" y="1"/>
                    </a:moveTo>
                    <a:cubicBezTo>
                      <a:pt x="4" y="7"/>
                      <a:pt x="4" y="12"/>
                      <a:pt x="2" y="16"/>
                    </a:cubicBezTo>
                    <a:cubicBezTo>
                      <a:pt x="1" y="10"/>
                      <a:pt x="0" y="5"/>
                      <a:pt x="1" y="0"/>
                    </a:cubicBezTo>
                    <a:cubicBezTo>
                      <a:pt x="2" y="0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57" name="Freeform 240"/>
              <p:cNvSpPr/>
              <p:nvPr/>
            </p:nvSpPr>
            <p:spPr bwMode="auto">
              <a:xfrm>
                <a:off x="3857" y="1375"/>
                <a:ext cx="43" cy="172"/>
              </a:xfrm>
              <a:custGeom>
                <a:avLst/>
                <a:gdLst>
                  <a:gd name="T0" fmla="*/ 2147483647 w 4"/>
                  <a:gd name="T1" fmla="*/ 2147483647 h 15"/>
                  <a:gd name="T2" fmla="*/ 2147483647 w 4"/>
                  <a:gd name="T3" fmla="*/ 2147483647 h 15"/>
                  <a:gd name="T4" fmla="*/ 2147483647 w 4"/>
                  <a:gd name="T5" fmla="*/ 0 h 15"/>
                  <a:gd name="T6" fmla="*/ 2147483647 w 4"/>
                  <a:gd name="T7" fmla="*/ 2147483647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5"/>
                  <a:gd name="T14" fmla="*/ 4 w 4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5" fill="norm" stroke="1" extrusionOk="0">
                    <a:moveTo>
                      <a:pt x="3" y="1"/>
                    </a:moveTo>
                    <a:cubicBezTo>
                      <a:pt x="4" y="6"/>
                      <a:pt x="4" y="11"/>
                      <a:pt x="2" y="15"/>
                    </a:cubicBezTo>
                    <a:cubicBezTo>
                      <a:pt x="0" y="9"/>
                      <a:pt x="0" y="4"/>
                      <a:pt x="1" y="0"/>
                    </a:cubicBezTo>
                    <a:cubicBezTo>
                      <a:pt x="1" y="0"/>
                      <a:pt x="2" y="0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58" name="Freeform 241"/>
              <p:cNvSpPr/>
              <p:nvPr/>
            </p:nvSpPr>
            <p:spPr bwMode="auto">
              <a:xfrm>
                <a:off x="3834" y="1352"/>
                <a:ext cx="43" cy="155"/>
              </a:xfrm>
              <a:custGeom>
                <a:avLst/>
                <a:gdLst>
                  <a:gd name="T0" fmla="*/ 2147483647 w 4"/>
                  <a:gd name="T1" fmla="*/ 2147483647 h 14"/>
                  <a:gd name="T2" fmla="*/ 2147483647 w 4"/>
                  <a:gd name="T3" fmla="*/ 2147483647 h 14"/>
                  <a:gd name="T4" fmla="*/ 0 w 4"/>
                  <a:gd name="T5" fmla="*/ 0 h 14"/>
                  <a:gd name="T6" fmla="*/ 2147483647 w 4"/>
                  <a:gd name="T7" fmla="*/ 2147483647 h 1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4"/>
                  <a:gd name="T14" fmla="*/ 4 w 4"/>
                  <a:gd name="T15" fmla="*/ 14 h 1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4" fill="norm" stroke="1" extrusionOk="0">
                    <a:moveTo>
                      <a:pt x="2" y="1"/>
                    </a:moveTo>
                    <a:cubicBezTo>
                      <a:pt x="3" y="6"/>
                      <a:pt x="4" y="11"/>
                      <a:pt x="2" y="14"/>
                    </a:cubicBezTo>
                    <a:cubicBezTo>
                      <a:pt x="0" y="9"/>
                      <a:pt x="0" y="4"/>
                      <a:pt x="0" y="0"/>
                    </a:cubicBezTo>
                    <a:cubicBezTo>
                      <a:pt x="1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59" name="Freeform 242"/>
              <p:cNvSpPr/>
              <p:nvPr/>
            </p:nvSpPr>
            <p:spPr bwMode="auto">
              <a:xfrm>
                <a:off x="3800" y="1339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2147483647 w 4"/>
                  <a:gd name="T7" fmla="*/ 2147483647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3"/>
                  <a:gd name="T14" fmla="*/ 4 w 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3" fill="norm" stroke="1" extrusionOk="0">
                    <a:moveTo>
                      <a:pt x="3" y="1"/>
                    </a:moveTo>
                    <a:cubicBezTo>
                      <a:pt x="4" y="5"/>
                      <a:pt x="4" y="10"/>
                      <a:pt x="2" y="13"/>
                    </a:cubicBezTo>
                    <a:cubicBezTo>
                      <a:pt x="1" y="8"/>
                      <a:pt x="0" y="4"/>
                      <a:pt x="1" y="0"/>
                    </a:cubicBezTo>
                    <a:cubicBezTo>
                      <a:pt x="2" y="0"/>
                      <a:pt x="2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60" name="Freeform 243"/>
              <p:cNvSpPr/>
              <p:nvPr/>
            </p:nvSpPr>
            <p:spPr bwMode="auto">
              <a:xfrm>
                <a:off x="3776" y="1329"/>
                <a:ext cx="48" cy="138"/>
              </a:xfrm>
              <a:custGeom>
                <a:avLst/>
                <a:gdLst>
                  <a:gd name="T0" fmla="*/ 2147483647 w 4"/>
                  <a:gd name="T1" fmla="*/ 2147483647 h 12"/>
                  <a:gd name="T2" fmla="*/ 2147483647 w 4"/>
                  <a:gd name="T3" fmla="*/ 2147483647 h 12"/>
                  <a:gd name="T4" fmla="*/ 2147483647 w 4"/>
                  <a:gd name="T5" fmla="*/ 0 h 12"/>
                  <a:gd name="T6" fmla="*/ 2147483647 w 4"/>
                  <a:gd name="T7" fmla="*/ 214748364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2"/>
                  <a:gd name="T14" fmla="*/ 4 w 4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2" fill="norm" stroke="1" extrusionOk="0">
                    <a:moveTo>
                      <a:pt x="2" y="1"/>
                    </a:moveTo>
                    <a:cubicBezTo>
                      <a:pt x="3" y="5"/>
                      <a:pt x="4" y="9"/>
                      <a:pt x="2" y="12"/>
                    </a:cubicBezTo>
                    <a:cubicBezTo>
                      <a:pt x="0" y="7"/>
                      <a:pt x="0" y="3"/>
                      <a:pt x="1" y="0"/>
                    </a:cubicBezTo>
                    <a:cubicBezTo>
                      <a:pt x="1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61" name="Freeform 244"/>
              <p:cNvSpPr/>
              <p:nvPr/>
            </p:nvSpPr>
            <p:spPr bwMode="auto">
              <a:xfrm>
                <a:off x="3752" y="1306"/>
                <a:ext cx="48" cy="126"/>
              </a:xfrm>
              <a:custGeom>
                <a:avLst/>
                <a:gdLst>
                  <a:gd name="T0" fmla="*/ 2147483647 w 4"/>
                  <a:gd name="T1" fmla="*/ 2147483647 h 11"/>
                  <a:gd name="T2" fmla="*/ 2147483647 w 4"/>
                  <a:gd name="T3" fmla="*/ 2147483647 h 11"/>
                  <a:gd name="T4" fmla="*/ 0 w 4"/>
                  <a:gd name="T5" fmla="*/ 0 h 11"/>
                  <a:gd name="T6" fmla="*/ 2147483647 w 4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1"/>
                  <a:gd name="T14" fmla="*/ 4 w 4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1" fill="norm" stroke="1" extrusionOk="0">
                    <a:moveTo>
                      <a:pt x="2" y="1"/>
                    </a:moveTo>
                    <a:cubicBezTo>
                      <a:pt x="3" y="5"/>
                      <a:pt x="4" y="9"/>
                      <a:pt x="2" y="11"/>
                    </a:cubicBezTo>
                    <a:cubicBezTo>
                      <a:pt x="0" y="7"/>
                      <a:pt x="0" y="4"/>
                      <a:pt x="0" y="0"/>
                    </a:cubicBezTo>
                    <a:cubicBezTo>
                      <a:pt x="1" y="1"/>
                      <a:pt x="1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62" name="Freeform 245"/>
              <p:cNvSpPr/>
              <p:nvPr/>
            </p:nvSpPr>
            <p:spPr bwMode="auto">
              <a:xfrm>
                <a:off x="3732" y="1294"/>
                <a:ext cx="43" cy="115"/>
              </a:xfrm>
              <a:custGeom>
                <a:avLst/>
                <a:gdLst>
                  <a:gd name="T0" fmla="*/ 2147483647 w 4"/>
                  <a:gd name="T1" fmla="*/ 2147483647 h 10"/>
                  <a:gd name="T2" fmla="*/ 2147483647 w 4"/>
                  <a:gd name="T3" fmla="*/ 2147483647 h 10"/>
                  <a:gd name="T4" fmla="*/ 0 w 4"/>
                  <a:gd name="T5" fmla="*/ 0 h 10"/>
                  <a:gd name="T6" fmla="*/ 2147483647 w 4"/>
                  <a:gd name="T7" fmla="*/ 2147483647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0"/>
                  <a:gd name="T14" fmla="*/ 4 w 4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0" fill="norm" stroke="1" extrusionOk="0">
                    <a:moveTo>
                      <a:pt x="1" y="1"/>
                    </a:moveTo>
                    <a:cubicBezTo>
                      <a:pt x="2" y="4"/>
                      <a:pt x="4" y="8"/>
                      <a:pt x="2" y="10"/>
                    </a:cubicBezTo>
                    <a:cubicBezTo>
                      <a:pt x="0" y="7"/>
                      <a:pt x="0" y="3"/>
                      <a:pt x="0" y="0"/>
                    </a:cubicBezTo>
                    <a:cubicBezTo>
                      <a:pt x="0" y="0"/>
                      <a:pt x="1" y="0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63" name="Freeform 246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64" name="Freeform 247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65" name="Freeform 248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66" name="Freeform 249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67" name="Freeform 250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68" name="Freeform 251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69" name="Freeform 252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70" name="Freeform 253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71" name="Freeform 254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72" name="Freeform 255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73" name="Freeform 256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74" name="Freeform 257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75" name="Freeform 258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76" name="Freeform 259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77" name="Freeform 260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78" name="Freeform 261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79" name="Freeform 262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80" name="Freeform 263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81" name="Freeform 264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82" name="Freeform 265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83" name="Freeform 266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84" name="Freeform 267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85" name="Freeform 268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86" name="Freeform 269"/>
              <p:cNvSpPr/>
              <p:nvPr/>
            </p:nvSpPr>
            <p:spPr bwMode="auto">
              <a:xfrm>
                <a:off x="3877" y="1329"/>
                <a:ext cx="72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0 w 6"/>
                  <a:gd name="T7" fmla="*/ 0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2147483647 w 6"/>
                  <a:gd name="T13" fmla="*/ 2147483647 h 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9"/>
                  <a:gd name="T23" fmla="*/ 6 w 6"/>
                  <a:gd name="T24" fmla="*/ 9 h 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9" fill="norm" stroke="1" extrusionOk="0">
                    <a:moveTo>
                      <a:pt x="6" y="9"/>
                    </a:moveTo>
                    <a:cubicBezTo>
                      <a:pt x="6" y="9"/>
                      <a:pt x="6" y="6"/>
                      <a:pt x="5" y="3"/>
                    </a:cubicBezTo>
                    <a:cubicBezTo>
                      <a:pt x="5" y="2"/>
                      <a:pt x="5" y="2"/>
                      <a:pt x="4" y="1"/>
                    </a:cubicBezTo>
                    <a:cubicBezTo>
                      <a:pt x="3" y="0"/>
                      <a:pt x="1" y="0"/>
                      <a:pt x="0" y="0"/>
                    </a:cubicBezTo>
                    <a:cubicBezTo>
                      <a:pt x="0" y="1"/>
                      <a:pt x="1" y="2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8"/>
                      <a:pt x="4" y="9"/>
                      <a:pt x="6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87" name="Freeform 270"/>
              <p:cNvSpPr/>
              <p:nvPr/>
            </p:nvSpPr>
            <p:spPr bwMode="auto">
              <a:xfrm>
                <a:off x="3843" y="1317"/>
                <a:ext cx="67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0 w 6"/>
                  <a:gd name="T5" fmla="*/ 2147483647 h 9"/>
                  <a:gd name="T6" fmla="*/ 2147483647 w 6"/>
                  <a:gd name="T7" fmla="*/ 2147483647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9"/>
                  <a:gd name="T20" fmla="*/ 6 w 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9" fill="norm" stroke="1" extrusionOk="0">
                    <a:moveTo>
                      <a:pt x="5" y="9"/>
                    </a:moveTo>
                    <a:cubicBezTo>
                      <a:pt x="6" y="8"/>
                      <a:pt x="5" y="6"/>
                      <a:pt x="4" y="4"/>
                    </a:cubicBezTo>
                    <a:cubicBezTo>
                      <a:pt x="4" y="2"/>
                      <a:pt x="2" y="0"/>
                      <a:pt x="0" y="1"/>
                    </a:cubicBezTo>
                    <a:cubicBezTo>
                      <a:pt x="1" y="2"/>
                      <a:pt x="1" y="3"/>
                      <a:pt x="1" y="4"/>
                    </a:cubicBezTo>
                    <a:cubicBezTo>
                      <a:pt x="2" y="5"/>
                      <a:pt x="2" y="6"/>
                      <a:pt x="2" y="6"/>
                    </a:cubicBezTo>
                    <a:cubicBezTo>
                      <a:pt x="3" y="8"/>
                      <a:pt x="4" y="8"/>
                      <a:pt x="5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88" name="Freeform 271"/>
              <p:cNvSpPr/>
              <p:nvPr/>
            </p:nvSpPr>
            <p:spPr bwMode="auto">
              <a:xfrm>
                <a:off x="3824" y="1317"/>
                <a:ext cx="43" cy="92"/>
              </a:xfrm>
              <a:custGeom>
                <a:avLst/>
                <a:gdLst>
                  <a:gd name="T0" fmla="*/ 2147483647 w 4"/>
                  <a:gd name="T1" fmla="*/ 2147483647 h 8"/>
                  <a:gd name="T2" fmla="*/ 2147483647 w 4"/>
                  <a:gd name="T3" fmla="*/ 2147483647 h 8"/>
                  <a:gd name="T4" fmla="*/ 0 w 4"/>
                  <a:gd name="T5" fmla="*/ 0 h 8"/>
                  <a:gd name="T6" fmla="*/ 2147483647 w 4"/>
                  <a:gd name="T7" fmla="*/ 2147483647 h 8"/>
                  <a:gd name="T8" fmla="*/ 2147483647 w 4"/>
                  <a:gd name="T9" fmla="*/ 2147483647 h 8"/>
                  <a:gd name="T10" fmla="*/ 2147483647 w 4"/>
                  <a:gd name="T11" fmla="*/ 2147483647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 fill="norm" stroke="1" extrusionOk="0">
                    <a:moveTo>
                      <a:pt x="4" y="8"/>
                    </a:moveTo>
                    <a:cubicBezTo>
                      <a:pt x="4" y="7"/>
                      <a:pt x="4" y="5"/>
                      <a:pt x="3" y="3"/>
                    </a:cubicBezTo>
                    <a:cubicBezTo>
                      <a:pt x="3" y="1"/>
                      <a:pt x="1" y="0"/>
                      <a:pt x="0" y="0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4"/>
                      <a:pt x="1" y="5"/>
                      <a:pt x="1" y="6"/>
                    </a:cubicBezTo>
                    <a:cubicBezTo>
                      <a:pt x="2" y="7"/>
                      <a:pt x="3" y="7"/>
                      <a:pt x="4" y="8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89" name="Freeform 272"/>
              <p:cNvSpPr/>
              <p:nvPr/>
            </p:nvSpPr>
            <p:spPr bwMode="auto">
              <a:xfrm>
                <a:off x="3800" y="1317"/>
                <a:ext cx="43" cy="80"/>
              </a:xfrm>
              <a:custGeom>
                <a:avLst/>
                <a:gdLst>
                  <a:gd name="T0" fmla="*/ 2147483647 w 4"/>
                  <a:gd name="T1" fmla="*/ 2147483647 h 7"/>
                  <a:gd name="T2" fmla="*/ 2147483647 w 4"/>
                  <a:gd name="T3" fmla="*/ 2147483647 h 7"/>
                  <a:gd name="T4" fmla="*/ 0 w 4"/>
                  <a:gd name="T5" fmla="*/ 0 h 7"/>
                  <a:gd name="T6" fmla="*/ 2147483647 w 4"/>
                  <a:gd name="T7" fmla="*/ 2147483647 h 7"/>
                  <a:gd name="T8" fmla="*/ 2147483647 w 4"/>
                  <a:gd name="T9" fmla="*/ 2147483647 h 7"/>
                  <a:gd name="T10" fmla="*/ 2147483647 w 4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7"/>
                  <a:gd name="T20" fmla="*/ 4 w 4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7" fill="norm" stroke="1" extrusionOk="0">
                    <a:moveTo>
                      <a:pt x="3" y="7"/>
                    </a:moveTo>
                    <a:cubicBezTo>
                      <a:pt x="4" y="6"/>
                      <a:pt x="3" y="4"/>
                      <a:pt x="3" y="3"/>
                    </a:cubicBezTo>
                    <a:cubicBezTo>
                      <a:pt x="2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3"/>
                    </a:cubicBezTo>
                    <a:cubicBezTo>
                      <a:pt x="1" y="3"/>
                      <a:pt x="1" y="4"/>
                      <a:pt x="1" y="5"/>
                    </a:cubicBezTo>
                    <a:cubicBezTo>
                      <a:pt x="1" y="6"/>
                      <a:pt x="2" y="6"/>
                      <a:pt x="3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90" name="Freeform 273"/>
              <p:cNvSpPr/>
              <p:nvPr/>
            </p:nvSpPr>
            <p:spPr bwMode="auto">
              <a:xfrm>
                <a:off x="3776" y="1306"/>
                <a:ext cx="34" cy="80"/>
              </a:xfrm>
              <a:custGeom>
                <a:avLst/>
                <a:gdLst>
                  <a:gd name="T0" fmla="*/ 2147483647 w 3"/>
                  <a:gd name="T1" fmla="*/ 2147483647 h 7"/>
                  <a:gd name="T2" fmla="*/ 2147483647 w 3"/>
                  <a:gd name="T3" fmla="*/ 2147483647 h 7"/>
                  <a:gd name="T4" fmla="*/ 0 w 3"/>
                  <a:gd name="T5" fmla="*/ 2147483647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2147483647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 fill="norm" stroke="1" extrusionOk="0">
                    <a:moveTo>
                      <a:pt x="3" y="7"/>
                    </a:moveTo>
                    <a:cubicBezTo>
                      <a:pt x="3" y="7"/>
                      <a:pt x="3" y="5"/>
                      <a:pt x="3" y="3"/>
                    </a:cubicBezTo>
                    <a:cubicBezTo>
                      <a:pt x="2" y="2"/>
                      <a:pt x="1" y="0"/>
                      <a:pt x="0" y="1"/>
                    </a:cubicBezTo>
                    <a:cubicBezTo>
                      <a:pt x="0" y="2"/>
                      <a:pt x="1" y="3"/>
                      <a:pt x="1" y="3"/>
                    </a:cubicBezTo>
                    <a:cubicBezTo>
                      <a:pt x="1" y="4"/>
                      <a:pt x="1" y="5"/>
                      <a:pt x="1" y="5"/>
                    </a:cubicBezTo>
                    <a:cubicBezTo>
                      <a:pt x="2" y="6"/>
                      <a:pt x="2" y="7"/>
                      <a:pt x="3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91" name="Freeform 274"/>
              <p:cNvSpPr/>
              <p:nvPr/>
            </p:nvSpPr>
            <p:spPr bwMode="auto">
              <a:xfrm>
                <a:off x="3752" y="1306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 fill="norm" stroke="1" extrusionOk="0">
                    <a:moveTo>
                      <a:pt x="3" y="6"/>
                    </a:moveTo>
                    <a:cubicBezTo>
                      <a:pt x="3" y="6"/>
                      <a:pt x="3" y="4"/>
                      <a:pt x="3" y="3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4"/>
                      <a:pt x="2" y="4"/>
                      <a:pt x="2" y="5"/>
                    </a:cubicBezTo>
                    <a:cubicBezTo>
                      <a:pt x="2" y="6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92" name="Freeform 275"/>
              <p:cNvSpPr/>
              <p:nvPr/>
            </p:nvSpPr>
            <p:spPr bwMode="auto">
              <a:xfrm>
                <a:off x="3742" y="1306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 fill="norm" stroke="1" extrusionOk="0">
                    <a:moveTo>
                      <a:pt x="3" y="6"/>
                    </a:moveTo>
                    <a:cubicBezTo>
                      <a:pt x="3" y="5"/>
                      <a:pt x="3" y="4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93" name="Freeform 276"/>
              <p:cNvSpPr/>
              <p:nvPr/>
            </p:nvSpPr>
            <p:spPr bwMode="auto">
              <a:xfrm>
                <a:off x="3732" y="1306"/>
                <a:ext cx="24" cy="57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0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 fill="norm" stroke="1" extrusionOk="0">
                    <a:moveTo>
                      <a:pt x="2" y="5"/>
                    </a:moveTo>
                    <a:cubicBezTo>
                      <a:pt x="2" y="5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2" y="5"/>
                      <a:pt x="2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94" name="Freeform 277"/>
              <p:cNvSpPr/>
              <p:nvPr/>
            </p:nvSpPr>
            <p:spPr bwMode="auto">
              <a:xfrm>
                <a:off x="3718" y="1306"/>
                <a:ext cx="24" cy="57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0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 fill="norm" stroke="1" extrusionOk="0">
                    <a:moveTo>
                      <a:pt x="2" y="5"/>
                    </a:moveTo>
                    <a:cubicBezTo>
                      <a:pt x="2" y="5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2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95" name="Freeform 278"/>
              <p:cNvSpPr/>
              <p:nvPr/>
            </p:nvSpPr>
            <p:spPr bwMode="auto">
              <a:xfrm>
                <a:off x="3703" y="1306"/>
                <a:ext cx="2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 fill="norm" stroke="1" extrusionOk="0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96" name="Freeform 279"/>
              <p:cNvSpPr/>
              <p:nvPr/>
            </p:nvSpPr>
            <p:spPr bwMode="auto">
              <a:xfrm>
                <a:off x="3699" y="1306"/>
                <a:ext cx="24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 fill="norm" stroke="1" extrusionOk="0">
                    <a:moveTo>
                      <a:pt x="2" y="4"/>
                    </a:moveTo>
                    <a:cubicBezTo>
                      <a:pt x="2" y="4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97" name="Freeform 280"/>
              <p:cNvSpPr/>
              <p:nvPr/>
            </p:nvSpPr>
            <p:spPr bwMode="auto">
              <a:xfrm>
                <a:off x="3684" y="1306"/>
                <a:ext cx="1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 fill="norm" stroke="1" extrusionOk="0">
                    <a:moveTo>
                      <a:pt x="2" y="4"/>
                    </a:moveTo>
                    <a:cubicBezTo>
                      <a:pt x="2" y="4"/>
                      <a:pt x="2" y="2"/>
                      <a:pt x="2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2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98" name="Freeform 281"/>
              <p:cNvSpPr/>
              <p:nvPr/>
            </p:nvSpPr>
            <p:spPr bwMode="auto">
              <a:xfrm>
                <a:off x="3857" y="1260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0 h 7"/>
                  <a:gd name="T6" fmla="*/ 0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2147483647 w 6"/>
                  <a:gd name="T13" fmla="*/ 2147483647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7"/>
                  <a:gd name="T23" fmla="*/ 6 w 6"/>
                  <a:gd name="T24" fmla="*/ 7 h 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7" fill="norm" stroke="1" extrusionOk="0">
                    <a:moveTo>
                      <a:pt x="6" y="7"/>
                    </a:moveTo>
                    <a:cubicBezTo>
                      <a:pt x="6" y="6"/>
                      <a:pt x="6" y="4"/>
                      <a:pt x="5" y="2"/>
                    </a:cubicBezTo>
                    <a:cubicBezTo>
                      <a:pt x="4" y="1"/>
                      <a:pt x="4" y="0"/>
                      <a:pt x="3" y="0"/>
                    </a:cubicBezTo>
                    <a:cubicBezTo>
                      <a:pt x="2" y="0"/>
                      <a:pt x="1" y="0"/>
                      <a:pt x="0" y="1"/>
                    </a:cubicBezTo>
                    <a:cubicBezTo>
                      <a:pt x="1" y="2"/>
                      <a:pt x="1" y="2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7"/>
                      <a:pt x="4" y="7"/>
                      <a:pt x="6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99" name="Freeform 282"/>
              <p:cNvSpPr/>
              <p:nvPr/>
            </p:nvSpPr>
            <p:spPr bwMode="auto">
              <a:xfrm>
                <a:off x="3824" y="1260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0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 fill="norm" stroke="1" extrusionOk="0">
                    <a:moveTo>
                      <a:pt x="6" y="7"/>
                    </a:moveTo>
                    <a:cubicBezTo>
                      <a:pt x="6" y="6"/>
                      <a:pt x="5" y="4"/>
                      <a:pt x="4" y="3"/>
                    </a:cubicBezTo>
                    <a:cubicBezTo>
                      <a:pt x="4" y="1"/>
                      <a:pt x="2" y="0"/>
                      <a:pt x="0" y="1"/>
                    </a:cubicBezTo>
                    <a:cubicBezTo>
                      <a:pt x="1" y="2"/>
                      <a:pt x="2" y="3"/>
                      <a:pt x="2" y="3"/>
                    </a:cubicBezTo>
                    <a:cubicBezTo>
                      <a:pt x="2" y="4"/>
                      <a:pt x="3" y="5"/>
                      <a:pt x="3" y="6"/>
                    </a:cubicBezTo>
                    <a:cubicBezTo>
                      <a:pt x="3" y="7"/>
                      <a:pt x="4" y="7"/>
                      <a:pt x="6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00" name="Freeform 283"/>
              <p:cNvSpPr/>
              <p:nvPr/>
            </p:nvSpPr>
            <p:spPr bwMode="auto">
              <a:xfrm>
                <a:off x="3800" y="1271"/>
                <a:ext cx="58" cy="69"/>
              </a:xfrm>
              <a:custGeom>
                <a:avLst/>
                <a:gdLst>
                  <a:gd name="T0" fmla="*/ 2147483647 w 5"/>
                  <a:gd name="T1" fmla="*/ 2147483647 h 6"/>
                  <a:gd name="T2" fmla="*/ 2147483647 w 5"/>
                  <a:gd name="T3" fmla="*/ 2147483647 h 6"/>
                  <a:gd name="T4" fmla="*/ 0 w 5"/>
                  <a:gd name="T5" fmla="*/ 2147483647 h 6"/>
                  <a:gd name="T6" fmla="*/ 2147483647 w 5"/>
                  <a:gd name="T7" fmla="*/ 2147483647 h 6"/>
                  <a:gd name="T8" fmla="*/ 2147483647 w 5"/>
                  <a:gd name="T9" fmla="*/ 2147483647 h 6"/>
                  <a:gd name="T10" fmla="*/ 2147483647 w 5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 fill="norm" stroke="1" extrusionOk="0">
                    <a:moveTo>
                      <a:pt x="5" y="6"/>
                    </a:moveTo>
                    <a:cubicBezTo>
                      <a:pt x="5" y="5"/>
                      <a:pt x="5" y="3"/>
                      <a:pt x="4" y="2"/>
                    </a:cubicBezTo>
                    <a:cubicBezTo>
                      <a:pt x="3" y="0"/>
                      <a:pt x="2" y="0"/>
                      <a:pt x="0" y="1"/>
                    </a:cubicBezTo>
                    <a:cubicBezTo>
                      <a:pt x="1" y="1"/>
                      <a:pt x="2" y="2"/>
                      <a:pt x="2" y="3"/>
                    </a:cubicBezTo>
                    <a:cubicBezTo>
                      <a:pt x="2" y="3"/>
                      <a:pt x="2" y="4"/>
                      <a:pt x="3" y="5"/>
                    </a:cubicBezTo>
                    <a:cubicBezTo>
                      <a:pt x="3" y="5"/>
                      <a:pt x="4" y="6"/>
                      <a:pt x="5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01" name="Freeform 284"/>
              <p:cNvSpPr/>
              <p:nvPr/>
            </p:nvSpPr>
            <p:spPr bwMode="auto">
              <a:xfrm>
                <a:off x="3790" y="1271"/>
                <a:ext cx="43" cy="69"/>
              </a:xfrm>
              <a:custGeom>
                <a:avLst/>
                <a:gdLst>
                  <a:gd name="T0" fmla="*/ 2147483647 w 4"/>
                  <a:gd name="T1" fmla="*/ 2147483647 h 6"/>
                  <a:gd name="T2" fmla="*/ 2147483647 w 4"/>
                  <a:gd name="T3" fmla="*/ 2147483647 h 6"/>
                  <a:gd name="T4" fmla="*/ 0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2147483647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 fill="norm" stroke="1" extrusionOk="0">
                    <a:moveTo>
                      <a:pt x="4" y="6"/>
                    </a:moveTo>
                    <a:cubicBezTo>
                      <a:pt x="4" y="5"/>
                      <a:pt x="3" y="3"/>
                      <a:pt x="3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3"/>
                      <a:pt x="1" y="4"/>
                      <a:pt x="2" y="5"/>
                    </a:cubicBezTo>
                    <a:cubicBezTo>
                      <a:pt x="2" y="5"/>
                      <a:pt x="3" y="6"/>
                      <a:pt x="4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02" name="Freeform 285"/>
              <p:cNvSpPr/>
              <p:nvPr/>
            </p:nvSpPr>
            <p:spPr bwMode="auto">
              <a:xfrm>
                <a:off x="3766" y="1271"/>
                <a:ext cx="43" cy="69"/>
              </a:xfrm>
              <a:custGeom>
                <a:avLst/>
                <a:gdLst>
                  <a:gd name="T0" fmla="*/ 2147483647 w 4"/>
                  <a:gd name="T1" fmla="*/ 2147483647 h 6"/>
                  <a:gd name="T2" fmla="*/ 2147483647 w 4"/>
                  <a:gd name="T3" fmla="*/ 2147483647 h 6"/>
                  <a:gd name="T4" fmla="*/ 0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2147483647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 fill="norm" stroke="1" extrusionOk="0">
                    <a:moveTo>
                      <a:pt x="4" y="6"/>
                    </a:moveTo>
                    <a:cubicBezTo>
                      <a:pt x="4" y="5"/>
                      <a:pt x="3" y="4"/>
                      <a:pt x="3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5"/>
                      <a:pt x="3" y="6"/>
                      <a:pt x="4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03" name="Freeform 286"/>
              <p:cNvSpPr/>
              <p:nvPr/>
            </p:nvSpPr>
            <p:spPr bwMode="auto">
              <a:xfrm>
                <a:off x="3752" y="1271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 fill="norm" stroke="1" extrusionOk="0">
                    <a:moveTo>
                      <a:pt x="3" y="6"/>
                    </a:moveTo>
                    <a:cubicBezTo>
                      <a:pt x="3" y="5"/>
                      <a:pt x="3" y="4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2"/>
                      <a:pt x="1" y="2"/>
                      <a:pt x="1" y="3"/>
                    </a:cubicBezTo>
                    <a:cubicBezTo>
                      <a:pt x="1" y="4"/>
                      <a:pt x="1" y="4"/>
                      <a:pt x="1" y="5"/>
                    </a:cubicBezTo>
                    <a:cubicBezTo>
                      <a:pt x="2" y="5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04" name="Freeform 287"/>
              <p:cNvSpPr/>
              <p:nvPr/>
            </p:nvSpPr>
            <p:spPr bwMode="auto">
              <a:xfrm>
                <a:off x="3742" y="1283"/>
                <a:ext cx="34" cy="57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0 h 5"/>
                  <a:gd name="T6" fmla="*/ 0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 fill="norm" stroke="1" extrusionOk="0">
                    <a:moveTo>
                      <a:pt x="3" y="4"/>
                    </a:moveTo>
                    <a:cubicBezTo>
                      <a:pt x="2" y="4"/>
                      <a:pt x="2" y="3"/>
                      <a:pt x="2" y="2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2" y="5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05" name="Freeform 288"/>
              <p:cNvSpPr/>
              <p:nvPr/>
            </p:nvSpPr>
            <p:spPr bwMode="auto">
              <a:xfrm>
                <a:off x="3718" y="1283"/>
                <a:ext cx="34" cy="57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 fill="norm" stroke="1" extrusionOk="0">
                    <a:moveTo>
                      <a:pt x="3" y="4"/>
                    </a:moveTo>
                    <a:cubicBezTo>
                      <a:pt x="3" y="4"/>
                      <a:pt x="3" y="3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2" y="3"/>
                      <a:pt x="2" y="3"/>
                      <a:pt x="2" y="4"/>
                    </a:cubicBezTo>
                    <a:cubicBezTo>
                      <a:pt x="2" y="4"/>
                      <a:pt x="2" y="5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06" name="Freeform 289"/>
              <p:cNvSpPr/>
              <p:nvPr/>
            </p:nvSpPr>
            <p:spPr bwMode="auto">
              <a:xfrm>
                <a:off x="3703" y="1283"/>
                <a:ext cx="39" cy="46"/>
              </a:xfrm>
              <a:custGeom>
                <a:avLst/>
                <a:gdLst>
                  <a:gd name="T0" fmla="*/ 2147483647 w 3"/>
                  <a:gd name="T1" fmla="*/ 2147483647 h 4"/>
                  <a:gd name="T2" fmla="*/ 2147483647 w 3"/>
                  <a:gd name="T3" fmla="*/ 2147483647 h 4"/>
                  <a:gd name="T4" fmla="*/ 0 w 3"/>
                  <a:gd name="T5" fmla="*/ 2147483647 h 4"/>
                  <a:gd name="T6" fmla="*/ 2147483647 w 3"/>
                  <a:gd name="T7" fmla="*/ 2147483647 h 4"/>
                  <a:gd name="T8" fmla="*/ 2147483647 w 3"/>
                  <a:gd name="T9" fmla="*/ 2147483647 h 4"/>
                  <a:gd name="T10" fmla="*/ 2147483647 w 3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4"/>
                  <a:gd name="T20" fmla="*/ 3 w 3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4" fill="norm" stroke="1" extrusionOk="0">
                    <a:moveTo>
                      <a:pt x="3" y="4"/>
                    </a:moveTo>
                    <a:cubicBezTo>
                      <a:pt x="3" y="4"/>
                      <a:pt x="3" y="3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1" y="3"/>
                      <a:pt x="2" y="3"/>
                      <a:pt x="2" y="4"/>
                    </a:cubicBezTo>
                    <a:cubicBezTo>
                      <a:pt x="2" y="4"/>
                      <a:pt x="2" y="4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07" name="Freeform 290"/>
              <p:cNvSpPr/>
              <p:nvPr/>
            </p:nvSpPr>
            <p:spPr bwMode="auto">
              <a:xfrm>
                <a:off x="3703" y="1283"/>
                <a:ext cx="2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2147483647 h 4"/>
                  <a:gd name="T6" fmla="*/ 0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 fill="norm" stroke="1" extrusionOk="0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0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08" name="Freeform 291"/>
              <p:cNvSpPr/>
              <p:nvPr/>
            </p:nvSpPr>
            <p:spPr bwMode="auto">
              <a:xfrm>
                <a:off x="3699" y="1283"/>
                <a:ext cx="24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2147483647 h 4"/>
                  <a:gd name="T6" fmla="*/ 0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 fill="norm" stroke="1" extrusionOk="0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09" name="Freeform 292"/>
              <p:cNvSpPr/>
              <p:nvPr/>
            </p:nvSpPr>
            <p:spPr bwMode="auto">
              <a:xfrm>
                <a:off x="3684" y="1294"/>
                <a:ext cx="19" cy="34"/>
              </a:xfrm>
              <a:custGeom>
                <a:avLst/>
                <a:gdLst>
                  <a:gd name="T0" fmla="*/ 2147483647 w 2"/>
                  <a:gd name="T1" fmla="*/ 2147483647 h 3"/>
                  <a:gd name="T2" fmla="*/ 2147483647 w 2"/>
                  <a:gd name="T3" fmla="*/ 2147483647 h 3"/>
                  <a:gd name="T4" fmla="*/ 0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2147483647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3"/>
                  <a:gd name="T20" fmla="*/ 2 w 2"/>
                  <a:gd name="T21" fmla="*/ 3 h 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3" fill="norm" stroke="1" extrusionOk="0">
                    <a:moveTo>
                      <a:pt x="2" y="3"/>
                    </a:moveTo>
                    <a:cubicBezTo>
                      <a:pt x="2" y="3"/>
                      <a:pt x="2" y="2"/>
                      <a:pt x="1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1" y="3"/>
                      <a:pt x="2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10" name="Freeform 293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11" name="Freeform 294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12" name="Freeform 295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13" name="Freeform 296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14" name="Freeform 297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15" name="Freeform 298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16" name="Freeform 299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17" name="Freeform 300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18" name="Freeform 301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19" name="Freeform 302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20" name="Freeform 303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21" name="Freeform 304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22" name="Freeform 305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23" name="Freeform 306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24" name="Freeform 307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25" name="Freeform 308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26" name="Freeform 309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27" name="Freeform 310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28" name="Freeform 311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29" name="Freeform 312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30" name="Freeform 313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31" name="Freeform 314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32" name="Freeform 315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33" name="Freeform 316"/>
              <p:cNvSpPr/>
              <p:nvPr/>
            </p:nvSpPr>
            <p:spPr bwMode="auto">
              <a:xfrm>
                <a:off x="3834" y="1226"/>
                <a:ext cx="58" cy="46"/>
              </a:xfrm>
              <a:custGeom>
                <a:avLst/>
                <a:gdLst>
                  <a:gd name="T0" fmla="*/ 2147483647 w 5"/>
                  <a:gd name="T1" fmla="*/ 0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0 w 5"/>
                  <a:gd name="T7" fmla="*/ 0 h 4"/>
                  <a:gd name="T8" fmla="*/ 2147483647 w 5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"/>
                  <a:gd name="T17" fmla="*/ 5 w 5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" fill="norm" stroke="1" extrusionOk="0">
                    <a:moveTo>
                      <a:pt x="2" y="0"/>
                    </a:moveTo>
                    <a:cubicBezTo>
                      <a:pt x="3" y="1"/>
                      <a:pt x="4" y="2"/>
                      <a:pt x="5" y="4"/>
                    </a:cubicBezTo>
                    <a:cubicBezTo>
                      <a:pt x="4" y="4"/>
                      <a:pt x="3" y="4"/>
                      <a:pt x="2" y="3"/>
                    </a:cubicBezTo>
                    <a:cubicBezTo>
                      <a:pt x="2" y="2"/>
                      <a:pt x="1" y="1"/>
                      <a:pt x="0" y="0"/>
                    </a:cubicBezTo>
                    <a:cubicBezTo>
                      <a:pt x="1" y="0"/>
                      <a:pt x="1" y="0"/>
                      <a:pt x="2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34" name="Freeform 317"/>
              <p:cNvSpPr/>
              <p:nvPr/>
            </p:nvSpPr>
            <p:spPr bwMode="auto">
              <a:xfrm>
                <a:off x="3824" y="1226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2147483647 w 4"/>
                  <a:gd name="T3" fmla="*/ 2147483647 h 4"/>
                  <a:gd name="T4" fmla="*/ 2147483647 w 4"/>
                  <a:gd name="T5" fmla="*/ 2147483647 h 4"/>
                  <a:gd name="T6" fmla="*/ 0 w 4"/>
                  <a:gd name="T7" fmla="*/ 2147483647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 fill="norm" stroke="1" extrusionOk="0">
                    <a:moveTo>
                      <a:pt x="1" y="0"/>
                    </a:moveTo>
                    <a:cubicBezTo>
                      <a:pt x="2" y="1"/>
                      <a:pt x="3" y="2"/>
                      <a:pt x="4" y="4"/>
                    </a:cubicBezTo>
                    <a:cubicBezTo>
                      <a:pt x="3" y="4"/>
                      <a:pt x="2" y="4"/>
                      <a:pt x="1" y="3"/>
                    </a:cubicBezTo>
                    <a:cubicBezTo>
                      <a:pt x="1" y="2"/>
                      <a:pt x="0" y="2"/>
                      <a:pt x="0" y="1"/>
                    </a:cubicBezTo>
                    <a:cubicBezTo>
                      <a:pt x="0" y="1"/>
                      <a:pt x="1" y="1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35" name="Freeform 318"/>
              <p:cNvSpPr/>
              <p:nvPr/>
            </p:nvSpPr>
            <p:spPr bwMode="auto">
              <a:xfrm>
                <a:off x="3800" y="1237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2147483647 w 4"/>
                  <a:gd name="T3" fmla="*/ 2147483647 h 4"/>
                  <a:gd name="T4" fmla="*/ 2147483647 w 4"/>
                  <a:gd name="T5" fmla="*/ 2147483647 h 4"/>
                  <a:gd name="T6" fmla="*/ 0 w 4"/>
                  <a:gd name="T7" fmla="*/ 0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 fill="norm" stroke="1" extrusionOk="0">
                    <a:moveTo>
                      <a:pt x="1" y="0"/>
                    </a:moveTo>
                    <a:cubicBezTo>
                      <a:pt x="2" y="1"/>
                      <a:pt x="3" y="2"/>
                      <a:pt x="4" y="3"/>
                    </a:cubicBezTo>
                    <a:cubicBezTo>
                      <a:pt x="3" y="4"/>
                      <a:pt x="2" y="3"/>
                      <a:pt x="1" y="2"/>
                    </a:cubicBezTo>
                    <a:cubicBezTo>
                      <a:pt x="1" y="2"/>
                      <a:pt x="1" y="1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36" name="Freeform 319"/>
              <p:cNvSpPr/>
              <p:nvPr/>
            </p:nvSpPr>
            <p:spPr bwMode="auto">
              <a:xfrm>
                <a:off x="3790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0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cubicBezTo>
                      <a:pt x="2" y="0"/>
                      <a:pt x="2" y="1"/>
                      <a:pt x="3" y="2"/>
                    </a:cubicBezTo>
                    <a:cubicBezTo>
                      <a:pt x="2" y="3"/>
                      <a:pt x="2" y="2"/>
                      <a:pt x="1" y="1"/>
                    </a:cubicBezTo>
                    <a:cubicBezTo>
                      <a:pt x="0" y="1"/>
                      <a:pt x="0" y="1"/>
                      <a:pt x="0" y="0"/>
                    </a:cubicBezTo>
                    <a:cubicBezTo>
                      <a:pt x="0" y="0"/>
                      <a:pt x="0" y="0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37" name="Freeform 320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38" name="Freeform 321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39" name="Freeform 322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40" name="Freeform 323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41" name="Freeform 324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42" name="Freeform 325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43" name="Freeform 326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44" name="Freeform 327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45" name="Freeform 328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46" name="Freeform 329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47" name="Freeform 330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48" name="Freeform 331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49" name="Freeform 332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50" name="Freeform 333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51" name="Freeform 334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52" name="Freeform 335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53" name="Freeform 336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54" name="Freeform 337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55" name="Freeform 338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56" name="Freeform 339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57" name="Freeform 340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58" name="Freeform 341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59" name="Freeform 342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60" name="Freeform 343"/>
              <p:cNvSpPr/>
              <p:nvPr/>
            </p:nvSpPr>
            <p:spPr bwMode="auto">
              <a:xfrm>
                <a:off x="3809" y="1203"/>
                <a:ext cx="48" cy="23"/>
              </a:xfrm>
              <a:custGeom>
                <a:avLst/>
                <a:gdLst>
                  <a:gd name="T0" fmla="*/ 2147483647 w 4"/>
                  <a:gd name="T1" fmla="*/ 2147483647 h 2"/>
                  <a:gd name="T2" fmla="*/ 0 w 4"/>
                  <a:gd name="T3" fmla="*/ 0 h 2"/>
                  <a:gd name="T4" fmla="*/ 0 w 4"/>
                  <a:gd name="T5" fmla="*/ 2147483647 h 2"/>
                  <a:gd name="T6" fmla="*/ 2147483647 w 4"/>
                  <a:gd name="T7" fmla="*/ 2147483647 h 2"/>
                  <a:gd name="T8" fmla="*/ 2147483647 w 4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2"/>
                  <a:gd name="T17" fmla="*/ 4 w 4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2" fill="norm" stroke="1" extrusionOk="0">
                    <a:moveTo>
                      <a:pt x="4" y="2"/>
                    </a:moveTo>
                    <a:cubicBezTo>
                      <a:pt x="3" y="1"/>
                      <a:pt x="1" y="1"/>
                      <a:pt x="0" y="0"/>
                    </a:cubicBezTo>
                    <a:lnTo>
                      <a:pt x="0" y="1"/>
                    </a:lnTo>
                    <a:cubicBezTo>
                      <a:pt x="1" y="2"/>
                      <a:pt x="1" y="2"/>
                      <a:pt x="2" y="2"/>
                    </a:cubicBezTo>
                    <a:cubicBezTo>
                      <a:pt x="3" y="2"/>
                      <a:pt x="3" y="2"/>
                      <a:pt x="4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61" name="Freeform 344"/>
              <p:cNvSpPr/>
              <p:nvPr/>
            </p:nvSpPr>
            <p:spPr bwMode="auto">
              <a:xfrm>
                <a:off x="3800" y="1214"/>
                <a:ext cx="34" cy="23"/>
              </a:xfrm>
              <a:custGeom>
                <a:avLst/>
                <a:gdLst>
                  <a:gd name="T0" fmla="*/ 2147483647 w 3"/>
                  <a:gd name="T1" fmla="*/ 2147483647 h 2"/>
                  <a:gd name="T2" fmla="*/ 0 w 3"/>
                  <a:gd name="T3" fmla="*/ 0 h 2"/>
                  <a:gd name="T4" fmla="*/ 0 w 3"/>
                  <a:gd name="T5" fmla="*/ 2147483647 h 2"/>
                  <a:gd name="T6" fmla="*/ 2147483647 w 3"/>
                  <a:gd name="T7" fmla="*/ 2147483647 h 2"/>
                  <a:gd name="T8" fmla="*/ 2147483647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2"/>
                  <a:gd name="T17" fmla="*/ 3 w 3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2" fill="norm" stroke="1" extrusionOk="0">
                    <a:moveTo>
                      <a:pt x="3" y="1"/>
                    </a:moveTo>
                    <a:cubicBezTo>
                      <a:pt x="2" y="1"/>
                      <a:pt x="1" y="0"/>
                      <a:pt x="0" y="0"/>
                    </a:cubicBezTo>
                    <a:lnTo>
                      <a:pt x="0" y="1"/>
                    </a:lnTo>
                    <a:cubicBezTo>
                      <a:pt x="0" y="1"/>
                      <a:pt x="1" y="2"/>
                      <a:pt x="2" y="2"/>
                    </a:cubicBezTo>
                    <a:cubicBezTo>
                      <a:pt x="2" y="2"/>
                      <a:pt x="3" y="2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62" name="Freeform 345"/>
              <p:cNvSpPr/>
              <p:nvPr/>
            </p:nvSpPr>
            <p:spPr bwMode="auto">
              <a:xfrm>
                <a:off x="3790" y="1226"/>
                <a:ext cx="34" cy="11"/>
              </a:xfrm>
              <a:custGeom>
                <a:avLst/>
                <a:gdLst>
                  <a:gd name="T0" fmla="*/ 2147483647 w 3"/>
                  <a:gd name="T1" fmla="*/ 2147483647 h 1"/>
                  <a:gd name="T2" fmla="*/ 2147483647 w 3"/>
                  <a:gd name="T3" fmla="*/ 0 h 1"/>
                  <a:gd name="T4" fmla="*/ 0 w 3"/>
                  <a:gd name="T5" fmla="*/ 2147483647 h 1"/>
                  <a:gd name="T6" fmla="*/ 2147483647 w 3"/>
                  <a:gd name="T7" fmla="*/ 2147483647 h 1"/>
                  <a:gd name="T8" fmla="*/ 2147483647 w 3"/>
                  <a:gd name="T9" fmla="*/ 2147483647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 fill="norm" stroke="1" extrusionOk="0">
                    <a:moveTo>
                      <a:pt x="3" y="1"/>
                    </a:moveTo>
                    <a:cubicBezTo>
                      <a:pt x="2" y="1"/>
                      <a:pt x="1" y="0"/>
                      <a:pt x="1" y="0"/>
                    </a:cubicBezTo>
                    <a:lnTo>
                      <a:pt x="0" y="1"/>
                    </a:lnTo>
                    <a:cubicBezTo>
                      <a:pt x="1" y="1"/>
                      <a:pt x="1" y="1"/>
                      <a:pt x="2" y="1"/>
                    </a:cubicBezTo>
                    <a:cubicBezTo>
                      <a:pt x="2" y="1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63" name="Freeform 346"/>
              <p:cNvSpPr/>
              <p:nvPr/>
            </p:nvSpPr>
            <p:spPr bwMode="auto">
              <a:xfrm>
                <a:off x="3752" y="1260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2147483647 w 3"/>
                  <a:gd name="T3" fmla="*/ 2147483647 h 2"/>
                  <a:gd name="T4" fmla="*/ 0 w 3"/>
                  <a:gd name="T5" fmla="*/ 2147483647 h 2"/>
                  <a:gd name="T6" fmla="*/ 2147483647 w 3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2"/>
                  <a:gd name="T14" fmla="*/ 3 w 3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2" fill="norm" stroke="1" extrusionOk="0">
                    <a:moveTo>
                      <a:pt x="2" y="0"/>
                    </a:moveTo>
                    <a:cubicBezTo>
                      <a:pt x="2" y="1"/>
                      <a:pt x="2" y="1"/>
                      <a:pt x="3" y="2"/>
                    </a:cubicBezTo>
                    <a:cubicBezTo>
                      <a:pt x="2" y="2"/>
                      <a:pt x="1" y="2"/>
                      <a:pt x="0" y="1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64" name="Freeform 347"/>
              <p:cNvSpPr/>
              <p:nvPr/>
            </p:nvSpPr>
            <p:spPr bwMode="auto">
              <a:xfrm>
                <a:off x="3752" y="1191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0 w 6"/>
                  <a:gd name="T11" fmla="*/ 2147483647 h 7"/>
                  <a:gd name="T12" fmla="*/ 2147483647 w 6"/>
                  <a:gd name="T13" fmla="*/ 2147483647 h 7"/>
                  <a:gd name="T14" fmla="*/ 2147483647 w 6"/>
                  <a:gd name="T15" fmla="*/ 2147483647 h 7"/>
                  <a:gd name="T16" fmla="*/ 2147483647 w 6"/>
                  <a:gd name="T17" fmla="*/ 2147483647 h 7"/>
                  <a:gd name="T18" fmla="*/ 2147483647 w 6"/>
                  <a:gd name="T19" fmla="*/ 2147483647 h 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"/>
                  <a:gd name="T31" fmla="*/ 0 h 7"/>
                  <a:gd name="T32" fmla="*/ 6 w 6"/>
                  <a:gd name="T33" fmla="*/ 7 h 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" h="7" fill="norm" stroke="1" extrusionOk="0">
                    <a:moveTo>
                      <a:pt x="6" y="1"/>
                    </a:moveTo>
                    <a:lnTo>
                      <a:pt x="6" y="1"/>
                    </a:lnTo>
                    <a:cubicBezTo>
                      <a:pt x="5" y="2"/>
                      <a:pt x="4" y="2"/>
                      <a:pt x="4" y="3"/>
                    </a:cubicBezTo>
                    <a:cubicBezTo>
                      <a:pt x="4" y="4"/>
                      <a:pt x="4" y="5"/>
                      <a:pt x="3" y="5"/>
                    </a:cubicBezTo>
                    <a:cubicBezTo>
                      <a:pt x="3" y="6"/>
                      <a:pt x="2" y="7"/>
                      <a:pt x="1" y="7"/>
                    </a:cubicBezTo>
                    <a:lnTo>
                      <a:pt x="0" y="6"/>
                    </a:lnTo>
                    <a:cubicBezTo>
                      <a:pt x="1" y="6"/>
                      <a:pt x="2" y="5"/>
                      <a:pt x="3" y="5"/>
                    </a:cubicBezTo>
                    <a:cubicBezTo>
                      <a:pt x="3" y="4"/>
                      <a:pt x="3" y="3"/>
                      <a:pt x="3" y="2"/>
                    </a:cubicBezTo>
                    <a:cubicBezTo>
                      <a:pt x="4" y="1"/>
                      <a:pt x="4" y="1"/>
                      <a:pt x="5" y="1"/>
                    </a:cubicBezTo>
                    <a:cubicBezTo>
                      <a:pt x="6" y="0"/>
                      <a:pt x="6" y="1"/>
                      <a:pt x="6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65" name="Freeform 348"/>
              <p:cNvSpPr/>
              <p:nvPr/>
            </p:nvSpPr>
            <p:spPr bwMode="auto">
              <a:xfrm>
                <a:off x="3400" y="1363"/>
                <a:ext cx="177" cy="241"/>
              </a:xfrm>
              <a:custGeom>
                <a:avLst/>
                <a:gdLst>
                  <a:gd name="T0" fmla="*/ 2147483647 w 16"/>
                  <a:gd name="T1" fmla="*/ 2147483647 h 21"/>
                  <a:gd name="T2" fmla="*/ 2147483647 w 16"/>
                  <a:gd name="T3" fmla="*/ 2147483647 h 21"/>
                  <a:gd name="T4" fmla="*/ 2147483647 w 16"/>
                  <a:gd name="T5" fmla="*/ 2147483647 h 21"/>
                  <a:gd name="T6" fmla="*/ 2147483647 w 16"/>
                  <a:gd name="T7" fmla="*/ 2147483647 h 21"/>
                  <a:gd name="T8" fmla="*/ 2147483647 w 16"/>
                  <a:gd name="T9" fmla="*/ 2147483647 h 21"/>
                  <a:gd name="T10" fmla="*/ 2147483647 w 16"/>
                  <a:gd name="T11" fmla="*/ 2147483647 h 21"/>
                  <a:gd name="T12" fmla="*/ 2147483647 w 16"/>
                  <a:gd name="T13" fmla="*/ 2147483647 h 21"/>
                  <a:gd name="T14" fmla="*/ 2147483647 w 16"/>
                  <a:gd name="T15" fmla="*/ 2147483647 h 21"/>
                  <a:gd name="T16" fmla="*/ 2147483647 w 16"/>
                  <a:gd name="T17" fmla="*/ 2147483647 h 21"/>
                  <a:gd name="T18" fmla="*/ 2147483647 w 16"/>
                  <a:gd name="T19" fmla="*/ 2147483647 h 21"/>
                  <a:gd name="T20" fmla="*/ 2147483647 w 16"/>
                  <a:gd name="T21" fmla="*/ 2147483647 h 21"/>
                  <a:gd name="T22" fmla="*/ 2147483647 w 16"/>
                  <a:gd name="T23" fmla="*/ 2147483647 h 21"/>
                  <a:gd name="T24" fmla="*/ 2147483647 w 16"/>
                  <a:gd name="T25" fmla="*/ 2147483647 h 21"/>
                  <a:gd name="T26" fmla="*/ 2147483647 w 16"/>
                  <a:gd name="T27" fmla="*/ 2147483647 h 21"/>
                  <a:gd name="T28" fmla="*/ 2147483647 w 16"/>
                  <a:gd name="T29" fmla="*/ 2147483647 h 21"/>
                  <a:gd name="T30" fmla="*/ 2147483647 w 16"/>
                  <a:gd name="T31" fmla="*/ 2147483647 h 21"/>
                  <a:gd name="T32" fmla="*/ 2147483647 w 16"/>
                  <a:gd name="T33" fmla="*/ 2147483647 h 21"/>
                  <a:gd name="T34" fmla="*/ 2147483647 w 16"/>
                  <a:gd name="T35" fmla="*/ 2147483647 h 21"/>
                  <a:gd name="T36" fmla="*/ 2147483647 w 16"/>
                  <a:gd name="T37" fmla="*/ 2147483647 h 21"/>
                  <a:gd name="T38" fmla="*/ 2147483647 w 16"/>
                  <a:gd name="T39" fmla="*/ 2147483647 h 21"/>
                  <a:gd name="T40" fmla="*/ 2147483647 w 16"/>
                  <a:gd name="T41" fmla="*/ 2147483647 h 21"/>
                  <a:gd name="T42" fmla="*/ 2147483647 w 16"/>
                  <a:gd name="T43" fmla="*/ 2147483647 h 21"/>
                  <a:gd name="T44" fmla="*/ 2147483647 w 16"/>
                  <a:gd name="T45" fmla="*/ 2147483647 h 21"/>
                  <a:gd name="T46" fmla="*/ 2147483647 w 16"/>
                  <a:gd name="T47" fmla="*/ 2147483647 h 21"/>
                  <a:gd name="T48" fmla="*/ 2147483647 w 16"/>
                  <a:gd name="T49" fmla="*/ 2147483647 h 21"/>
                  <a:gd name="T50" fmla="*/ 2147483647 w 16"/>
                  <a:gd name="T51" fmla="*/ 2147483647 h 21"/>
                  <a:gd name="T52" fmla="*/ 2147483647 w 16"/>
                  <a:gd name="T53" fmla="*/ 2147483647 h 21"/>
                  <a:gd name="T54" fmla="*/ 2147483647 w 16"/>
                  <a:gd name="T55" fmla="*/ 2147483647 h 21"/>
                  <a:gd name="T56" fmla="*/ 2147483647 w 16"/>
                  <a:gd name="T57" fmla="*/ 2147483647 h 21"/>
                  <a:gd name="T58" fmla="*/ 2147483647 w 16"/>
                  <a:gd name="T59" fmla="*/ 2147483647 h 21"/>
                  <a:gd name="T60" fmla="*/ 2147483647 w 16"/>
                  <a:gd name="T61" fmla="*/ 2147483647 h 21"/>
                  <a:gd name="T62" fmla="*/ 2147483647 w 16"/>
                  <a:gd name="T63" fmla="*/ 2147483647 h 21"/>
                  <a:gd name="T64" fmla="*/ 0 w 16"/>
                  <a:gd name="T65" fmla="*/ 2147483647 h 21"/>
                  <a:gd name="T66" fmla="*/ 0 w 16"/>
                  <a:gd name="T67" fmla="*/ 2147483647 h 21"/>
                  <a:gd name="T68" fmla="*/ 0 w 16"/>
                  <a:gd name="T69" fmla="*/ 2147483647 h 21"/>
                  <a:gd name="T70" fmla="*/ 2147483647 w 16"/>
                  <a:gd name="T71" fmla="*/ 2147483647 h 21"/>
                  <a:gd name="T72" fmla="*/ 0 w 16"/>
                  <a:gd name="T73" fmla="*/ 2147483647 h 21"/>
                  <a:gd name="T74" fmla="*/ 2147483647 w 16"/>
                  <a:gd name="T75" fmla="*/ 0 h 21"/>
                  <a:gd name="T76" fmla="*/ 2147483647 w 16"/>
                  <a:gd name="T77" fmla="*/ 2147483647 h 21"/>
                  <a:gd name="T78" fmla="*/ 2147483647 w 16"/>
                  <a:gd name="T79" fmla="*/ 2147483647 h 21"/>
                  <a:gd name="T80" fmla="*/ 2147483647 w 16"/>
                  <a:gd name="T81" fmla="*/ 2147483647 h 21"/>
                  <a:gd name="T82" fmla="*/ 2147483647 w 16"/>
                  <a:gd name="T83" fmla="*/ 2147483647 h 21"/>
                  <a:gd name="T84" fmla="*/ 2147483647 w 16"/>
                  <a:gd name="T85" fmla="*/ 2147483647 h 21"/>
                  <a:gd name="T86" fmla="*/ 2147483647 w 16"/>
                  <a:gd name="T87" fmla="*/ 2147483647 h 21"/>
                  <a:gd name="T88" fmla="*/ 2147483647 w 16"/>
                  <a:gd name="T89" fmla="*/ 2147483647 h 21"/>
                  <a:gd name="T90" fmla="*/ 2147483647 w 16"/>
                  <a:gd name="T91" fmla="*/ 2147483647 h 21"/>
                  <a:gd name="T92" fmla="*/ 2147483647 w 16"/>
                  <a:gd name="T93" fmla="*/ 2147483647 h 21"/>
                  <a:gd name="T94" fmla="*/ 2147483647 w 16"/>
                  <a:gd name="T95" fmla="*/ 2147483647 h 21"/>
                  <a:gd name="T96" fmla="*/ 2147483647 w 16"/>
                  <a:gd name="T97" fmla="*/ 2147483647 h 21"/>
                  <a:gd name="T98" fmla="*/ 2147483647 w 16"/>
                  <a:gd name="T99" fmla="*/ 2147483647 h 21"/>
                  <a:gd name="T100" fmla="*/ 2147483647 w 16"/>
                  <a:gd name="T101" fmla="*/ 2147483647 h 21"/>
                  <a:gd name="T102" fmla="*/ 2147483647 w 16"/>
                  <a:gd name="T103" fmla="*/ 2147483647 h 21"/>
                  <a:gd name="T104" fmla="*/ 2147483647 w 16"/>
                  <a:gd name="T105" fmla="*/ 2147483647 h 21"/>
                  <a:gd name="T106" fmla="*/ 2147483647 w 16"/>
                  <a:gd name="T107" fmla="*/ 2147483647 h 21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w 16"/>
                  <a:gd name="T163" fmla="*/ 0 h 21"/>
                  <a:gd name="T164" fmla="*/ 16 w 16"/>
                  <a:gd name="T165" fmla="*/ 21 h 21"/>
                </a:gdLst>
                <a:ahLst/>
                <a:cxnLst>
                  <a:cxn ang="T108">
                    <a:pos x="T0" y="T1"/>
                  </a:cxn>
                  <a:cxn ang="T109">
                    <a:pos x="T2" y="T3"/>
                  </a:cxn>
                  <a:cxn ang="T110">
                    <a:pos x="T4" y="T5"/>
                  </a:cxn>
                  <a:cxn ang="T111">
                    <a:pos x="T6" y="T7"/>
                  </a:cxn>
                  <a:cxn ang="T112">
                    <a:pos x="T8" y="T9"/>
                  </a:cxn>
                  <a:cxn ang="T113">
                    <a:pos x="T10" y="T11"/>
                  </a:cxn>
                  <a:cxn ang="T114">
                    <a:pos x="T12" y="T13"/>
                  </a:cxn>
                  <a:cxn ang="T115">
                    <a:pos x="T14" y="T15"/>
                  </a:cxn>
                  <a:cxn ang="T116">
                    <a:pos x="T16" y="T17"/>
                  </a:cxn>
                  <a:cxn ang="T117">
                    <a:pos x="T18" y="T19"/>
                  </a:cxn>
                  <a:cxn ang="T118">
                    <a:pos x="T20" y="T21"/>
                  </a:cxn>
                  <a:cxn ang="T119">
                    <a:pos x="T22" y="T23"/>
                  </a:cxn>
                  <a:cxn ang="T120">
                    <a:pos x="T24" y="T25"/>
                  </a:cxn>
                  <a:cxn ang="T121">
                    <a:pos x="T26" y="T27"/>
                  </a:cxn>
                  <a:cxn ang="T122">
                    <a:pos x="T28" y="T29"/>
                  </a:cxn>
                  <a:cxn ang="T123">
                    <a:pos x="T30" y="T31"/>
                  </a:cxn>
                  <a:cxn ang="T124">
                    <a:pos x="T32" y="T33"/>
                  </a:cxn>
                  <a:cxn ang="T125">
                    <a:pos x="T34" y="T35"/>
                  </a:cxn>
                  <a:cxn ang="T126">
                    <a:pos x="T36" y="T37"/>
                  </a:cxn>
                  <a:cxn ang="T127">
                    <a:pos x="T38" y="T39"/>
                  </a:cxn>
                  <a:cxn ang="T128">
                    <a:pos x="T40" y="T41"/>
                  </a:cxn>
                  <a:cxn ang="T129">
                    <a:pos x="T42" y="T43"/>
                  </a:cxn>
                  <a:cxn ang="T130">
                    <a:pos x="T44" y="T45"/>
                  </a:cxn>
                  <a:cxn ang="T131">
                    <a:pos x="T46" y="T47"/>
                  </a:cxn>
                  <a:cxn ang="T132">
                    <a:pos x="T48" y="T49"/>
                  </a:cxn>
                  <a:cxn ang="T133">
                    <a:pos x="T50" y="T51"/>
                  </a:cxn>
                  <a:cxn ang="T134">
                    <a:pos x="T52" y="T53"/>
                  </a:cxn>
                  <a:cxn ang="T135">
                    <a:pos x="T54" y="T55"/>
                  </a:cxn>
                  <a:cxn ang="T136">
                    <a:pos x="T56" y="T57"/>
                  </a:cxn>
                  <a:cxn ang="T137">
                    <a:pos x="T58" y="T59"/>
                  </a:cxn>
                  <a:cxn ang="T138">
                    <a:pos x="T60" y="T61"/>
                  </a:cxn>
                  <a:cxn ang="T139">
                    <a:pos x="T62" y="T63"/>
                  </a:cxn>
                  <a:cxn ang="T140">
                    <a:pos x="T64" y="T65"/>
                  </a:cxn>
                  <a:cxn ang="T141">
                    <a:pos x="T66" y="T67"/>
                  </a:cxn>
                  <a:cxn ang="T142">
                    <a:pos x="T68" y="T69"/>
                  </a:cxn>
                  <a:cxn ang="T143">
                    <a:pos x="T70" y="T71"/>
                  </a:cxn>
                  <a:cxn ang="T144">
                    <a:pos x="T72" y="T73"/>
                  </a:cxn>
                  <a:cxn ang="T145">
                    <a:pos x="T74" y="T75"/>
                  </a:cxn>
                  <a:cxn ang="T146">
                    <a:pos x="T76" y="T77"/>
                  </a:cxn>
                  <a:cxn ang="T147">
                    <a:pos x="T78" y="T79"/>
                  </a:cxn>
                  <a:cxn ang="T148">
                    <a:pos x="T80" y="T81"/>
                  </a:cxn>
                  <a:cxn ang="T149">
                    <a:pos x="T82" y="T83"/>
                  </a:cxn>
                  <a:cxn ang="T150">
                    <a:pos x="T84" y="T85"/>
                  </a:cxn>
                  <a:cxn ang="T151">
                    <a:pos x="T86" y="T87"/>
                  </a:cxn>
                  <a:cxn ang="T152">
                    <a:pos x="T88" y="T89"/>
                  </a:cxn>
                  <a:cxn ang="T153">
                    <a:pos x="T90" y="T91"/>
                  </a:cxn>
                  <a:cxn ang="T154">
                    <a:pos x="T92" y="T93"/>
                  </a:cxn>
                  <a:cxn ang="T155">
                    <a:pos x="T94" y="T95"/>
                  </a:cxn>
                  <a:cxn ang="T156">
                    <a:pos x="T96" y="T97"/>
                  </a:cxn>
                  <a:cxn ang="T157">
                    <a:pos x="T98" y="T99"/>
                  </a:cxn>
                  <a:cxn ang="T158">
                    <a:pos x="T100" y="T101"/>
                  </a:cxn>
                  <a:cxn ang="T159">
                    <a:pos x="T102" y="T103"/>
                  </a:cxn>
                  <a:cxn ang="T160">
                    <a:pos x="T104" y="T105"/>
                  </a:cxn>
                  <a:cxn ang="T161">
                    <a:pos x="T106" y="T107"/>
                  </a:cxn>
                </a:cxnLst>
                <a:rect l="T162" t="T163" r="T164" b="T165"/>
                <a:pathLst>
                  <a:path w="16" h="21" fill="norm" stroke="1" extrusionOk="0">
                    <a:moveTo>
                      <a:pt x="12" y="13"/>
                    </a:moveTo>
                    <a:lnTo>
                      <a:pt x="14" y="12"/>
                    </a:lnTo>
                    <a:lnTo>
                      <a:pt x="14" y="14"/>
                    </a:lnTo>
                    <a:lnTo>
                      <a:pt x="15" y="14"/>
                    </a:lnTo>
                    <a:lnTo>
                      <a:pt x="16" y="15"/>
                    </a:lnTo>
                    <a:lnTo>
                      <a:pt x="15" y="16"/>
                    </a:lnTo>
                    <a:lnTo>
                      <a:pt x="14" y="16"/>
                    </a:lnTo>
                    <a:lnTo>
                      <a:pt x="13" y="15"/>
                    </a:lnTo>
                    <a:lnTo>
                      <a:pt x="11" y="15"/>
                    </a:lnTo>
                    <a:lnTo>
                      <a:pt x="10" y="17"/>
                    </a:lnTo>
                    <a:lnTo>
                      <a:pt x="10" y="18"/>
                    </a:lnTo>
                    <a:lnTo>
                      <a:pt x="11" y="19"/>
                    </a:lnTo>
                    <a:lnTo>
                      <a:pt x="11" y="21"/>
                    </a:lnTo>
                    <a:lnTo>
                      <a:pt x="10" y="21"/>
                    </a:lnTo>
                    <a:lnTo>
                      <a:pt x="9" y="20"/>
                    </a:lnTo>
                    <a:lnTo>
                      <a:pt x="8" y="19"/>
                    </a:lnTo>
                    <a:lnTo>
                      <a:pt x="7" y="19"/>
                    </a:lnTo>
                    <a:lnTo>
                      <a:pt x="7" y="18"/>
                    </a:lnTo>
                    <a:lnTo>
                      <a:pt x="7" y="17"/>
                    </a:lnTo>
                    <a:lnTo>
                      <a:pt x="6" y="17"/>
                    </a:lnTo>
                    <a:lnTo>
                      <a:pt x="7" y="16"/>
                    </a:lnTo>
                    <a:lnTo>
                      <a:pt x="6" y="15"/>
                    </a:lnTo>
                    <a:lnTo>
                      <a:pt x="7" y="15"/>
                    </a:lnTo>
                    <a:lnTo>
                      <a:pt x="5" y="14"/>
                    </a:lnTo>
                    <a:lnTo>
                      <a:pt x="5" y="12"/>
                    </a:lnTo>
                    <a:lnTo>
                      <a:pt x="2" y="5"/>
                    </a:lnTo>
                    <a:lnTo>
                      <a:pt x="2" y="4"/>
                    </a:lnTo>
                    <a:lnTo>
                      <a:pt x="1" y="5"/>
                    </a:lnTo>
                    <a:lnTo>
                      <a:pt x="1" y="4"/>
                    </a:lnTo>
                    <a:lnTo>
                      <a:pt x="0" y="4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1" y="2"/>
                    </a:lnTo>
                    <a:lnTo>
                      <a:pt x="0" y="1"/>
                    </a:lnTo>
                    <a:lnTo>
                      <a:pt x="2" y="0"/>
                    </a:lnTo>
                    <a:lnTo>
                      <a:pt x="2" y="2"/>
                    </a:lnTo>
                    <a:lnTo>
                      <a:pt x="3" y="1"/>
                    </a:lnTo>
                    <a:lnTo>
                      <a:pt x="3" y="2"/>
                    </a:lnTo>
                    <a:lnTo>
                      <a:pt x="3" y="3"/>
                    </a:lnTo>
                    <a:lnTo>
                      <a:pt x="3" y="4"/>
                    </a:lnTo>
                    <a:lnTo>
                      <a:pt x="4" y="4"/>
                    </a:lnTo>
                    <a:lnTo>
                      <a:pt x="3" y="4"/>
                    </a:lnTo>
                    <a:lnTo>
                      <a:pt x="4" y="5"/>
                    </a:lnTo>
                    <a:lnTo>
                      <a:pt x="3" y="5"/>
                    </a:lnTo>
                    <a:lnTo>
                      <a:pt x="6" y="12"/>
                    </a:lnTo>
                    <a:lnTo>
                      <a:pt x="7" y="13"/>
                    </a:lnTo>
                    <a:lnTo>
                      <a:pt x="8" y="14"/>
                    </a:lnTo>
                    <a:lnTo>
                      <a:pt x="10" y="15"/>
                    </a:lnTo>
                    <a:lnTo>
                      <a:pt x="13" y="14"/>
                    </a:lnTo>
                    <a:lnTo>
                      <a:pt x="13" y="13"/>
                    </a:lnTo>
                    <a:lnTo>
                      <a:pt x="12" y="13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66" name="Line 349"/>
              <p:cNvSpPr>
                <a:spLocks noChangeShapeType="1"/>
              </p:cNvSpPr>
              <p:nvPr/>
            </p:nvSpPr>
            <p:spPr bwMode="auto">
              <a:xfrm flipH="1">
                <a:off x="3476" y="1524"/>
                <a:ext cx="14" cy="11"/>
              </a:xfrm>
              <a:prstGeom prst="line">
                <a:avLst/>
              </a:pr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67" name="Freeform 350"/>
              <p:cNvSpPr/>
              <p:nvPr/>
            </p:nvSpPr>
            <p:spPr bwMode="auto">
              <a:xfrm>
                <a:off x="3476" y="1536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0 h 1"/>
                  <a:gd name="T4" fmla="*/ 2147483647 w 3"/>
                  <a:gd name="T5" fmla="*/ 2147483647 h 1"/>
                  <a:gd name="T6" fmla="*/ 2147483647 w 3"/>
                  <a:gd name="T7" fmla="*/ 2147483647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1"/>
                  <a:gd name="T14" fmla="*/ 3 w 3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1" fill="norm" stroke="1" extrusionOk="0">
                    <a:moveTo>
                      <a:pt x="0" y="1"/>
                    </a:moveTo>
                    <a:lnTo>
                      <a:pt x="1" y="0"/>
                    </a:lnTo>
                    <a:lnTo>
                      <a:pt x="2" y="1"/>
                    </a:lnTo>
                    <a:lnTo>
                      <a:pt x="3" y="1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68" name="Freeform 351"/>
              <p:cNvSpPr/>
              <p:nvPr/>
            </p:nvSpPr>
            <p:spPr bwMode="auto">
              <a:xfrm>
                <a:off x="3476" y="1536"/>
                <a:ext cx="24" cy="11"/>
              </a:xfrm>
              <a:custGeom>
                <a:avLst/>
                <a:gdLst>
                  <a:gd name="T0" fmla="*/ 0 w 2"/>
                  <a:gd name="T1" fmla="*/ 0 h 1"/>
                  <a:gd name="T2" fmla="*/ 2147483647 w 2"/>
                  <a:gd name="T3" fmla="*/ 2147483647 h 1"/>
                  <a:gd name="T4" fmla="*/ 2147483647 w 2"/>
                  <a:gd name="T5" fmla="*/ 2147483647 h 1"/>
                  <a:gd name="T6" fmla="*/ 0 w 2"/>
                  <a:gd name="T7" fmla="*/ 2147483647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"/>
                  <a:gd name="T13" fmla="*/ 0 h 1"/>
                  <a:gd name="T14" fmla="*/ 2 w 2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" h="1" fill="norm" stroke="1" extrusionOk="0">
                    <a:moveTo>
                      <a:pt x="0" y="0"/>
                    </a:moveTo>
                    <a:lnTo>
                      <a:pt x="2" y="1"/>
                    </a:lnTo>
                    <a:lnTo>
                      <a:pt x="1" y="1"/>
                    </a:lnTo>
                    <a:lnTo>
                      <a:pt x="0" y="1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69" name="Freeform 352"/>
              <p:cNvSpPr/>
              <p:nvPr/>
            </p:nvSpPr>
            <p:spPr bwMode="auto">
              <a:xfrm>
                <a:off x="3476" y="1547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2147483647 h 1"/>
                  <a:gd name="T4" fmla="*/ 2147483647 w 3"/>
                  <a:gd name="T5" fmla="*/ 2147483647 h 1"/>
                  <a:gd name="T6" fmla="*/ 2147483647 w 3"/>
                  <a:gd name="T7" fmla="*/ 0 h 1"/>
                  <a:gd name="T8" fmla="*/ 2147483647 w 3"/>
                  <a:gd name="T9" fmla="*/ 0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 fill="norm" stroke="1" extrusionOk="0">
                    <a:moveTo>
                      <a:pt x="0" y="1"/>
                    </a:moveTo>
                    <a:lnTo>
                      <a:pt x="1" y="1"/>
                    </a:lnTo>
                    <a:lnTo>
                      <a:pt x="3" y="1"/>
                    </a:lnTo>
                    <a:lnTo>
                      <a:pt x="3" y="0"/>
                    </a:lnTo>
                    <a:lnTo>
                      <a:pt x="1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70" name="Freeform 353"/>
              <p:cNvSpPr/>
              <p:nvPr/>
            </p:nvSpPr>
            <p:spPr bwMode="auto">
              <a:xfrm>
                <a:off x="3476" y="1559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2147483647 h 1"/>
                  <a:gd name="T4" fmla="*/ 2147483647 w 3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1"/>
                  <a:gd name="T11" fmla="*/ 3 w 3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1" fill="norm" stroke="1" extrusionOk="0">
                    <a:moveTo>
                      <a:pt x="0" y="1"/>
                    </a:moveTo>
                    <a:lnTo>
                      <a:pt x="2" y="1"/>
                    </a:lnTo>
                    <a:lnTo>
                      <a:pt x="3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71" name="Freeform 354"/>
              <p:cNvSpPr/>
              <p:nvPr/>
            </p:nvSpPr>
            <p:spPr bwMode="auto">
              <a:xfrm>
                <a:off x="3491" y="1570"/>
                <a:ext cx="19" cy="11"/>
              </a:xfrm>
              <a:custGeom>
                <a:avLst/>
                <a:gdLst>
                  <a:gd name="T0" fmla="*/ 0 w 2"/>
                  <a:gd name="T1" fmla="*/ 2147483647 h 1"/>
                  <a:gd name="T2" fmla="*/ 2147483647 w 2"/>
                  <a:gd name="T3" fmla="*/ 2147483647 h 1"/>
                  <a:gd name="T4" fmla="*/ 2147483647 w 2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2"/>
                  <a:gd name="T10" fmla="*/ 0 h 1"/>
                  <a:gd name="T11" fmla="*/ 2 w 2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" h="1" fill="norm" stroke="1" extrusionOk="0">
                    <a:moveTo>
                      <a:pt x="0" y="1"/>
                    </a:moveTo>
                    <a:lnTo>
                      <a:pt x="1" y="1"/>
                    </a:lnTo>
                    <a:lnTo>
                      <a:pt x="2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72" name="Freeform 355"/>
              <p:cNvSpPr/>
              <p:nvPr/>
            </p:nvSpPr>
            <p:spPr bwMode="auto">
              <a:xfrm>
                <a:off x="3857" y="1454"/>
                <a:ext cx="10" cy="23"/>
              </a:xfrm>
              <a:custGeom>
                <a:avLst/>
                <a:gdLst>
                  <a:gd name="T0" fmla="*/ 0 w 1"/>
                  <a:gd name="T1" fmla="*/ 2147483647 h 2"/>
                  <a:gd name="T2" fmla="*/ 0 w 1"/>
                  <a:gd name="T3" fmla="*/ 0 h 2"/>
                  <a:gd name="T4" fmla="*/ 2147483647 w 1"/>
                  <a:gd name="T5" fmla="*/ 2147483647 h 2"/>
                  <a:gd name="T6" fmla="*/ 2147483647 w 1"/>
                  <a:gd name="T7" fmla="*/ 2147483647 h 2"/>
                  <a:gd name="T8" fmla="*/ 0 w 1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"/>
                  <a:gd name="T16" fmla="*/ 0 h 2"/>
                  <a:gd name="T17" fmla="*/ 1 w 1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" h="2" fill="norm" stroke="1" extrusionOk="0">
                    <a:moveTo>
                      <a:pt x="0" y="1"/>
                    </a:moveTo>
                    <a:lnTo>
                      <a:pt x="0" y="0"/>
                    </a:lnTo>
                    <a:lnTo>
                      <a:pt x="1" y="1"/>
                    </a:lnTo>
                    <a:lnTo>
                      <a:pt x="1" y="2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73" name="Oval 356"/>
              <p:cNvSpPr>
                <a:spLocks noChangeArrowheads="1"/>
              </p:cNvSpPr>
              <p:nvPr/>
            </p:nvSpPr>
            <p:spPr bwMode="auto">
              <a:xfrm>
                <a:off x="3809" y="1467"/>
                <a:ext cx="82" cy="80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6" rIns="101752" bIns="50876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74" name="Freeform 357"/>
              <p:cNvSpPr/>
              <p:nvPr/>
            </p:nvSpPr>
            <p:spPr bwMode="auto">
              <a:xfrm>
                <a:off x="3809" y="1490"/>
                <a:ext cx="82" cy="34"/>
              </a:xfrm>
              <a:custGeom>
                <a:avLst/>
                <a:gdLst>
                  <a:gd name="T0" fmla="*/ 2147483647 w 7"/>
                  <a:gd name="T1" fmla="*/ 0 h 3"/>
                  <a:gd name="T2" fmla="*/ 2147483647 w 7"/>
                  <a:gd name="T3" fmla="*/ 2147483647 h 3"/>
                  <a:gd name="T4" fmla="*/ 2147483647 w 7"/>
                  <a:gd name="T5" fmla="*/ 2147483647 h 3"/>
                  <a:gd name="T6" fmla="*/ 0 w 7"/>
                  <a:gd name="T7" fmla="*/ 2147483647 h 3"/>
                  <a:gd name="T8" fmla="*/ 2147483647 w 7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3"/>
                  <a:gd name="T17" fmla="*/ 7 w 7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3" fill="norm" stroke="1" extrusionOk="0">
                    <a:moveTo>
                      <a:pt x="1" y="0"/>
                    </a:moveTo>
                    <a:lnTo>
                      <a:pt x="7" y="2"/>
                    </a:lnTo>
                    <a:lnTo>
                      <a:pt x="7" y="3"/>
                    </a:ln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75" name="Freeform 358"/>
              <p:cNvSpPr/>
              <p:nvPr/>
            </p:nvSpPr>
            <p:spPr bwMode="auto">
              <a:xfrm>
                <a:off x="3843" y="1432"/>
                <a:ext cx="34" cy="34"/>
              </a:xfrm>
              <a:custGeom>
                <a:avLst/>
                <a:gdLst>
                  <a:gd name="T0" fmla="*/ 2147483647 w 3"/>
                  <a:gd name="T1" fmla="*/ 2147483647 h 3"/>
                  <a:gd name="T2" fmla="*/ 2147483647 w 3"/>
                  <a:gd name="T3" fmla="*/ 2147483647 h 3"/>
                  <a:gd name="T4" fmla="*/ 0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2147483647 h 3"/>
                  <a:gd name="T10" fmla="*/ 2147483647 w 3"/>
                  <a:gd name="T11" fmla="*/ 0 h 3"/>
                  <a:gd name="T12" fmla="*/ 2147483647 w 3"/>
                  <a:gd name="T13" fmla="*/ 0 h 3"/>
                  <a:gd name="T14" fmla="*/ 2147483647 w 3"/>
                  <a:gd name="T15" fmla="*/ 2147483647 h 3"/>
                  <a:gd name="T16" fmla="*/ 2147483647 w 3"/>
                  <a:gd name="T17" fmla="*/ 2147483647 h 3"/>
                  <a:gd name="T18" fmla="*/ 2147483647 w 3"/>
                  <a:gd name="T19" fmla="*/ 2147483647 h 3"/>
                  <a:gd name="T20" fmla="*/ 2147483647 w 3"/>
                  <a:gd name="T21" fmla="*/ 2147483647 h 3"/>
                  <a:gd name="T22" fmla="*/ 2147483647 w 3"/>
                  <a:gd name="T23" fmla="*/ 2147483647 h 3"/>
                  <a:gd name="T24" fmla="*/ 2147483647 w 3"/>
                  <a:gd name="T25" fmla="*/ 2147483647 h 3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3"/>
                  <a:gd name="T40" fmla="*/ 0 h 3"/>
                  <a:gd name="T41" fmla="*/ 3 w 3"/>
                  <a:gd name="T42" fmla="*/ 3 h 3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3" h="3" fill="norm" stroke="1" extrusionOk="0">
                    <a:moveTo>
                      <a:pt x="1" y="2"/>
                    </a:moveTo>
                    <a:lnTo>
                      <a:pt x="1" y="2"/>
                    </a:lnTo>
                    <a:lnTo>
                      <a:pt x="0" y="2"/>
                    </a:lnTo>
                    <a:lnTo>
                      <a:pt x="0" y="1"/>
                    </a:lnTo>
                    <a:lnTo>
                      <a:pt x="1" y="1"/>
                    </a:lnTo>
                    <a:lnTo>
                      <a:pt x="1" y="0"/>
                    </a:lnTo>
                    <a:lnTo>
                      <a:pt x="2" y="0"/>
                    </a:lnTo>
                    <a:lnTo>
                      <a:pt x="2" y="1"/>
                    </a:lnTo>
                    <a:lnTo>
                      <a:pt x="3" y="1"/>
                    </a:lnTo>
                    <a:lnTo>
                      <a:pt x="3" y="2"/>
                    </a:lnTo>
                    <a:lnTo>
                      <a:pt x="2" y="2"/>
                    </a:lnTo>
                    <a:lnTo>
                      <a:pt x="2" y="3"/>
                    </a:ln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76" name="Freeform 359"/>
              <p:cNvSpPr/>
              <p:nvPr/>
            </p:nvSpPr>
            <p:spPr bwMode="auto">
              <a:xfrm>
                <a:off x="3752" y="1501"/>
                <a:ext cx="140" cy="57"/>
              </a:xfrm>
              <a:custGeom>
                <a:avLst/>
                <a:gdLst>
                  <a:gd name="T0" fmla="*/ 2147483647 w 12"/>
                  <a:gd name="T1" fmla="*/ 0 h 5"/>
                  <a:gd name="T2" fmla="*/ 2147483647 w 12"/>
                  <a:gd name="T3" fmla="*/ 2147483647 h 5"/>
                  <a:gd name="T4" fmla="*/ 2147483647 w 12"/>
                  <a:gd name="T5" fmla="*/ 2147483647 h 5"/>
                  <a:gd name="T6" fmla="*/ 0 w 12"/>
                  <a:gd name="T7" fmla="*/ 2147483647 h 5"/>
                  <a:gd name="T8" fmla="*/ 2147483647 w 12"/>
                  <a:gd name="T9" fmla="*/ 2147483647 h 5"/>
                  <a:gd name="T10" fmla="*/ 2147483647 w 12"/>
                  <a:gd name="T11" fmla="*/ 2147483647 h 5"/>
                  <a:gd name="T12" fmla="*/ 2147483647 w 12"/>
                  <a:gd name="T13" fmla="*/ 2147483647 h 5"/>
                  <a:gd name="T14" fmla="*/ 2147483647 w 12"/>
                  <a:gd name="T15" fmla="*/ 2147483647 h 5"/>
                  <a:gd name="T16" fmla="*/ 2147483647 w 12"/>
                  <a:gd name="T17" fmla="*/ 2147483647 h 5"/>
                  <a:gd name="T18" fmla="*/ 2147483647 w 12"/>
                  <a:gd name="T19" fmla="*/ 2147483647 h 5"/>
                  <a:gd name="T20" fmla="*/ 2147483647 w 12"/>
                  <a:gd name="T21" fmla="*/ 2147483647 h 5"/>
                  <a:gd name="T22" fmla="*/ 2147483647 w 12"/>
                  <a:gd name="T23" fmla="*/ 2147483647 h 5"/>
                  <a:gd name="T24" fmla="*/ 2147483647 w 12"/>
                  <a:gd name="T25" fmla="*/ 2147483647 h 5"/>
                  <a:gd name="T26" fmla="*/ 2147483647 w 12"/>
                  <a:gd name="T27" fmla="*/ 2147483647 h 5"/>
                  <a:gd name="T28" fmla="*/ 2147483647 w 12"/>
                  <a:gd name="T29" fmla="*/ 2147483647 h 5"/>
                  <a:gd name="T30" fmla="*/ 2147483647 w 12"/>
                  <a:gd name="T31" fmla="*/ 2147483647 h 5"/>
                  <a:gd name="T32" fmla="*/ 2147483647 w 12"/>
                  <a:gd name="T33" fmla="*/ 2147483647 h 5"/>
                  <a:gd name="T34" fmla="*/ 2147483647 w 12"/>
                  <a:gd name="T35" fmla="*/ 2147483647 h 5"/>
                  <a:gd name="T36" fmla="*/ 2147483647 w 12"/>
                  <a:gd name="T37" fmla="*/ 2147483647 h 5"/>
                  <a:gd name="T38" fmla="*/ 2147483647 w 12"/>
                  <a:gd name="T39" fmla="*/ 2147483647 h 5"/>
                  <a:gd name="T40" fmla="*/ 2147483647 w 12"/>
                  <a:gd name="T41" fmla="*/ 2147483647 h 5"/>
                  <a:gd name="T42" fmla="*/ 2147483647 w 12"/>
                  <a:gd name="T43" fmla="*/ 2147483647 h 5"/>
                  <a:gd name="T44" fmla="*/ 2147483647 w 12"/>
                  <a:gd name="T45" fmla="*/ 2147483647 h 5"/>
                  <a:gd name="T46" fmla="*/ 2147483647 w 12"/>
                  <a:gd name="T47" fmla="*/ 2147483647 h 5"/>
                  <a:gd name="T48" fmla="*/ 2147483647 w 12"/>
                  <a:gd name="T49" fmla="*/ 2147483647 h 5"/>
                  <a:gd name="T50" fmla="*/ 2147483647 w 12"/>
                  <a:gd name="T51" fmla="*/ 2147483647 h 5"/>
                  <a:gd name="T52" fmla="*/ 2147483647 w 12"/>
                  <a:gd name="T53" fmla="*/ 2147483647 h 5"/>
                  <a:gd name="T54" fmla="*/ 2147483647 w 12"/>
                  <a:gd name="T55" fmla="*/ 0 h 5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w 12"/>
                  <a:gd name="T85" fmla="*/ 0 h 5"/>
                  <a:gd name="T86" fmla="*/ 12 w 12"/>
                  <a:gd name="T87" fmla="*/ 5 h 5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T84" t="T85" r="T86" b="T87"/>
                <a:pathLst>
                  <a:path w="12" h="5" fill="norm" stroke="1" extrusionOk="0">
                    <a:moveTo>
                      <a:pt x="2" y="0"/>
                    </a:moveTo>
                    <a:lnTo>
                      <a:pt x="1" y="1"/>
                    </a:lnTo>
                    <a:lnTo>
                      <a:pt x="1" y="3"/>
                    </a:lnTo>
                    <a:lnTo>
                      <a:pt x="0" y="4"/>
                    </a:lnTo>
                    <a:lnTo>
                      <a:pt x="1" y="4"/>
                    </a:lnTo>
                    <a:lnTo>
                      <a:pt x="2" y="4"/>
                    </a:lnTo>
                    <a:lnTo>
                      <a:pt x="5" y="4"/>
                    </a:lnTo>
                    <a:lnTo>
                      <a:pt x="7" y="5"/>
                    </a:lnTo>
                    <a:lnTo>
                      <a:pt x="9" y="5"/>
                    </a:lnTo>
                    <a:lnTo>
                      <a:pt x="11" y="5"/>
                    </a:lnTo>
                    <a:lnTo>
                      <a:pt x="12" y="3"/>
                    </a:lnTo>
                    <a:lnTo>
                      <a:pt x="11" y="2"/>
                    </a:lnTo>
                    <a:lnTo>
                      <a:pt x="10" y="2"/>
                    </a:lnTo>
                    <a:lnTo>
                      <a:pt x="10" y="3"/>
                    </a:lnTo>
                    <a:lnTo>
                      <a:pt x="10" y="4"/>
                    </a:lnTo>
                    <a:lnTo>
                      <a:pt x="9" y="4"/>
                    </a:lnTo>
                    <a:lnTo>
                      <a:pt x="9" y="3"/>
                    </a:lnTo>
                    <a:lnTo>
                      <a:pt x="9" y="2"/>
                    </a:lnTo>
                    <a:lnTo>
                      <a:pt x="7" y="1"/>
                    </a:lnTo>
                    <a:lnTo>
                      <a:pt x="8" y="2"/>
                    </a:lnTo>
                    <a:lnTo>
                      <a:pt x="7" y="4"/>
                    </a:lnTo>
                    <a:lnTo>
                      <a:pt x="6" y="3"/>
                    </a:lnTo>
                    <a:lnTo>
                      <a:pt x="5" y="2"/>
                    </a:lnTo>
                    <a:lnTo>
                      <a:pt x="4" y="3"/>
                    </a:lnTo>
                    <a:lnTo>
                      <a:pt x="2" y="3"/>
                    </a:lnTo>
                    <a:lnTo>
                      <a:pt x="2" y="2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77" name="Oval 360"/>
              <p:cNvSpPr>
                <a:spLocks noChangeArrowheads="1"/>
              </p:cNvSpPr>
              <p:nvPr/>
            </p:nvSpPr>
            <p:spPr bwMode="auto">
              <a:xfrm>
                <a:off x="3612" y="1099"/>
                <a:ext cx="106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6" rIns="101752" bIns="50876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78" name="Freeform 361"/>
              <p:cNvSpPr/>
              <p:nvPr/>
            </p:nvSpPr>
            <p:spPr bwMode="auto">
              <a:xfrm>
                <a:off x="3593" y="996"/>
                <a:ext cx="149" cy="115"/>
              </a:xfrm>
              <a:custGeom>
                <a:avLst/>
                <a:gdLst>
                  <a:gd name="T0" fmla="*/ 2147483647 w 13"/>
                  <a:gd name="T1" fmla="*/ 2147483647 h 10"/>
                  <a:gd name="T2" fmla="*/ 2147483647 w 13"/>
                  <a:gd name="T3" fmla="*/ 2147483647 h 10"/>
                  <a:gd name="T4" fmla="*/ 2147483647 w 13"/>
                  <a:gd name="T5" fmla="*/ 2147483647 h 10"/>
                  <a:gd name="T6" fmla="*/ 2147483647 w 13"/>
                  <a:gd name="T7" fmla="*/ 0 h 10"/>
                  <a:gd name="T8" fmla="*/ 2147483647 w 13"/>
                  <a:gd name="T9" fmla="*/ 2147483647 h 10"/>
                  <a:gd name="T10" fmla="*/ 2147483647 w 13"/>
                  <a:gd name="T11" fmla="*/ 0 h 10"/>
                  <a:gd name="T12" fmla="*/ 0 w 13"/>
                  <a:gd name="T13" fmla="*/ 2147483647 h 10"/>
                  <a:gd name="T14" fmla="*/ 2147483647 w 13"/>
                  <a:gd name="T15" fmla="*/ 2147483647 h 10"/>
                  <a:gd name="T16" fmla="*/ 2147483647 w 13"/>
                  <a:gd name="T17" fmla="*/ 2147483647 h 10"/>
                  <a:gd name="T18" fmla="*/ 2147483647 w 13"/>
                  <a:gd name="T19" fmla="*/ 2147483647 h 10"/>
                  <a:gd name="T20" fmla="*/ 2147483647 w 13"/>
                  <a:gd name="T21" fmla="*/ 2147483647 h 10"/>
                  <a:gd name="T22" fmla="*/ 2147483647 w 13"/>
                  <a:gd name="T23" fmla="*/ 2147483647 h 1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13"/>
                  <a:gd name="T37" fmla="*/ 0 h 10"/>
                  <a:gd name="T38" fmla="*/ 13 w 13"/>
                  <a:gd name="T39" fmla="*/ 10 h 10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13" h="10" fill="norm" stroke="1" extrusionOk="0">
                    <a:moveTo>
                      <a:pt x="11" y="10"/>
                    </a:moveTo>
                    <a:lnTo>
                      <a:pt x="11" y="9"/>
                    </a:lnTo>
                    <a:cubicBezTo>
                      <a:pt x="13" y="6"/>
                      <a:pt x="13" y="4"/>
                      <a:pt x="13" y="2"/>
                    </a:cubicBezTo>
                    <a:cubicBezTo>
                      <a:pt x="12" y="0"/>
                      <a:pt x="10" y="0"/>
                      <a:pt x="9" y="0"/>
                    </a:cubicBezTo>
                    <a:lnTo>
                      <a:pt x="7" y="7"/>
                    </a:lnTo>
                    <a:lnTo>
                      <a:pt x="4" y="0"/>
                    </a:lnTo>
                    <a:cubicBezTo>
                      <a:pt x="3" y="0"/>
                      <a:pt x="1" y="0"/>
                      <a:pt x="0" y="2"/>
                    </a:cubicBezTo>
                    <a:cubicBezTo>
                      <a:pt x="0" y="4"/>
                      <a:pt x="0" y="6"/>
                      <a:pt x="2" y="9"/>
                    </a:cubicBezTo>
                    <a:lnTo>
                      <a:pt x="2" y="10"/>
                    </a:lnTo>
                    <a:cubicBezTo>
                      <a:pt x="2" y="9"/>
                      <a:pt x="4" y="9"/>
                      <a:pt x="7" y="9"/>
                    </a:cubicBezTo>
                    <a:cubicBezTo>
                      <a:pt x="9" y="9"/>
                      <a:pt x="11" y="9"/>
                      <a:pt x="11" y="1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79" name="Freeform 362"/>
              <p:cNvSpPr/>
              <p:nvPr/>
            </p:nvSpPr>
            <p:spPr bwMode="auto">
              <a:xfrm>
                <a:off x="3646" y="927"/>
                <a:ext cx="39" cy="46"/>
              </a:xfrm>
              <a:custGeom>
                <a:avLst/>
                <a:gdLst>
                  <a:gd name="T0" fmla="*/ 0 w 3"/>
                  <a:gd name="T1" fmla="*/ 2147483647 h 4"/>
                  <a:gd name="T2" fmla="*/ 2147483647 w 3"/>
                  <a:gd name="T3" fmla="*/ 2147483647 h 4"/>
                  <a:gd name="T4" fmla="*/ 0 w 3"/>
                  <a:gd name="T5" fmla="*/ 2147483647 h 4"/>
                  <a:gd name="T6" fmla="*/ 0 w 3"/>
                  <a:gd name="T7" fmla="*/ 2147483647 h 4"/>
                  <a:gd name="T8" fmla="*/ 0 w 3"/>
                  <a:gd name="T9" fmla="*/ 2147483647 h 4"/>
                  <a:gd name="T10" fmla="*/ 0 w 3"/>
                  <a:gd name="T11" fmla="*/ 2147483647 h 4"/>
                  <a:gd name="T12" fmla="*/ 2147483647 w 3"/>
                  <a:gd name="T13" fmla="*/ 2147483647 h 4"/>
                  <a:gd name="T14" fmla="*/ 0 w 3"/>
                  <a:gd name="T15" fmla="*/ 0 h 4"/>
                  <a:gd name="T16" fmla="*/ 2147483647 w 3"/>
                  <a:gd name="T17" fmla="*/ 0 h 4"/>
                  <a:gd name="T18" fmla="*/ 2147483647 w 3"/>
                  <a:gd name="T19" fmla="*/ 2147483647 h 4"/>
                  <a:gd name="T20" fmla="*/ 2147483647 w 3"/>
                  <a:gd name="T21" fmla="*/ 2147483647 h 4"/>
                  <a:gd name="T22" fmla="*/ 2147483647 w 3"/>
                  <a:gd name="T23" fmla="*/ 2147483647 h 4"/>
                  <a:gd name="T24" fmla="*/ 2147483647 w 3"/>
                  <a:gd name="T25" fmla="*/ 2147483647 h 4"/>
                  <a:gd name="T26" fmla="*/ 2147483647 w 3"/>
                  <a:gd name="T27" fmla="*/ 2147483647 h 4"/>
                  <a:gd name="T28" fmla="*/ 2147483647 w 3"/>
                  <a:gd name="T29" fmla="*/ 2147483647 h 4"/>
                  <a:gd name="T30" fmla="*/ 2147483647 w 3"/>
                  <a:gd name="T31" fmla="*/ 2147483647 h 4"/>
                  <a:gd name="T32" fmla="*/ 0 w 3"/>
                  <a:gd name="T33" fmla="*/ 2147483647 h 4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"/>
                  <a:gd name="T52" fmla="*/ 0 h 4"/>
                  <a:gd name="T53" fmla="*/ 3 w 3"/>
                  <a:gd name="T54" fmla="*/ 4 h 4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" h="4" fill="norm" stroke="1" extrusionOk="0">
                    <a:moveTo>
                      <a:pt x="0" y="4"/>
                    </a:moveTo>
                    <a:lnTo>
                      <a:pt x="1" y="2"/>
                    </a:lnTo>
                    <a:lnTo>
                      <a:pt x="0" y="3"/>
                    </a:lnTo>
                    <a:lnTo>
                      <a:pt x="0" y="2"/>
                    </a:lnTo>
                    <a:cubicBezTo>
                      <a:pt x="0" y="2"/>
                      <a:pt x="0" y="2"/>
                      <a:pt x="0" y="2"/>
                    </a:cubicBezTo>
                    <a:lnTo>
                      <a:pt x="0" y="1"/>
                    </a:lnTo>
                    <a:lnTo>
                      <a:pt x="1" y="2"/>
                    </a:lnTo>
                    <a:lnTo>
                      <a:pt x="0" y="0"/>
                    </a:lnTo>
                    <a:cubicBezTo>
                      <a:pt x="1" y="0"/>
                      <a:pt x="2" y="0"/>
                      <a:pt x="3" y="0"/>
                    </a:cubicBezTo>
                    <a:lnTo>
                      <a:pt x="2" y="2"/>
                    </a:lnTo>
                    <a:lnTo>
                      <a:pt x="3" y="1"/>
                    </a:lnTo>
                    <a:lnTo>
                      <a:pt x="3" y="2"/>
                    </a:lnTo>
                    <a:cubicBezTo>
                      <a:pt x="3" y="2"/>
                      <a:pt x="3" y="2"/>
                      <a:pt x="3" y="2"/>
                    </a:cubicBezTo>
                    <a:lnTo>
                      <a:pt x="3" y="3"/>
                    </a:lnTo>
                    <a:lnTo>
                      <a:pt x="2" y="2"/>
                    </a:lnTo>
                    <a:lnTo>
                      <a:pt x="3" y="4"/>
                    </a:lnTo>
                    <a:cubicBezTo>
                      <a:pt x="2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80" name="Freeform 363"/>
              <p:cNvSpPr/>
              <p:nvPr/>
            </p:nvSpPr>
            <p:spPr bwMode="auto">
              <a:xfrm>
                <a:off x="3593" y="1030"/>
                <a:ext cx="149" cy="57"/>
              </a:xfrm>
              <a:custGeom>
                <a:avLst/>
                <a:gdLst>
                  <a:gd name="T0" fmla="*/ 2147483647 w 13"/>
                  <a:gd name="T1" fmla="*/ 2147483647 h 5"/>
                  <a:gd name="T2" fmla="*/ 0 w 13"/>
                  <a:gd name="T3" fmla="*/ 0 h 5"/>
                  <a:gd name="T4" fmla="*/ 2147483647 w 13"/>
                  <a:gd name="T5" fmla="*/ 2147483647 h 5"/>
                  <a:gd name="T6" fmla="*/ 2147483647 w 13"/>
                  <a:gd name="T7" fmla="*/ 2147483647 h 5"/>
                  <a:gd name="T8" fmla="*/ 2147483647 w 13"/>
                  <a:gd name="T9" fmla="*/ 2147483647 h 5"/>
                  <a:gd name="T10" fmla="*/ 2147483647 w 13"/>
                  <a:gd name="T11" fmla="*/ 2147483647 h 5"/>
                  <a:gd name="T12" fmla="*/ 2147483647 w 13"/>
                  <a:gd name="T13" fmla="*/ 2147483647 h 5"/>
                  <a:gd name="T14" fmla="*/ 2147483647 w 13"/>
                  <a:gd name="T15" fmla="*/ 2147483647 h 5"/>
                  <a:gd name="T16" fmla="*/ 2147483647 w 13"/>
                  <a:gd name="T17" fmla="*/ 2147483647 h 5"/>
                  <a:gd name="T18" fmla="*/ 2147483647 w 13"/>
                  <a:gd name="T19" fmla="*/ 2147483647 h 5"/>
                  <a:gd name="T20" fmla="*/ 2147483647 w 13"/>
                  <a:gd name="T21" fmla="*/ 2147483647 h 5"/>
                  <a:gd name="T22" fmla="*/ 2147483647 w 13"/>
                  <a:gd name="T23" fmla="*/ 2147483647 h 5"/>
                  <a:gd name="T24" fmla="*/ 2147483647 w 13"/>
                  <a:gd name="T25" fmla="*/ 2147483647 h 5"/>
                  <a:gd name="T26" fmla="*/ 2147483647 w 13"/>
                  <a:gd name="T27" fmla="*/ 2147483647 h 5"/>
                  <a:gd name="T28" fmla="*/ 2147483647 w 13"/>
                  <a:gd name="T29" fmla="*/ 2147483647 h 5"/>
                  <a:gd name="T30" fmla="*/ 2147483647 w 13"/>
                  <a:gd name="T31" fmla="*/ 0 h 5"/>
                  <a:gd name="T32" fmla="*/ 2147483647 w 13"/>
                  <a:gd name="T33" fmla="*/ 2147483647 h 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13"/>
                  <a:gd name="T52" fmla="*/ 0 h 5"/>
                  <a:gd name="T53" fmla="*/ 13 w 13"/>
                  <a:gd name="T54" fmla="*/ 5 h 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13" h="5" fill="norm" stroke="1" extrusionOk="0">
                    <a:moveTo>
                      <a:pt x="7" y="4"/>
                    </a:moveTo>
                    <a:cubicBezTo>
                      <a:pt x="5" y="2"/>
                      <a:pt x="3" y="0"/>
                      <a:pt x="0" y="0"/>
                    </a:cubicBezTo>
                    <a:cubicBezTo>
                      <a:pt x="1" y="1"/>
                      <a:pt x="2" y="2"/>
                      <a:pt x="3" y="2"/>
                    </a:cubicBezTo>
                    <a:lnTo>
                      <a:pt x="1" y="2"/>
                    </a:lnTo>
                    <a:cubicBezTo>
                      <a:pt x="2" y="3"/>
                      <a:pt x="3" y="3"/>
                      <a:pt x="4" y="3"/>
                    </a:cubicBezTo>
                    <a:lnTo>
                      <a:pt x="2" y="4"/>
                    </a:lnTo>
                    <a:cubicBezTo>
                      <a:pt x="4" y="3"/>
                      <a:pt x="5" y="4"/>
                      <a:pt x="6" y="5"/>
                    </a:cubicBezTo>
                    <a:cubicBezTo>
                      <a:pt x="6" y="5"/>
                      <a:pt x="6" y="5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8" y="4"/>
                      <a:pt x="9" y="3"/>
                      <a:pt x="11" y="4"/>
                    </a:cubicBezTo>
                    <a:lnTo>
                      <a:pt x="9" y="3"/>
                    </a:lnTo>
                    <a:cubicBezTo>
                      <a:pt x="10" y="3"/>
                      <a:pt x="11" y="3"/>
                      <a:pt x="12" y="2"/>
                    </a:cubicBezTo>
                    <a:lnTo>
                      <a:pt x="11" y="2"/>
                    </a:lnTo>
                    <a:cubicBezTo>
                      <a:pt x="11" y="2"/>
                      <a:pt x="12" y="1"/>
                      <a:pt x="13" y="0"/>
                    </a:cubicBezTo>
                    <a:cubicBezTo>
                      <a:pt x="10" y="0"/>
                      <a:pt x="8" y="2"/>
                      <a:pt x="7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81" name="Freeform 364"/>
              <p:cNvSpPr>
                <a:spLocks noEditPoints="1"/>
              </p:cNvSpPr>
              <p:nvPr/>
            </p:nvSpPr>
            <p:spPr bwMode="auto">
              <a:xfrm>
                <a:off x="3670" y="996"/>
                <a:ext cx="63" cy="57"/>
              </a:xfrm>
              <a:custGeom>
                <a:avLst/>
                <a:gdLst>
                  <a:gd name="T0" fmla="*/ 2147483647 w 5"/>
                  <a:gd name="T1" fmla="*/ 2147483647 h 5"/>
                  <a:gd name="T2" fmla="*/ 0 w 5"/>
                  <a:gd name="T3" fmla="*/ 2147483647 h 5"/>
                  <a:gd name="T4" fmla="*/ 2147483647 w 5"/>
                  <a:gd name="T5" fmla="*/ 2147483647 h 5"/>
                  <a:gd name="T6" fmla="*/ 2147483647 w 5"/>
                  <a:gd name="T7" fmla="*/ 0 h 5"/>
                  <a:gd name="T8" fmla="*/ 2147483647 w 5"/>
                  <a:gd name="T9" fmla="*/ 2147483647 h 5"/>
                  <a:gd name="T10" fmla="*/ 2147483647 w 5"/>
                  <a:gd name="T11" fmla="*/ 0 h 5"/>
                  <a:gd name="T12" fmla="*/ 2147483647 w 5"/>
                  <a:gd name="T13" fmla="*/ 2147483647 h 5"/>
                  <a:gd name="T14" fmla="*/ 2147483647 w 5"/>
                  <a:gd name="T15" fmla="*/ 2147483647 h 5"/>
                  <a:gd name="T16" fmla="*/ 2147483647 w 5"/>
                  <a:gd name="T17" fmla="*/ 2147483647 h 5"/>
                  <a:gd name="T18" fmla="*/ 2147483647 w 5"/>
                  <a:gd name="T19" fmla="*/ 2147483647 h 5"/>
                  <a:gd name="T20" fmla="*/ 2147483647 w 5"/>
                  <a:gd name="T21" fmla="*/ 2147483647 h 5"/>
                  <a:gd name="T22" fmla="*/ 2147483647 w 5"/>
                  <a:gd name="T23" fmla="*/ 2147483647 h 5"/>
                  <a:gd name="T24" fmla="*/ 2147483647 w 5"/>
                  <a:gd name="T25" fmla="*/ 2147483647 h 5"/>
                  <a:gd name="T26" fmla="*/ 2147483647 w 5"/>
                  <a:gd name="T27" fmla="*/ 2147483647 h 5"/>
                  <a:gd name="T28" fmla="*/ 2147483647 w 5"/>
                  <a:gd name="T29" fmla="*/ 2147483647 h 5"/>
                  <a:gd name="T30" fmla="*/ 2147483647 w 5"/>
                  <a:gd name="T31" fmla="*/ 2147483647 h 5"/>
                  <a:gd name="T32" fmla="*/ 2147483647 w 5"/>
                  <a:gd name="T33" fmla="*/ 2147483647 h 5"/>
                  <a:gd name="T34" fmla="*/ 2147483647 w 5"/>
                  <a:gd name="T35" fmla="*/ 2147483647 h 5"/>
                  <a:gd name="T36" fmla="*/ 2147483647 w 5"/>
                  <a:gd name="T37" fmla="*/ 2147483647 h 5"/>
                  <a:gd name="T38" fmla="*/ 2147483647 w 5"/>
                  <a:gd name="T39" fmla="*/ 2147483647 h 5"/>
                  <a:gd name="T40" fmla="*/ 2147483647 w 5"/>
                  <a:gd name="T41" fmla="*/ 2147483647 h 5"/>
                  <a:gd name="T42" fmla="*/ 2147483647 w 5"/>
                  <a:gd name="T43" fmla="*/ 2147483647 h 5"/>
                  <a:gd name="T44" fmla="*/ 2147483647 w 5"/>
                  <a:gd name="T45" fmla="*/ 0 h 5"/>
                  <a:gd name="T46" fmla="*/ 2147483647 w 5"/>
                  <a:gd name="T47" fmla="*/ 2147483647 h 5"/>
                  <a:gd name="T48" fmla="*/ 2147483647 w 5"/>
                  <a:gd name="T49" fmla="*/ 2147483647 h 5"/>
                  <a:gd name="T50" fmla="*/ 2147483647 w 5"/>
                  <a:gd name="T51" fmla="*/ 0 h 5"/>
                  <a:gd name="T52" fmla="*/ 2147483647 w 5"/>
                  <a:gd name="T53" fmla="*/ 2147483647 h 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5"/>
                  <a:gd name="T82" fmla="*/ 0 h 5"/>
                  <a:gd name="T83" fmla="*/ 5 w 5"/>
                  <a:gd name="T84" fmla="*/ 5 h 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5" h="5" fill="norm" stroke="1" extrusionOk="0">
                    <a:moveTo>
                      <a:pt x="1" y="5"/>
                    </a:moveTo>
                    <a:lnTo>
                      <a:pt x="0" y="4"/>
                    </a:lnTo>
                    <a:lnTo>
                      <a:pt x="1" y="5"/>
                    </a:lnTo>
                    <a:close/>
                    <a:moveTo>
                      <a:pt x="2" y="0"/>
                    </a:moveTo>
                    <a:lnTo>
                      <a:pt x="5" y="3"/>
                    </a:lnTo>
                    <a:lnTo>
                      <a:pt x="2" y="0"/>
                    </a:lnTo>
                    <a:close/>
                    <a:moveTo>
                      <a:pt x="4" y="3"/>
                    </a:moveTo>
                    <a:lnTo>
                      <a:pt x="1" y="1"/>
                    </a:lnTo>
                    <a:lnTo>
                      <a:pt x="4" y="3"/>
                    </a:lnTo>
                    <a:close/>
                    <a:moveTo>
                      <a:pt x="3" y="4"/>
                    </a:moveTo>
                    <a:lnTo>
                      <a:pt x="1" y="2"/>
                    </a:lnTo>
                    <a:lnTo>
                      <a:pt x="3" y="4"/>
                    </a:lnTo>
                    <a:close/>
                    <a:moveTo>
                      <a:pt x="2" y="4"/>
                    </a:moveTo>
                    <a:lnTo>
                      <a:pt x="1" y="3"/>
                    </a:lnTo>
                    <a:lnTo>
                      <a:pt x="2" y="4"/>
                    </a:lnTo>
                    <a:close/>
                    <a:moveTo>
                      <a:pt x="5" y="3"/>
                    </a:moveTo>
                    <a:lnTo>
                      <a:pt x="5" y="1"/>
                    </a:lnTo>
                    <a:lnTo>
                      <a:pt x="5" y="3"/>
                    </a:lnTo>
                    <a:close/>
                    <a:moveTo>
                      <a:pt x="4" y="4"/>
                    </a:moveTo>
                    <a:lnTo>
                      <a:pt x="5" y="1"/>
                    </a:lnTo>
                    <a:lnTo>
                      <a:pt x="4" y="4"/>
                    </a:lnTo>
                    <a:close/>
                    <a:moveTo>
                      <a:pt x="1" y="5"/>
                    </a:moveTo>
                    <a:lnTo>
                      <a:pt x="3" y="0"/>
                    </a:lnTo>
                    <a:lnTo>
                      <a:pt x="1" y="5"/>
                    </a:lnTo>
                    <a:close/>
                    <a:moveTo>
                      <a:pt x="2" y="4"/>
                    </a:moveTo>
                    <a:lnTo>
                      <a:pt x="4" y="0"/>
                    </a:lnTo>
                    <a:lnTo>
                      <a:pt x="2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82" name="Freeform 365"/>
              <p:cNvSpPr>
                <a:spLocks noEditPoints="1"/>
              </p:cNvSpPr>
              <p:nvPr/>
            </p:nvSpPr>
            <p:spPr bwMode="auto">
              <a:xfrm>
                <a:off x="3593" y="996"/>
                <a:ext cx="72" cy="57"/>
              </a:xfrm>
              <a:custGeom>
                <a:avLst/>
                <a:gdLst>
                  <a:gd name="T0" fmla="*/ 2147483647 w 6"/>
                  <a:gd name="T1" fmla="*/ 2147483647 h 5"/>
                  <a:gd name="T2" fmla="*/ 2147483647 w 6"/>
                  <a:gd name="T3" fmla="*/ 2147483647 h 5"/>
                  <a:gd name="T4" fmla="*/ 2147483647 w 6"/>
                  <a:gd name="T5" fmla="*/ 2147483647 h 5"/>
                  <a:gd name="T6" fmla="*/ 2147483647 w 6"/>
                  <a:gd name="T7" fmla="*/ 0 h 5"/>
                  <a:gd name="T8" fmla="*/ 0 w 6"/>
                  <a:gd name="T9" fmla="*/ 2147483647 h 5"/>
                  <a:gd name="T10" fmla="*/ 2147483647 w 6"/>
                  <a:gd name="T11" fmla="*/ 0 h 5"/>
                  <a:gd name="T12" fmla="*/ 2147483647 w 6"/>
                  <a:gd name="T13" fmla="*/ 2147483647 h 5"/>
                  <a:gd name="T14" fmla="*/ 2147483647 w 6"/>
                  <a:gd name="T15" fmla="*/ 2147483647 h 5"/>
                  <a:gd name="T16" fmla="*/ 2147483647 w 6"/>
                  <a:gd name="T17" fmla="*/ 2147483647 h 5"/>
                  <a:gd name="T18" fmla="*/ 2147483647 w 6"/>
                  <a:gd name="T19" fmla="*/ 2147483647 h 5"/>
                  <a:gd name="T20" fmla="*/ 2147483647 w 6"/>
                  <a:gd name="T21" fmla="*/ 2147483647 h 5"/>
                  <a:gd name="T22" fmla="*/ 2147483647 w 6"/>
                  <a:gd name="T23" fmla="*/ 2147483647 h 5"/>
                  <a:gd name="T24" fmla="*/ 2147483647 w 6"/>
                  <a:gd name="T25" fmla="*/ 2147483647 h 5"/>
                  <a:gd name="T26" fmla="*/ 2147483647 w 6"/>
                  <a:gd name="T27" fmla="*/ 2147483647 h 5"/>
                  <a:gd name="T28" fmla="*/ 2147483647 w 6"/>
                  <a:gd name="T29" fmla="*/ 2147483647 h 5"/>
                  <a:gd name="T30" fmla="*/ 2147483647 w 6"/>
                  <a:gd name="T31" fmla="*/ 2147483647 h 5"/>
                  <a:gd name="T32" fmla="*/ 2147483647 w 6"/>
                  <a:gd name="T33" fmla="*/ 2147483647 h 5"/>
                  <a:gd name="T34" fmla="*/ 2147483647 w 6"/>
                  <a:gd name="T35" fmla="*/ 2147483647 h 5"/>
                  <a:gd name="T36" fmla="*/ 2147483647 w 6"/>
                  <a:gd name="T37" fmla="*/ 2147483647 h 5"/>
                  <a:gd name="T38" fmla="*/ 2147483647 w 6"/>
                  <a:gd name="T39" fmla="*/ 2147483647 h 5"/>
                  <a:gd name="T40" fmla="*/ 2147483647 w 6"/>
                  <a:gd name="T41" fmla="*/ 2147483647 h 5"/>
                  <a:gd name="T42" fmla="*/ 2147483647 w 6"/>
                  <a:gd name="T43" fmla="*/ 2147483647 h 5"/>
                  <a:gd name="T44" fmla="*/ 2147483647 w 6"/>
                  <a:gd name="T45" fmla="*/ 0 h 5"/>
                  <a:gd name="T46" fmla="*/ 2147483647 w 6"/>
                  <a:gd name="T47" fmla="*/ 2147483647 h 5"/>
                  <a:gd name="T48" fmla="*/ 2147483647 w 6"/>
                  <a:gd name="T49" fmla="*/ 2147483647 h 5"/>
                  <a:gd name="T50" fmla="*/ 2147483647 w 6"/>
                  <a:gd name="T51" fmla="*/ 0 h 5"/>
                  <a:gd name="T52" fmla="*/ 2147483647 w 6"/>
                  <a:gd name="T53" fmla="*/ 2147483647 h 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6"/>
                  <a:gd name="T82" fmla="*/ 0 h 5"/>
                  <a:gd name="T83" fmla="*/ 6 w 6"/>
                  <a:gd name="T84" fmla="*/ 5 h 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6" h="5" fill="norm" stroke="1" extrusionOk="0">
                    <a:moveTo>
                      <a:pt x="5" y="5"/>
                    </a:moveTo>
                    <a:lnTo>
                      <a:pt x="6" y="4"/>
                    </a:lnTo>
                    <a:lnTo>
                      <a:pt x="5" y="5"/>
                    </a:lnTo>
                    <a:close/>
                    <a:moveTo>
                      <a:pt x="4" y="0"/>
                    </a:moveTo>
                    <a:lnTo>
                      <a:pt x="0" y="3"/>
                    </a:lnTo>
                    <a:lnTo>
                      <a:pt x="4" y="0"/>
                    </a:lnTo>
                    <a:close/>
                    <a:moveTo>
                      <a:pt x="2" y="3"/>
                    </a:moveTo>
                    <a:lnTo>
                      <a:pt x="5" y="1"/>
                    </a:lnTo>
                    <a:lnTo>
                      <a:pt x="2" y="3"/>
                    </a:lnTo>
                    <a:close/>
                    <a:moveTo>
                      <a:pt x="3" y="4"/>
                    </a:moveTo>
                    <a:lnTo>
                      <a:pt x="5" y="2"/>
                    </a:lnTo>
                    <a:lnTo>
                      <a:pt x="3" y="4"/>
                    </a:lnTo>
                    <a:close/>
                    <a:moveTo>
                      <a:pt x="4" y="4"/>
                    </a:moveTo>
                    <a:lnTo>
                      <a:pt x="5" y="3"/>
                    </a:lnTo>
                    <a:lnTo>
                      <a:pt x="4" y="4"/>
                    </a:lnTo>
                    <a:close/>
                    <a:moveTo>
                      <a:pt x="1" y="3"/>
                    </a:moveTo>
                    <a:lnTo>
                      <a:pt x="1" y="1"/>
                    </a:lnTo>
                    <a:lnTo>
                      <a:pt x="1" y="3"/>
                    </a:lnTo>
                    <a:close/>
                    <a:moveTo>
                      <a:pt x="2" y="4"/>
                    </a:moveTo>
                    <a:lnTo>
                      <a:pt x="1" y="1"/>
                    </a:lnTo>
                    <a:lnTo>
                      <a:pt x="2" y="4"/>
                    </a:lnTo>
                    <a:close/>
                    <a:moveTo>
                      <a:pt x="5" y="5"/>
                    </a:moveTo>
                    <a:lnTo>
                      <a:pt x="3" y="0"/>
                    </a:lnTo>
                    <a:lnTo>
                      <a:pt x="5" y="5"/>
                    </a:lnTo>
                    <a:close/>
                    <a:moveTo>
                      <a:pt x="4" y="4"/>
                    </a:moveTo>
                    <a:lnTo>
                      <a:pt x="2" y="0"/>
                    </a:lnTo>
                    <a:lnTo>
                      <a:pt x="4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83" name="Freeform 366"/>
              <p:cNvSpPr/>
              <p:nvPr/>
            </p:nvSpPr>
            <p:spPr bwMode="auto">
              <a:xfrm>
                <a:off x="3646" y="973"/>
                <a:ext cx="39" cy="103"/>
              </a:xfrm>
              <a:custGeom>
                <a:avLst/>
                <a:gdLst>
                  <a:gd name="T0" fmla="*/ 2147483647 w 3"/>
                  <a:gd name="T1" fmla="*/ 2147483647 h 9"/>
                  <a:gd name="T2" fmla="*/ 0 w 3"/>
                  <a:gd name="T3" fmla="*/ 0 h 9"/>
                  <a:gd name="T4" fmla="*/ 2147483647 w 3"/>
                  <a:gd name="T5" fmla="*/ 0 h 9"/>
                  <a:gd name="T6" fmla="*/ 2147483647 w 3"/>
                  <a:gd name="T7" fmla="*/ 2147483647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9"/>
                  <a:gd name="T14" fmla="*/ 3 w 3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9" fill="norm" stroke="1" extrusionOk="0">
                    <a:moveTo>
                      <a:pt x="2" y="9"/>
                    </a:moveTo>
                    <a:lnTo>
                      <a:pt x="0" y="0"/>
                    </a:lnTo>
                    <a:lnTo>
                      <a:pt x="3" y="0"/>
                    </a:lnTo>
                    <a:lnTo>
                      <a:pt x="2" y="9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84" name="Oval 367"/>
              <p:cNvSpPr>
                <a:spLocks noChangeArrowheads="1"/>
              </p:cNvSpPr>
              <p:nvPr/>
            </p:nvSpPr>
            <p:spPr bwMode="auto">
              <a:xfrm>
                <a:off x="3626" y="1076"/>
                <a:ext cx="19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6" rIns="101752" bIns="50876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85" name="Oval 368"/>
              <p:cNvSpPr>
                <a:spLocks noChangeArrowheads="1"/>
              </p:cNvSpPr>
              <p:nvPr/>
            </p:nvSpPr>
            <p:spPr bwMode="auto">
              <a:xfrm>
                <a:off x="3612" y="1076"/>
                <a:ext cx="14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6" rIns="101752" bIns="50876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86" name="Oval 369"/>
              <p:cNvSpPr>
                <a:spLocks noChangeArrowheads="1"/>
              </p:cNvSpPr>
              <p:nvPr/>
            </p:nvSpPr>
            <p:spPr bwMode="auto">
              <a:xfrm>
                <a:off x="3684" y="1076"/>
                <a:ext cx="19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6" rIns="101752" bIns="50876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87" name="Oval 370"/>
              <p:cNvSpPr>
                <a:spLocks noChangeArrowheads="1"/>
              </p:cNvSpPr>
              <p:nvPr/>
            </p:nvSpPr>
            <p:spPr bwMode="auto">
              <a:xfrm>
                <a:off x="3703" y="1076"/>
                <a:ext cx="14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6" rIns="101752" bIns="50876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88" name="Oval 371"/>
              <p:cNvSpPr>
                <a:spLocks noChangeArrowheads="1"/>
              </p:cNvSpPr>
              <p:nvPr/>
            </p:nvSpPr>
            <p:spPr bwMode="auto">
              <a:xfrm>
                <a:off x="3665" y="1076"/>
                <a:ext cx="5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6" rIns="101752" bIns="50876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89" name="Oval 372"/>
              <p:cNvSpPr>
                <a:spLocks noChangeArrowheads="1"/>
              </p:cNvSpPr>
              <p:nvPr/>
            </p:nvSpPr>
            <p:spPr bwMode="auto">
              <a:xfrm>
                <a:off x="3602" y="1065"/>
                <a:ext cx="10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6" rIns="101752" bIns="50876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90" name="Oval 373"/>
              <p:cNvSpPr>
                <a:spLocks noChangeArrowheads="1"/>
              </p:cNvSpPr>
              <p:nvPr/>
            </p:nvSpPr>
            <p:spPr bwMode="auto">
              <a:xfrm>
                <a:off x="3612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6" rIns="101752" bIns="50876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91" name="Oval 374"/>
              <p:cNvSpPr>
                <a:spLocks noChangeArrowheads="1"/>
              </p:cNvSpPr>
              <p:nvPr/>
            </p:nvSpPr>
            <p:spPr bwMode="auto">
              <a:xfrm>
                <a:off x="3718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6" rIns="101752" bIns="50876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92" name="Oval 375"/>
              <p:cNvSpPr>
                <a:spLocks noChangeArrowheads="1"/>
              </p:cNvSpPr>
              <p:nvPr/>
            </p:nvSpPr>
            <p:spPr bwMode="auto">
              <a:xfrm>
                <a:off x="3703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6" rIns="101752" bIns="50876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93" name="Freeform 376"/>
              <p:cNvSpPr/>
              <p:nvPr/>
            </p:nvSpPr>
            <p:spPr bwMode="auto">
              <a:xfrm>
                <a:off x="3593" y="1042"/>
                <a:ext cx="10" cy="23"/>
              </a:xfrm>
              <a:custGeom>
                <a:avLst/>
                <a:gdLst>
                  <a:gd name="T0" fmla="*/ 0 w 1"/>
                  <a:gd name="T1" fmla="*/ 0 h 2"/>
                  <a:gd name="T2" fmla="*/ 2147483647 w 1"/>
                  <a:gd name="T3" fmla="*/ 2147483647 h 2"/>
                  <a:gd name="T4" fmla="*/ 0 w 1"/>
                  <a:gd name="T5" fmla="*/ 2147483647 h 2"/>
                  <a:gd name="T6" fmla="*/ 2147483647 w 1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"/>
                  <a:gd name="T14" fmla="*/ 1 w 1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" fill="norm" stroke="1" extrusionOk="0">
                    <a:moveTo>
                      <a:pt x="0" y="0"/>
                    </a:moveTo>
                    <a:lnTo>
                      <a:pt x="1" y="1"/>
                    </a:lnTo>
                    <a:lnTo>
                      <a:pt x="0" y="1"/>
                    </a:lnTo>
                    <a:lnTo>
                      <a:pt x="1" y="2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94" name="Freeform 377"/>
              <p:cNvSpPr/>
              <p:nvPr/>
            </p:nvSpPr>
            <p:spPr bwMode="auto">
              <a:xfrm>
                <a:off x="3732" y="1042"/>
                <a:ext cx="10" cy="23"/>
              </a:xfrm>
              <a:custGeom>
                <a:avLst/>
                <a:gdLst>
                  <a:gd name="T0" fmla="*/ 2147483647 w 1"/>
                  <a:gd name="T1" fmla="*/ 0 h 2"/>
                  <a:gd name="T2" fmla="*/ 0 w 1"/>
                  <a:gd name="T3" fmla="*/ 2147483647 h 2"/>
                  <a:gd name="T4" fmla="*/ 2147483647 w 1"/>
                  <a:gd name="T5" fmla="*/ 2147483647 h 2"/>
                  <a:gd name="T6" fmla="*/ 0 w 1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"/>
                  <a:gd name="T14" fmla="*/ 1 w 1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" fill="norm" stroke="1" extrusionOk="0">
                    <a:moveTo>
                      <a:pt x="1" y="0"/>
                    </a:moveTo>
                    <a:lnTo>
                      <a:pt x="0" y="1"/>
                    </a:lnTo>
                    <a:lnTo>
                      <a:pt x="1" y="1"/>
                    </a:lnTo>
                    <a:lnTo>
                      <a:pt x="0" y="2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95" name="Oval 378"/>
              <p:cNvSpPr>
                <a:spLocks noChangeArrowheads="1"/>
              </p:cNvSpPr>
              <p:nvPr/>
            </p:nvSpPr>
            <p:spPr bwMode="auto">
              <a:xfrm>
                <a:off x="3646" y="973"/>
                <a:ext cx="39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6" rIns="101752" bIns="50876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96" name="Oval 379"/>
              <p:cNvSpPr>
                <a:spLocks noChangeArrowheads="1"/>
              </p:cNvSpPr>
              <p:nvPr/>
            </p:nvSpPr>
            <p:spPr bwMode="auto">
              <a:xfrm>
                <a:off x="3665" y="996"/>
                <a:ext cx="5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6" rIns="101752" bIns="50876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97" name="Oval 380"/>
              <p:cNvSpPr>
                <a:spLocks noChangeArrowheads="1"/>
              </p:cNvSpPr>
              <p:nvPr/>
            </p:nvSpPr>
            <p:spPr bwMode="auto">
              <a:xfrm>
                <a:off x="3665" y="1007"/>
                <a:ext cx="5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6" rIns="101752" bIns="50876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98" name="Oval 381"/>
              <p:cNvSpPr>
                <a:spLocks noChangeArrowheads="1"/>
              </p:cNvSpPr>
              <p:nvPr/>
            </p:nvSpPr>
            <p:spPr bwMode="auto">
              <a:xfrm>
                <a:off x="3665" y="1019"/>
                <a:ext cx="5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6" rIns="101752" bIns="50876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99" name="Freeform 382"/>
              <p:cNvSpPr/>
              <p:nvPr/>
            </p:nvSpPr>
            <p:spPr bwMode="auto">
              <a:xfrm>
                <a:off x="3458" y="1203"/>
                <a:ext cx="53" cy="23"/>
              </a:xfrm>
              <a:custGeom>
                <a:avLst/>
                <a:gdLst>
                  <a:gd name="T0" fmla="*/ 0 w 5"/>
                  <a:gd name="T1" fmla="*/ 2147483647 h 2"/>
                  <a:gd name="T2" fmla="*/ 2147483647 w 5"/>
                  <a:gd name="T3" fmla="*/ 0 h 2"/>
                  <a:gd name="T4" fmla="*/ 2147483647 w 5"/>
                  <a:gd name="T5" fmla="*/ 0 h 2"/>
                  <a:gd name="T6" fmla="*/ 2147483647 w 5"/>
                  <a:gd name="T7" fmla="*/ 2147483647 h 2"/>
                  <a:gd name="T8" fmla="*/ 0 w 5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2"/>
                  <a:gd name="T17" fmla="*/ 5 w 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2" fill="norm" stroke="1" extrusionOk="0">
                    <a:moveTo>
                      <a:pt x="0" y="2"/>
                    </a:moveTo>
                    <a:cubicBezTo>
                      <a:pt x="2" y="1"/>
                      <a:pt x="3" y="0"/>
                      <a:pt x="5" y="0"/>
                    </a:cubicBezTo>
                    <a:cubicBezTo>
                      <a:pt x="4" y="1"/>
                      <a:pt x="4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400" name="Freeform 383"/>
              <p:cNvSpPr/>
              <p:nvPr/>
            </p:nvSpPr>
            <p:spPr bwMode="auto">
              <a:xfrm>
                <a:off x="3491" y="1134"/>
                <a:ext cx="101" cy="23"/>
              </a:xfrm>
              <a:custGeom>
                <a:avLst/>
                <a:gdLst>
                  <a:gd name="T0" fmla="*/ 0 w 9"/>
                  <a:gd name="T1" fmla="*/ 0 h 2"/>
                  <a:gd name="T2" fmla="*/ 2147483647 w 9"/>
                  <a:gd name="T3" fmla="*/ 0 h 2"/>
                  <a:gd name="T4" fmla="*/ 2147483647 w 9"/>
                  <a:gd name="T5" fmla="*/ 2147483647 h 2"/>
                  <a:gd name="T6" fmla="*/ 0 w 9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2"/>
                  <a:gd name="T14" fmla="*/ 9 w 9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2" fill="norm" stroke="1" extrusionOk="0">
                    <a:moveTo>
                      <a:pt x="0" y="0"/>
                    </a:moveTo>
                    <a:cubicBezTo>
                      <a:pt x="3" y="1"/>
                      <a:pt x="5" y="1"/>
                      <a:pt x="8" y="0"/>
                    </a:cubicBezTo>
                    <a:lnTo>
                      <a:pt x="9" y="2"/>
                    </a:lnTo>
                    <a:cubicBezTo>
                      <a:pt x="5" y="2"/>
                      <a:pt x="1" y="2"/>
                      <a:pt x="0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401" name="Freeform 384"/>
              <p:cNvSpPr/>
              <p:nvPr/>
            </p:nvSpPr>
            <p:spPr bwMode="auto">
              <a:xfrm>
                <a:off x="3544" y="1134"/>
                <a:ext cx="58" cy="46"/>
              </a:xfrm>
              <a:custGeom>
                <a:avLst/>
                <a:gdLst>
                  <a:gd name="T0" fmla="*/ 0 w 5"/>
                  <a:gd name="T1" fmla="*/ 2147483647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0 w 5"/>
                  <a:gd name="T7" fmla="*/ 2147483647 h 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4"/>
                  <a:gd name="T14" fmla="*/ 5 w 5"/>
                  <a:gd name="T15" fmla="*/ 4 h 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4" fill="norm" stroke="1" extrusionOk="0">
                    <a:moveTo>
                      <a:pt x="0" y="4"/>
                    </a:moveTo>
                    <a:cubicBezTo>
                      <a:pt x="1" y="2"/>
                      <a:pt x="2" y="2"/>
                      <a:pt x="5" y="4"/>
                    </a:cubicBezTo>
                    <a:lnTo>
                      <a:pt x="4" y="1"/>
                    </a:lnTo>
                    <a:cubicBezTo>
                      <a:pt x="1" y="0"/>
                      <a:pt x="0" y="1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402" name="Freeform 385"/>
              <p:cNvSpPr/>
              <p:nvPr/>
            </p:nvSpPr>
            <p:spPr bwMode="auto">
              <a:xfrm>
                <a:off x="3559" y="1053"/>
                <a:ext cx="111" cy="80"/>
              </a:xfrm>
              <a:custGeom>
                <a:avLst/>
                <a:gdLst>
                  <a:gd name="T0" fmla="*/ 2147483647 w 10"/>
                  <a:gd name="T1" fmla="*/ 2147483647 h 7"/>
                  <a:gd name="T2" fmla="*/ 0 w 10"/>
                  <a:gd name="T3" fmla="*/ 2147483647 h 7"/>
                  <a:gd name="T4" fmla="*/ 2147483647 w 10"/>
                  <a:gd name="T5" fmla="*/ 2147483647 h 7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7"/>
                  <a:gd name="T11" fmla="*/ 10 w 10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7" fill="norm" stroke="1" extrusionOk="0">
                    <a:moveTo>
                      <a:pt x="10" y="6"/>
                    </a:moveTo>
                    <a:cubicBezTo>
                      <a:pt x="6" y="6"/>
                      <a:pt x="0" y="6"/>
                      <a:pt x="0" y="4"/>
                    </a:cubicBezTo>
                    <a:cubicBezTo>
                      <a:pt x="0" y="0"/>
                      <a:pt x="5" y="7"/>
                      <a:pt x="1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403" name="Freeform 386"/>
              <p:cNvSpPr/>
              <p:nvPr/>
            </p:nvSpPr>
            <p:spPr bwMode="auto">
              <a:xfrm>
                <a:off x="3544" y="1099"/>
                <a:ext cx="58" cy="80"/>
              </a:xfrm>
              <a:custGeom>
                <a:avLst/>
                <a:gdLst>
                  <a:gd name="T0" fmla="*/ 2147483647 w 5"/>
                  <a:gd name="T1" fmla="*/ 2147483647 h 7"/>
                  <a:gd name="T2" fmla="*/ 2147483647 w 5"/>
                  <a:gd name="T3" fmla="*/ 2147483647 h 7"/>
                  <a:gd name="T4" fmla="*/ 0 w 5"/>
                  <a:gd name="T5" fmla="*/ 0 h 7"/>
                  <a:gd name="T6" fmla="*/ 2147483647 w 5"/>
                  <a:gd name="T7" fmla="*/ 2147483647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7"/>
                  <a:gd name="T14" fmla="*/ 5 w 5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7" fill="norm" stroke="1" extrusionOk="0">
                    <a:moveTo>
                      <a:pt x="5" y="7"/>
                    </a:moveTo>
                    <a:lnTo>
                      <a:pt x="3" y="2"/>
                    </a:lnTo>
                    <a:cubicBezTo>
                      <a:pt x="3" y="1"/>
                      <a:pt x="1" y="0"/>
                      <a:pt x="0" y="0"/>
                    </a:cubicBezTo>
                    <a:cubicBezTo>
                      <a:pt x="0" y="1"/>
                      <a:pt x="3" y="3"/>
                      <a:pt x="5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404" name="Freeform 387"/>
              <p:cNvSpPr/>
              <p:nvPr/>
            </p:nvSpPr>
            <p:spPr bwMode="auto">
              <a:xfrm>
                <a:off x="3511" y="1099"/>
                <a:ext cx="82" cy="46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2147483647 w 7"/>
                  <a:gd name="T5" fmla="*/ 2147483647 h 4"/>
                  <a:gd name="T6" fmla="*/ 2147483647 w 7"/>
                  <a:gd name="T7" fmla="*/ 0 h 4"/>
                  <a:gd name="T8" fmla="*/ 2147483647 w 7"/>
                  <a:gd name="T9" fmla="*/ 2147483647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4"/>
                  <a:gd name="T17" fmla="*/ 7 w 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4" fill="norm" stroke="1" extrusionOk="0">
                    <a:moveTo>
                      <a:pt x="1" y="4"/>
                    </a:moveTo>
                    <a:cubicBezTo>
                      <a:pt x="1" y="2"/>
                      <a:pt x="1" y="2"/>
                      <a:pt x="2" y="2"/>
                    </a:cubicBezTo>
                    <a:lnTo>
                      <a:pt x="7" y="4"/>
                    </a:lnTo>
                    <a:cubicBezTo>
                      <a:pt x="6" y="3"/>
                      <a:pt x="5" y="2"/>
                      <a:pt x="3" y="0"/>
                    </a:cubicBezTo>
                    <a:cubicBezTo>
                      <a:pt x="0" y="0"/>
                      <a:pt x="0" y="1"/>
                      <a:pt x="1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405" name="Freeform 388"/>
              <p:cNvSpPr/>
              <p:nvPr/>
            </p:nvSpPr>
            <p:spPr bwMode="auto">
              <a:xfrm>
                <a:off x="3578" y="1122"/>
                <a:ext cx="87" cy="80"/>
              </a:xfrm>
              <a:custGeom>
                <a:avLst/>
                <a:gdLst>
                  <a:gd name="T0" fmla="*/ 2147483647 w 7"/>
                  <a:gd name="T1" fmla="*/ 2147483647 h 7"/>
                  <a:gd name="T2" fmla="*/ 0 w 7"/>
                  <a:gd name="T3" fmla="*/ 0 h 7"/>
                  <a:gd name="T4" fmla="*/ 2147483647 w 7"/>
                  <a:gd name="T5" fmla="*/ 2147483647 h 7"/>
                  <a:gd name="T6" fmla="*/ 2147483647 w 7"/>
                  <a:gd name="T7" fmla="*/ 2147483647 h 7"/>
                  <a:gd name="T8" fmla="*/ 2147483647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"/>
                  <a:gd name="T28" fmla="*/ 0 h 7"/>
                  <a:gd name="T29" fmla="*/ 7 w 7"/>
                  <a:gd name="T30" fmla="*/ 7 h 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" h="7" fill="norm" stroke="1" extrusionOk="0">
                    <a:moveTo>
                      <a:pt x="2" y="7"/>
                    </a:moveTo>
                    <a:lnTo>
                      <a:pt x="0" y="0"/>
                    </a:lnTo>
                    <a:cubicBezTo>
                      <a:pt x="1" y="0"/>
                      <a:pt x="2" y="0"/>
                      <a:pt x="3" y="1"/>
                    </a:cubicBezTo>
                    <a:lnTo>
                      <a:pt x="5" y="1"/>
                    </a:lnTo>
                    <a:lnTo>
                      <a:pt x="7" y="4"/>
                    </a:lnTo>
                    <a:lnTo>
                      <a:pt x="5" y="3"/>
                    </a:lnTo>
                    <a:cubicBezTo>
                      <a:pt x="5" y="4"/>
                      <a:pt x="5" y="5"/>
                      <a:pt x="5" y="6"/>
                    </a:cubicBezTo>
                    <a:cubicBezTo>
                      <a:pt x="5" y="5"/>
                      <a:pt x="4" y="4"/>
                      <a:pt x="3" y="3"/>
                    </a:cubicBezTo>
                    <a:cubicBezTo>
                      <a:pt x="3" y="5"/>
                      <a:pt x="3" y="6"/>
                      <a:pt x="2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406" name="Freeform 389"/>
              <p:cNvSpPr/>
              <p:nvPr/>
            </p:nvSpPr>
            <p:spPr bwMode="auto">
              <a:xfrm>
                <a:off x="3593" y="1111"/>
                <a:ext cx="77" cy="34"/>
              </a:xfrm>
              <a:custGeom>
                <a:avLst/>
                <a:gdLst>
                  <a:gd name="T0" fmla="*/ 2147483647 w 7"/>
                  <a:gd name="T1" fmla="*/ 2147483647 h 3"/>
                  <a:gd name="T2" fmla="*/ 0 w 7"/>
                  <a:gd name="T3" fmla="*/ 2147483647 h 3"/>
                  <a:gd name="T4" fmla="*/ 2147483647 w 7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3"/>
                  <a:gd name="T11" fmla="*/ 7 w 7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3" fill="norm" stroke="1" extrusionOk="0">
                    <a:moveTo>
                      <a:pt x="7" y="3"/>
                    </a:moveTo>
                    <a:cubicBezTo>
                      <a:pt x="4" y="1"/>
                      <a:pt x="0" y="0"/>
                      <a:pt x="0" y="1"/>
                    </a:cubicBezTo>
                    <a:cubicBezTo>
                      <a:pt x="0" y="2"/>
                      <a:pt x="5" y="3"/>
                      <a:pt x="7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407" name="Freeform 390"/>
              <p:cNvSpPr/>
              <p:nvPr/>
            </p:nvSpPr>
            <p:spPr bwMode="auto">
              <a:xfrm>
                <a:off x="3569" y="1111"/>
                <a:ext cx="34" cy="23"/>
              </a:xfrm>
              <a:custGeom>
                <a:avLst/>
                <a:gdLst>
                  <a:gd name="T0" fmla="*/ 0 w 3"/>
                  <a:gd name="T1" fmla="*/ 0 h 2"/>
                  <a:gd name="T2" fmla="*/ 2147483647 w 3"/>
                  <a:gd name="T3" fmla="*/ 2147483647 h 2"/>
                  <a:gd name="T4" fmla="*/ 0 w 3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2"/>
                  <a:gd name="T11" fmla="*/ 3 w 3"/>
                  <a:gd name="T12" fmla="*/ 2 h 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2" fill="norm" stroke="1" extrusionOk="0">
                    <a:moveTo>
                      <a:pt x="0" y="0"/>
                    </a:moveTo>
                    <a:cubicBezTo>
                      <a:pt x="0" y="1"/>
                      <a:pt x="2" y="2"/>
                      <a:pt x="3" y="1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408" name="Freeform 391"/>
              <p:cNvSpPr/>
              <p:nvPr/>
            </p:nvSpPr>
            <p:spPr bwMode="auto">
              <a:xfrm>
                <a:off x="3824" y="1203"/>
                <a:ext cx="53" cy="23"/>
              </a:xfrm>
              <a:custGeom>
                <a:avLst/>
                <a:gdLst>
                  <a:gd name="T0" fmla="*/ 2147483647 w 5"/>
                  <a:gd name="T1" fmla="*/ 2147483647 h 2"/>
                  <a:gd name="T2" fmla="*/ 0 w 5"/>
                  <a:gd name="T3" fmla="*/ 0 h 2"/>
                  <a:gd name="T4" fmla="*/ 0 w 5"/>
                  <a:gd name="T5" fmla="*/ 0 h 2"/>
                  <a:gd name="T6" fmla="*/ 2147483647 w 5"/>
                  <a:gd name="T7" fmla="*/ 2147483647 h 2"/>
                  <a:gd name="T8" fmla="*/ 2147483647 w 5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2"/>
                  <a:gd name="T17" fmla="*/ 5 w 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2" fill="norm" stroke="1" extrusionOk="0">
                    <a:moveTo>
                      <a:pt x="5" y="2"/>
                    </a:moveTo>
                    <a:cubicBezTo>
                      <a:pt x="3" y="1"/>
                      <a:pt x="2" y="0"/>
                      <a:pt x="0" y="0"/>
                    </a:cubicBezTo>
                    <a:cubicBezTo>
                      <a:pt x="1" y="1"/>
                      <a:pt x="1" y="2"/>
                      <a:pt x="3" y="2"/>
                    </a:cubicBezTo>
                    <a:cubicBezTo>
                      <a:pt x="4" y="2"/>
                      <a:pt x="4" y="2"/>
                      <a:pt x="5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409" name="Freeform 392"/>
              <p:cNvSpPr/>
              <p:nvPr/>
            </p:nvSpPr>
            <p:spPr bwMode="auto">
              <a:xfrm>
                <a:off x="3742" y="1134"/>
                <a:ext cx="101" cy="23"/>
              </a:xfrm>
              <a:custGeom>
                <a:avLst/>
                <a:gdLst>
                  <a:gd name="T0" fmla="*/ 2147483647 w 9"/>
                  <a:gd name="T1" fmla="*/ 0 h 2"/>
                  <a:gd name="T2" fmla="*/ 2147483647 w 9"/>
                  <a:gd name="T3" fmla="*/ 0 h 2"/>
                  <a:gd name="T4" fmla="*/ 0 w 9"/>
                  <a:gd name="T5" fmla="*/ 2147483647 h 2"/>
                  <a:gd name="T6" fmla="*/ 2147483647 w 9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2"/>
                  <a:gd name="T14" fmla="*/ 9 w 9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2" fill="norm" stroke="1" extrusionOk="0">
                    <a:moveTo>
                      <a:pt x="9" y="0"/>
                    </a:moveTo>
                    <a:cubicBezTo>
                      <a:pt x="6" y="1"/>
                      <a:pt x="4" y="1"/>
                      <a:pt x="1" y="0"/>
                    </a:cubicBezTo>
                    <a:lnTo>
                      <a:pt x="0" y="2"/>
                    </a:lnTo>
                    <a:cubicBezTo>
                      <a:pt x="4" y="2"/>
                      <a:pt x="8" y="2"/>
                      <a:pt x="9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410" name="Freeform 393"/>
              <p:cNvSpPr/>
              <p:nvPr/>
            </p:nvSpPr>
            <p:spPr bwMode="auto">
              <a:xfrm>
                <a:off x="3732" y="1134"/>
                <a:ext cx="58" cy="46"/>
              </a:xfrm>
              <a:custGeom>
                <a:avLst/>
                <a:gdLst>
                  <a:gd name="T0" fmla="*/ 2147483647 w 5"/>
                  <a:gd name="T1" fmla="*/ 2147483647 h 4"/>
                  <a:gd name="T2" fmla="*/ 0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2147483647 h 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4"/>
                  <a:gd name="T14" fmla="*/ 5 w 5"/>
                  <a:gd name="T15" fmla="*/ 4 h 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4" fill="norm" stroke="1" extrusionOk="0">
                    <a:moveTo>
                      <a:pt x="5" y="4"/>
                    </a:moveTo>
                    <a:cubicBezTo>
                      <a:pt x="4" y="2"/>
                      <a:pt x="3" y="2"/>
                      <a:pt x="0" y="4"/>
                    </a:cubicBezTo>
                    <a:lnTo>
                      <a:pt x="1" y="1"/>
                    </a:lnTo>
                    <a:cubicBezTo>
                      <a:pt x="4" y="0"/>
                      <a:pt x="5" y="1"/>
                      <a:pt x="5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411" name="Freeform 394"/>
              <p:cNvSpPr/>
              <p:nvPr/>
            </p:nvSpPr>
            <p:spPr bwMode="auto">
              <a:xfrm>
                <a:off x="3665" y="1053"/>
                <a:ext cx="111" cy="80"/>
              </a:xfrm>
              <a:custGeom>
                <a:avLst/>
                <a:gdLst>
                  <a:gd name="T0" fmla="*/ 0 w 10"/>
                  <a:gd name="T1" fmla="*/ 2147483647 h 7"/>
                  <a:gd name="T2" fmla="*/ 2147483647 w 10"/>
                  <a:gd name="T3" fmla="*/ 2147483647 h 7"/>
                  <a:gd name="T4" fmla="*/ 0 w 10"/>
                  <a:gd name="T5" fmla="*/ 2147483647 h 7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7"/>
                  <a:gd name="T11" fmla="*/ 10 w 10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7" fill="norm" stroke="1" extrusionOk="0">
                    <a:moveTo>
                      <a:pt x="0" y="6"/>
                    </a:moveTo>
                    <a:cubicBezTo>
                      <a:pt x="4" y="6"/>
                      <a:pt x="10" y="6"/>
                      <a:pt x="10" y="4"/>
                    </a:cubicBezTo>
                    <a:cubicBezTo>
                      <a:pt x="10" y="0"/>
                      <a:pt x="5" y="7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412" name="Freeform 395"/>
              <p:cNvSpPr/>
              <p:nvPr/>
            </p:nvSpPr>
            <p:spPr bwMode="auto">
              <a:xfrm>
                <a:off x="3732" y="1099"/>
                <a:ext cx="58" cy="80"/>
              </a:xfrm>
              <a:custGeom>
                <a:avLst/>
                <a:gdLst>
                  <a:gd name="T0" fmla="*/ 0 w 5"/>
                  <a:gd name="T1" fmla="*/ 2147483647 h 7"/>
                  <a:gd name="T2" fmla="*/ 2147483647 w 5"/>
                  <a:gd name="T3" fmla="*/ 2147483647 h 7"/>
                  <a:gd name="T4" fmla="*/ 2147483647 w 5"/>
                  <a:gd name="T5" fmla="*/ 0 h 7"/>
                  <a:gd name="T6" fmla="*/ 0 w 5"/>
                  <a:gd name="T7" fmla="*/ 2147483647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7"/>
                  <a:gd name="T14" fmla="*/ 5 w 5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7" fill="norm" stroke="1" extrusionOk="0">
                    <a:moveTo>
                      <a:pt x="0" y="7"/>
                    </a:moveTo>
                    <a:lnTo>
                      <a:pt x="2" y="2"/>
                    </a:lnTo>
                    <a:cubicBezTo>
                      <a:pt x="2" y="1"/>
                      <a:pt x="4" y="0"/>
                      <a:pt x="5" y="0"/>
                    </a:cubicBezTo>
                    <a:cubicBezTo>
                      <a:pt x="5" y="1"/>
                      <a:pt x="2" y="3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413" name="Freeform 396"/>
              <p:cNvSpPr/>
              <p:nvPr/>
            </p:nvSpPr>
            <p:spPr bwMode="auto">
              <a:xfrm>
                <a:off x="3742" y="1099"/>
                <a:ext cx="82" cy="46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0 w 7"/>
                  <a:gd name="T5" fmla="*/ 2147483647 h 4"/>
                  <a:gd name="T6" fmla="*/ 2147483647 w 7"/>
                  <a:gd name="T7" fmla="*/ 0 h 4"/>
                  <a:gd name="T8" fmla="*/ 2147483647 w 7"/>
                  <a:gd name="T9" fmla="*/ 2147483647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4"/>
                  <a:gd name="T17" fmla="*/ 7 w 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4" fill="norm" stroke="1" extrusionOk="0">
                    <a:moveTo>
                      <a:pt x="6" y="4"/>
                    </a:moveTo>
                    <a:cubicBezTo>
                      <a:pt x="6" y="2"/>
                      <a:pt x="6" y="2"/>
                      <a:pt x="5" y="2"/>
                    </a:cubicBezTo>
                    <a:lnTo>
                      <a:pt x="0" y="4"/>
                    </a:lnTo>
                    <a:cubicBezTo>
                      <a:pt x="1" y="3"/>
                      <a:pt x="2" y="2"/>
                      <a:pt x="4" y="0"/>
                    </a:cubicBezTo>
                    <a:cubicBezTo>
                      <a:pt x="7" y="0"/>
                      <a:pt x="7" y="1"/>
                      <a:pt x="6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414" name="Freeform 397"/>
              <p:cNvSpPr/>
              <p:nvPr/>
            </p:nvSpPr>
            <p:spPr bwMode="auto">
              <a:xfrm>
                <a:off x="3670" y="1122"/>
                <a:ext cx="82" cy="80"/>
              </a:xfrm>
              <a:custGeom>
                <a:avLst/>
                <a:gdLst>
                  <a:gd name="T0" fmla="*/ 2147483647 w 7"/>
                  <a:gd name="T1" fmla="*/ 2147483647 h 7"/>
                  <a:gd name="T2" fmla="*/ 2147483647 w 7"/>
                  <a:gd name="T3" fmla="*/ 0 h 7"/>
                  <a:gd name="T4" fmla="*/ 2147483647 w 7"/>
                  <a:gd name="T5" fmla="*/ 2147483647 h 7"/>
                  <a:gd name="T6" fmla="*/ 2147483647 w 7"/>
                  <a:gd name="T7" fmla="*/ 2147483647 h 7"/>
                  <a:gd name="T8" fmla="*/ 0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"/>
                  <a:gd name="T28" fmla="*/ 0 h 7"/>
                  <a:gd name="T29" fmla="*/ 7 w 7"/>
                  <a:gd name="T30" fmla="*/ 7 h 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" h="7" fill="norm" stroke="1" extrusionOk="0">
                    <a:moveTo>
                      <a:pt x="5" y="7"/>
                    </a:moveTo>
                    <a:lnTo>
                      <a:pt x="7" y="0"/>
                    </a:lnTo>
                    <a:cubicBezTo>
                      <a:pt x="6" y="0"/>
                      <a:pt x="5" y="0"/>
                      <a:pt x="4" y="1"/>
                    </a:cubicBezTo>
                    <a:lnTo>
                      <a:pt x="2" y="1"/>
                    </a:lnTo>
                    <a:lnTo>
                      <a:pt x="0" y="4"/>
                    </a:lnTo>
                    <a:lnTo>
                      <a:pt x="2" y="3"/>
                    </a:lnTo>
                    <a:cubicBezTo>
                      <a:pt x="2" y="4"/>
                      <a:pt x="2" y="5"/>
                      <a:pt x="2" y="6"/>
                    </a:cubicBezTo>
                    <a:cubicBezTo>
                      <a:pt x="2" y="5"/>
                      <a:pt x="3" y="4"/>
                      <a:pt x="4" y="3"/>
                    </a:cubicBezTo>
                    <a:cubicBezTo>
                      <a:pt x="4" y="5"/>
                      <a:pt x="4" y="6"/>
                      <a:pt x="5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415" name="Freeform 398"/>
              <p:cNvSpPr/>
              <p:nvPr/>
            </p:nvSpPr>
            <p:spPr bwMode="auto">
              <a:xfrm>
                <a:off x="3665" y="1111"/>
                <a:ext cx="77" cy="34"/>
              </a:xfrm>
              <a:custGeom>
                <a:avLst/>
                <a:gdLst>
                  <a:gd name="T0" fmla="*/ 0 w 7"/>
                  <a:gd name="T1" fmla="*/ 2147483647 h 3"/>
                  <a:gd name="T2" fmla="*/ 2147483647 w 7"/>
                  <a:gd name="T3" fmla="*/ 2147483647 h 3"/>
                  <a:gd name="T4" fmla="*/ 0 w 7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3"/>
                  <a:gd name="T11" fmla="*/ 7 w 7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3" fill="norm" stroke="1" extrusionOk="0">
                    <a:moveTo>
                      <a:pt x="0" y="3"/>
                    </a:moveTo>
                    <a:cubicBezTo>
                      <a:pt x="3" y="1"/>
                      <a:pt x="7" y="0"/>
                      <a:pt x="7" y="1"/>
                    </a:cubicBezTo>
                    <a:cubicBezTo>
                      <a:pt x="7" y="2"/>
                      <a:pt x="2" y="3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416" name="Freeform 399"/>
              <p:cNvSpPr/>
              <p:nvPr/>
            </p:nvSpPr>
            <p:spPr bwMode="auto">
              <a:xfrm>
                <a:off x="3732" y="1111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2"/>
                  <a:gd name="T11" fmla="*/ 3 w 3"/>
                  <a:gd name="T12" fmla="*/ 2 h 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2" fill="norm" stroke="1" extrusionOk="0">
                    <a:moveTo>
                      <a:pt x="3" y="0"/>
                    </a:moveTo>
                    <a:cubicBezTo>
                      <a:pt x="3" y="1"/>
                      <a:pt x="1" y="2"/>
                      <a:pt x="0" y="1"/>
                    </a:cubicBez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417" name="Freeform 400"/>
              <p:cNvSpPr/>
              <p:nvPr/>
            </p:nvSpPr>
            <p:spPr bwMode="auto">
              <a:xfrm>
                <a:off x="3458" y="1134"/>
                <a:ext cx="410" cy="517"/>
              </a:xfrm>
              <a:custGeom>
                <a:avLst/>
                <a:gdLst>
                  <a:gd name="T0" fmla="*/ 2147483647 w 36"/>
                  <a:gd name="T1" fmla="*/ 2147483647 h 45"/>
                  <a:gd name="T2" fmla="*/ 2147483647 w 36"/>
                  <a:gd name="T3" fmla="*/ 2147483647 h 45"/>
                  <a:gd name="T4" fmla="*/ 0 w 36"/>
                  <a:gd name="T5" fmla="*/ 2147483647 h 45"/>
                  <a:gd name="T6" fmla="*/ 2147483647 w 36"/>
                  <a:gd name="T7" fmla="*/ 2147483647 h 45"/>
                  <a:gd name="T8" fmla="*/ 2147483647 w 36"/>
                  <a:gd name="T9" fmla="*/ 2147483647 h 45"/>
                  <a:gd name="T10" fmla="*/ 2147483647 w 36"/>
                  <a:gd name="T11" fmla="*/ 2147483647 h 45"/>
                  <a:gd name="T12" fmla="*/ 2147483647 w 36"/>
                  <a:gd name="T13" fmla="*/ 2147483647 h 45"/>
                  <a:gd name="T14" fmla="*/ 2147483647 w 36"/>
                  <a:gd name="T15" fmla="*/ 2147483647 h 45"/>
                  <a:gd name="T16" fmla="*/ 2147483647 w 36"/>
                  <a:gd name="T17" fmla="*/ 2147483647 h 45"/>
                  <a:gd name="T18" fmla="*/ 2147483647 w 36"/>
                  <a:gd name="T19" fmla="*/ 2147483647 h 45"/>
                  <a:gd name="T20" fmla="*/ 2147483647 w 36"/>
                  <a:gd name="T21" fmla="*/ 2147483647 h 45"/>
                  <a:gd name="T22" fmla="*/ 2147483647 w 36"/>
                  <a:gd name="T23" fmla="*/ 2147483647 h 45"/>
                  <a:gd name="T24" fmla="*/ 2147483647 w 36"/>
                  <a:gd name="T25" fmla="*/ 2147483647 h 45"/>
                  <a:gd name="T26" fmla="*/ 2147483647 w 36"/>
                  <a:gd name="T27" fmla="*/ 2147483647 h 45"/>
                  <a:gd name="T28" fmla="*/ 2147483647 w 36"/>
                  <a:gd name="T29" fmla="*/ 0 h 45"/>
                  <a:gd name="T30" fmla="*/ 2147483647 w 36"/>
                  <a:gd name="T31" fmla="*/ 2147483647 h 45"/>
                  <a:gd name="T32" fmla="*/ 2147483647 w 36"/>
                  <a:gd name="T33" fmla="*/ 2147483647 h 4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6"/>
                  <a:gd name="T52" fmla="*/ 0 h 45"/>
                  <a:gd name="T53" fmla="*/ 36 w 36"/>
                  <a:gd name="T54" fmla="*/ 45 h 4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6" h="45" fill="norm" stroke="1" extrusionOk="0">
                    <a:moveTo>
                      <a:pt x="10" y="14"/>
                    </a:moveTo>
                    <a:lnTo>
                      <a:pt x="13" y="20"/>
                    </a:lnTo>
                    <a:lnTo>
                      <a:pt x="0" y="23"/>
                    </a:lnTo>
                    <a:lnTo>
                      <a:pt x="13" y="25"/>
                    </a:lnTo>
                    <a:lnTo>
                      <a:pt x="10" y="32"/>
                    </a:lnTo>
                    <a:lnTo>
                      <a:pt x="16" y="28"/>
                    </a:lnTo>
                    <a:lnTo>
                      <a:pt x="18" y="45"/>
                    </a:lnTo>
                    <a:lnTo>
                      <a:pt x="21" y="28"/>
                    </a:lnTo>
                    <a:lnTo>
                      <a:pt x="27" y="32"/>
                    </a:lnTo>
                    <a:lnTo>
                      <a:pt x="24" y="25"/>
                    </a:lnTo>
                    <a:lnTo>
                      <a:pt x="36" y="23"/>
                    </a:lnTo>
                    <a:lnTo>
                      <a:pt x="24" y="20"/>
                    </a:lnTo>
                    <a:lnTo>
                      <a:pt x="27" y="14"/>
                    </a:lnTo>
                    <a:lnTo>
                      <a:pt x="21" y="17"/>
                    </a:lnTo>
                    <a:lnTo>
                      <a:pt x="18" y="0"/>
                    </a:lnTo>
                    <a:lnTo>
                      <a:pt x="16" y="17"/>
                    </a:lnTo>
                    <a:lnTo>
                      <a:pt x="10" y="14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418" name="Oval 401"/>
              <p:cNvSpPr>
                <a:spLocks noChangeArrowheads="1"/>
              </p:cNvSpPr>
              <p:nvPr/>
            </p:nvSpPr>
            <p:spPr bwMode="auto">
              <a:xfrm>
                <a:off x="3602" y="1329"/>
                <a:ext cx="130" cy="126"/>
              </a:xfrm>
              <a:prstGeom prst="ellipse">
                <a:avLst/>
              </a:prstGeom>
              <a:solidFill>
                <a:srgbClr val="F480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6" rIns="101752" bIns="50876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419" name="Freeform 402"/>
              <p:cNvSpPr/>
              <p:nvPr/>
            </p:nvSpPr>
            <p:spPr bwMode="auto">
              <a:xfrm>
                <a:off x="3612" y="1339"/>
                <a:ext cx="92" cy="80"/>
              </a:xfrm>
              <a:custGeom>
                <a:avLst/>
                <a:gdLst>
                  <a:gd name="T0" fmla="*/ 2147483647 w 8"/>
                  <a:gd name="T1" fmla="*/ 0 h 7"/>
                  <a:gd name="T2" fmla="*/ 0 w 8"/>
                  <a:gd name="T3" fmla="*/ 2147483647 h 7"/>
                  <a:gd name="T4" fmla="*/ 2147483647 w 8"/>
                  <a:gd name="T5" fmla="*/ 2147483647 h 7"/>
                  <a:gd name="T6" fmla="*/ 2147483647 w 8"/>
                  <a:gd name="T7" fmla="*/ 2147483647 h 7"/>
                  <a:gd name="T8" fmla="*/ 2147483647 w 8"/>
                  <a:gd name="T9" fmla="*/ 0 h 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"/>
                  <a:gd name="T16" fmla="*/ 0 h 7"/>
                  <a:gd name="T17" fmla="*/ 8 w 8"/>
                  <a:gd name="T18" fmla="*/ 7 h 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" h="7" fill="norm" stroke="1" extrusionOk="0">
                    <a:moveTo>
                      <a:pt x="4" y="0"/>
                    </a:moveTo>
                    <a:lnTo>
                      <a:pt x="0" y="7"/>
                    </a:lnTo>
                    <a:lnTo>
                      <a:pt x="4" y="7"/>
                    </a:lnTo>
                    <a:lnTo>
                      <a:pt x="8" y="7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0074C5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</p:grpSp>
        <p:sp>
          <p:nvSpPr>
            <p:cNvPr id="62" name="Freeform 403"/>
            <p:cNvSpPr>
              <a:spLocks noEditPoints="1"/>
            </p:cNvSpPr>
            <p:nvPr/>
          </p:nvSpPr>
          <p:spPr bwMode="auto">
            <a:xfrm>
              <a:off x="9765151" y="411178"/>
              <a:ext cx="364753" cy="84931"/>
            </a:xfrm>
            <a:custGeom>
              <a:avLst/>
              <a:gdLst>
                <a:gd name="T0" fmla="*/ 2147483647 w 116"/>
                <a:gd name="T1" fmla="*/ 2147483647 h 32"/>
                <a:gd name="T2" fmla="*/ 2147483647 w 116"/>
                <a:gd name="T3" fmla="*/ 2147483647 h 32"/>
                <a:gd name="T4" fmla="*/ 2147483647 w 116"/>
                <a:gd name="T5" fmla="*/ 2147483647 h 32"/>
                <a:gd name="T6" fmla="*/ 2147483647 w 116"/>
                <a:gd name="T7" fmla="*/ 2147483647 h 32"/>
                <a:gd name="T8" fmla="*/ 2147483647 w 116"/>
                <a:gd name="T9" fmla="*/ 2147483647 h 32"/>
                <a:gd name="T10" fmla="*/ 2147483647 w 116"/>
                <a:gd name="T11" fmla="*/ 2147483647 h 32"/>
                <a:gd name="T12" fmla="*/ 2147483647 w 116"/>
                <a:gd name="T13" fmla="*/ 2147483647 h 32"/>
                <a:gd name="T14" fmla="*/ 2147483647 w 116"/>
                <a:gd name="T15" fmla="*/ 2147483647 h 32"/>
                <a:gd name="T16" fmla="*/ 2147483647 w 116"/>
                <a:gd name="T17" fmla="*/ 2147483647 h 32"/>
                <a:gd name="T18" fmla="*/ 2147483647 w 116"/>
                <a:gd name="T19" fmla="*/ 2147483647 h 32"/>
                <a:gd name="T20" fmla="*/ 2147483647 w 116"/>
                <a:gd name="T21" fmla="*/ 2147483647 h 32"/>
                <a:gd name="T22" fmla="*/ 2147483647 w 116"/>
                <a:gd name="T23" fmla="*/ 2147483647 h 32"/>
                <a:gd name="T24" fmla="*/ 2147483647 w 116"/>
                <a:gd name="T25" fmla="*/ 2147483647 h 32"/>
                <a:gd name="T26" fmla="*/ 2147483647 w 116"/>
                <a:gd name="T27" fmla="*/ 2147483647 h 32"/>
                <a:gd name="T28" fmla="*/ 2147483647 w 116"/>
                <a:gd name="T29" fmla="*/ 2147483647 h 32"/>
                <a:gd name="T30" fmla="*/ 2147483647 w 116"/>
                <a:gd name="T31" fmla="*/ 2147483647 h 32"/>
                <a:gd name="T32" fmla="*/ 2147483647 w 116"/>
                <a:gd name="T33" fmla="*/ 2147483647 h 32"/>
                <a:gd name="T34" fmla="*/ 2147483647 w 116"/>
                <a:gd name="T35" fmla="*/ 2147483647 h 32"/>
                <a:gd name="T36" fmla="*/ 2147483647 w 116"/>
                <a:gd name="T37" fmla="*/ 2147483647 h 32"/>
                <a:gd name="T38" fmla="*/ 2147483647 w 116"/>
                <a:gd name="T39" fmla="*/ 2147483647 h 32"/>
                <a:gd name="T40" fmla="*/ 2147483647 w 116"/>
                <a:gd name="T41" fmla="*/ 2147483647 h 32"/>
                <a:gd name="T42" fmla="*/ 2147483647 w 116"/>
                <a:gd name="T43" fmla="*/ 2147483647 h 32"/>
                <a:gd name="T44" fmla="*/ 2147483647 w 116"/>
                <a:gd name="T45" fmla="*/ 2147483647 h 32"/>
                <a:gd name="T46" fmla="*/ 2147483647 w 116"/>
                <a:gd name="T47" fmla="*/ 2147483647 h 32"/>
                <a:gd name="T48" fmla="*/ 2147483647 w 116"/>
                <a:gd name="T49" fmla="*/ 2147483647 h 32"/>
                <a:gd name="T50" fmla="*/ 2147483647 w 116"/>
                <a:gd name="T51" fmla="*/ 2147483647 h 32"/>
                <a:gd name="T52" fmla="*/ 2147483647 w 116"/>
                <a:gd name="T53" fmla="*/ 2147483647 h 32"/>
                <a:gd name="T54" fmla="*/ 2147483647 w 116"/>
                <a:gd name="T55" fmla="*/ 2147483647 h 32"/>
                <a:gd name="T56" fmla="*/ 2147483647 w 116"/>
                <a:gd name="T57" fmla="*/ 2147483647 h 32"/>
                <a:gd name="T58" fmla="*/ 2147483647 w 116"/>
                <a:gd name="T59" fmla="*/ 2147483647 h 32"/>
                <a:gd name="T60" fmla="*/ 2147483647 w 116"/>
                <a:gd name="T61" fmla="*/ 2147483647 h 32"/>
                <a:gd name="T62" fmla="*/ 2147483647 w 116"/>
                <a:gd name="T63" fmla="*/ 2147483647 h 32"/>
                <a:gd name="T64" fmla="*/ 2147483647 w 116"/>
                <a:gd name="T65" fmla="*/ 2147483647 h 32"/>
                <a:gd name="T66" fmla="*/ 2147483647 w 116"/>
                <a:gd name="T67" fmla="*/ 2147483647 h 32"/>
                <a:gd name="T68" fmla="*/ 2147483647 w 116"/>
                <a:gd name="T69" fmla="*/ 2147483647 h 32"/>
                <a:gd name="T70" fmla="*/ 2147483647 w 116"/>
                <a:gd name="T71" fmla="*/ 2147483647 h 32"/>
                <a:gd name="T72" fmla="*/ 2147483647 w 116"/>
                <a:gd name="T73" fmla="*/ 2147483647 h 32"/>
                <a:gd name="T74" fmla="*/ 2147483647 w 116"/>
                <a:gd name="T75" fmla="*/ 2147483647 h 32"/>
                <a:gd name="T76" fmla="*/ 2147483647 w 116"/>
                <a:gd name="T77" fmla="*/ 2147483647 h 32"/>
                <a:gd name="T78" fmla="*/ 2147483647 w 116"/>
                <a:gd name="T79" fmla="*/ 2147483647 h 32"/>
                <a:gd name="T80" fmla="*/ 2147483647 w 116"/>
                <a:gd name="T81" fmla="*/ 2147483647 h 32"/>
                <a:gd name="T82" fmla="*/ 2147483647 w 116"/>
                <a:gd name="T83" fmla="*/ 2147483647 h 32"/>
                <a:gd name="T84" fmla="*/ 2147483647 w 116"/>
                <a:gd name="T85" fmla="*/ 2147483647 h 32"/>
                <a:gd name="T86" fmla="*/ 2147483647 w 116"/>
                <a:gd name="T87" fmla="*/ 2147483647 h 32"/>
                <a:gd name="T88" fmla="*/ 2147483647 w 116"/>
                <a:gd name="T89" fmla="*/ 2147483647 h 32"/>
                <a:gd name="T90" fmla="*/ 2147483647 w 116"/>
                <a:gd name="T91" fmla="*/ 2147483647 h 32"/>
                <a:gd name="T92" fmla="*/ 2147483647 w 116"/>
                <a:gd name="T93" fmla="*/ 2147483647 h 32"/>
                <a:gd name="T94" fmla="*/ 2147483647 w 116"/>
                <a:gd name="T95" fmla="*/ 2147483647 h 32"/>
                <a:gd name="T96" fmla="*/ 2147483647 w 116"/>
                <a:gd name="T97" fmla="*/ 2147483647 h 32"/>
                <a:gd name="T98" fmla="*/ 2147483647 w 116"/>
                <a:gd name="T99" fmla="*/ 2147483647 h 32"/>
                <a:gd name="T100" fmla="*/ 2147483647 w 116"/>
                <a:gd name="T101" fmla="*/ 2147483647 h 32"/>
                <a:gd name="T102" fmla="*/ 2147483647 w 116"/>
                <a:gd name="T103" fmla="*/ 2147483647 h 32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16"/>
                <a:gd name="T157" fmla="*/ 0 h 32"/>
                <a:gd name="T158" fmla="*/ 116 w 116"/>
                <a:gd name="T159" fmla="*/ 32 h 32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16" h="32" fill="norm" stroke="1" extrusionOk="0">
                  <a:moveTo>
                    <a:pt x="16" y="6"/>
                  </a:moveTo>
                  <a:cubicBezTo>
                    <a:pt x="18" y="7"/>
                    <a:pt x="20" y="8"/>
                    <a:pt x="20" y="9"/>
                  </a:cubicBezTo>
                  <a:cubicBezTo>
                    <a:pt x="21" y="10"/>
                    <a:pt x="21" y="11"/>
                    <a:pt x="21" y="12"/>
                  </a:cubicBezTo>
                  <a:cubicBezTo>
                    <a:pt x="21" y="12"/>
                    <a:pt x="21" y="12"/>
                    <a:pt x="20" y="12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0" y="14"/>
                    <a:pt x="19" y="14"/>
                    <a:pt x="18" y="14"/>
                  </a:cubicBezTo>
                  <a:cubicBezTo>
                    <a:pt x="18" y="14"/>
                    <a:pt x="17" y="14"/>
                    <a:pt x="16" y="14"/>
                  </a:cubicBezTo>
                  <a:lnTo>
                    <a:pt x="17" y="18"/>
                  </a:ln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lnTo>
                    <a:pt x="16" y="22"/>
                  </a:lnTo>
                  <a:lnTo>
                    <a:pt x="9" y="17"/>
                  </a:lnTo>
                  <a:lnTo>
                    <a:pt x="10" y="15"/>
                  </a:ln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4"/>
                    <a:pt x="11" y="14"/>
                  </a:cubicBezTo>
                  <a:lnTo>
                    <a:pt x="11" y="13"/>
                  </a:lnTo>
                  <a:lnTo>
                    <a:pt x="10" y="12"/>
                  </a:lnTo>
                  <a:lnTo>
                    <a:pt x="9" y="13"/>
                  </a:ln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lnTo>
                    <a:pt x="8" y="17"/>
                  </a:lnTo>
                  <a:lnTo>
                    <a:pt x="0" y="12"/>
                  </a:lnTo>
                  <a:lnTo>
                    <a:pt x="2" y="10"/>
                  </a:lnTo>
                  <a:lnTo>
                    <a:pt x="3" y="10"/>
                  </a:lnTo>
                  <a:cubicBezTo>
                    <a:pt x="3" y="10"/>
                    <a:pt x="3" y="10"/>
                    <a:pt x="3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lnTo>
                    <a:pt x="7" y="5"/>
                  </a:lnTo>
                  <a:cubicBezTo>
                    <a:pt x="7" y="5"/>
                    <a:pt x="7" y="4"/>
                    <a:pt x="7" y="4"/>
                  </a:cubicBezTo>
                  <a:cubicBezTo>
                    <a:pt x="7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3"/>
                    <a:pt x="7" y="3"/>
                  </a:cubicBezTo>
                  <a:lnTo>
                    <a:pt x="8" y="0"/>
                  </a:lnTo>
                  <a:lnTo>
                    <a:pt x="16" y="6"/>
                  </a:lnTo>
                  <a:close/>
                  <a:moveTo>
                    <a:pt x="11" y="9"/>
                  </a:moveTo>
                  <a:lnTo>
                    <a:pt x="12" y="9"/>
                  </a:lnTo>
                  <a:cubicBezTo>
                    <a:pt x="12" y="10"/>
                    <a:pt x="13" y="10"/>
                    <a:pt x="13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lnTo>
                    <a:pt x="11" y="9"/>
                  </a:lnTo>
                  <a:close/>
                  <a:moveTo>
                    <a:pt x="40" y="26"/>
                  </a:moveTo>
                  <a:cubicBezTo>
                    <a:pt x="40" y="26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lnTo>
                    <a:pt x="42" y="28"/>
                  </a:lnTo>
                  <a:lnTo>
                    <a:pt x="41" y="31"/>
                  </a:lnTo>
                  <a:lnTo>
                    <a:pt x="33" y="28"/>
                  </a:lnTo>
                  <a:lnTo>
                    <a:pt x="33" y="26"/>
                  </a:lnTo>
                  <a:lnTo>
                    <a:pt x="34" y="26"/>
                  </a:lnTo>
                  <a:cubicBezTo>
                    <a:pt x="34" y="26"/>
                    <a:pt x="34" y="26"/>
                    <a:pt x="34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lnTo>
                    <a:pt x="35" y="25"/>
                  </a:lnTo>
                  <a:lnTo>
                    <a:pt x="29" y="24"/>
                  </a:ln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5"/>
                    <a:pt x="29" y="25"/>
                    <a:pt x="30" y="25"/>
                  </a:cubicBezTo>
                  <a:lnTo>
                    <a:pt x="29" y="27"/>
                  </a:lnTo>
                  <a:lnTo>
                    <a:pt x="22" y="26"/>
                  </a:lnTo>
                  <a:lnTo>
                    <a:pt x="23" y="23"/>
                  </a:lnTo>
                  <a:lnTo>
                    <a:pt x="24" y="23"/>
                  </a:lnTo>
                  <a:cubicBezTo>
                    <a:pt x="24" y="23"/>
                    <a:pt x="24" y="23"/>
                    <a:pt x="25" y="23"/>
                  </a:cubicBezTo>
                  <a:cubicBezTo>
                    <a:pt x="25" y="23"/>
                    <a:pt x="25" y="23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lnTo>
                    <a:pt x="30" y="17"/>
                  </a:ln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lnTo>
                    <a:pt x="29" y="16"/>
                  </a:lnTo>
                  <a:lnTo>
                    <a:pt x="30" y="13"/>
                  </a:lnTo>
                  <a:lnTo>
                    <a:pt x="39" y="16"/>
                  </a:lnTo>
                  <a:lnTo>
                    <a:pt x="40" y="26"/>
                  </a:lnTo>
                  <a:close/>
                  <a:moveTo>
                    <a:pt x="34" y="18"/>
                  </a:moveTo>
                  <a:lnTo>
                    <a:pt x="34" y="18"/>
                  </a:lnTo>
                  <a:lnTo>
                    <a:pt x="31" y="21"/>
                  </a:lnTo>
                  <a:lnTo>
                    <a:pt x="34" y="22"/>
                  </a:lnTo>
                  <a:lnTo>
                    <a:pt x="34" y="18"/>
                  </a:lnTo>
                  <a:close/>
                  <a:moveTo>
                    <a:pt x="58" y="18"/>
                  </a:moveTo>
                  <a:cubicBezTo>
                    <a:pt x="61" y="18"/>
                    <a:pt x="63" y="19"/>
                    <a:pt x="65" y="20"/>
                  </a:cubicBezTo>
                  <a:cubicBezTo>
                    <a:pt x="67" y="21"/>
                    <a:pt x="67" y="23"/>
                    <a:pt x="67" y="26"/>
                  </a:cubicBezTo>
                  <a:cubicBezTo>
                    <a:pt x="67" y="27"/>
                    <a:pt x="67" y="28"/>
                    <a:pt x="66" y="29"/>
                  </a:cubicBezTo>
                  <a:cubicBezTo>
                    <a:pt x="66" y="30"/>
                    <a:pt x="65" y="30"/>
                    <a:pt x="65" y="31"/>
                  </a:cubicBezTo>
                  <a:cubicBezTo>
                    <a:pt x="64" y="32"/>
                    <a:pt x="62" y="32"/>
                    <a:pt x="61" y="32"/>
                  </a:cubicBezTo>
                  <a:cubicBezTo>
                    <a:pt x="60" y="32"/>
                    <a:pt x="58" y="32"/>
                    <a:pt x="56" y="32"/>
                  </a:cubicBezTo>
                  <a:lnTo>
                    <a:pt x="49" y="32"/>
                  </a:lnTo>
                  <a:lnTo>
                    <a:pt x="49" y="29"/>
                  </a:lnTo>
                  <a:lnTo>
                    <a:pt x="50" y="29"/>
                  </a:lnTo>
                  <a:cubicBezTo>
                    <a:pt x="50" y="29"/>
                    <a:pt x="50" y="29"/>
                    <a:pt x="50" y="29"/>
                  </a:cubicBezTo>
                  <a:cubicBezTo>
                    <a:pt x="50" y="29"/>
                    <a:pt x="51" y="29"/>
                    <a:pt x="51" y="29"/>
                  </a:cubicBezTo>
                  <a:cubicBezTo>
                    <a:pt x="51" y="29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lnTo>
                    <a:pt x="51" y="22"/>
                  </a:ln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1"/>
                  </a:cubicBezTo>
                  <a:cubicBezTo>
                    <a:pt x="51" y="21"/>
                    <a:pt x="51" y="21"/>
                    <a:pt x="51" y="21"/>
                  </a:cubicBezTo>
                  <a:cubicBezTo>
                    <a:pt x="51" y="21"/>
                    <a:pt x="50" y="21"/>
                    <a:pt x="50" y="21"/>
                  </a:cubicBezTo>
                  <a:lnTo>
                    <a:pt x="49" y="21"/>
                  </a:lnTo>
                  <a:lnTo>
                    <a:pt x="49" y="18"/>
                  </a:lnTo>
                  <a:lnTo>
                    <a:pt x="58" y="18"/>
                  </a:lnTo>
                  <a:close/>
                  <a:moveTo>
                    <a:pt x="56" y="28"/>
                  </a:move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9"/>
                    <a:pt x="56" y="29"/>
                    <a:pt x="57" y="29"/>
                  </a:cubicBezTo>
                  <a:cubicBezTo>
                    <a:pt x="57" y="29"/>
                    <a:pt x="57" y="29"/>
                    <a:pt x="57" y="29"/>
                  </a:cubicBezTo>
                  <a:lnTo>
                    <a:pt x="58" y="29"/>
                  </a:lnTo>
                  <a:cubicBezTo>
                    <a:pt x="59" y="29"/>
                    <a:pt x="60" y="29"/>
                    <a:pt x="60" y="28"/>
                  </a:cubicBezTo>
                  <a:cubicBezTo>
                    <a:pt x="60" y="28"/>
                    <a:pt x="60" y="27"/>
                    <a:pt x="60" y="26"/>
                  </a:cubicBezTo>
                  <a:lnTo>
                    <a:pt x="60" y="25"/>
                  </a:lnTo>
                  <a:cubicBezTo>
                    <a:pt x="60" y="24"/>
                    <a:pt x="60" y="23"/>
                    <a:pt x="60" y="23"/>
                  </a:cubicBezTo>
                  <a:cubicBezTo>
                    <a:pt x="60" y="22"/>
                    <a:pt x="59" y="22"/>
                    <a:pt x="58" y="22"/>
                  </a:cubicBezTo>
                  <a:cubicBezTo>
                    <a:pt x="57" y="21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lnTo>
                    <a:pt x="56" y="28"/>
                  </a:lnTo>
                  <a:close/>
                  <a:moveTo>
                    <a:pt x="74" y="28"/>
                  </a:moveTo>
                  <a:lnTo>
                    <a:pt x="75" y="28"/>
                  </a:ln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6" y="28"/>
                    <a:pt x="76" y="28"/>
                  </a:cubicBezTo>
                  <a:cubicBezTo>
                    <a:pt x="76" y="28"/>
                    <a:pt x="76" y="28"/>
                    <a:pt x="76" y="27"/>
                  </a:cubicBezTo>
                  <a:lnTo>
                    <a:pt x="74" y="21"/>
                  </a:lnTo>
                  <a:cubicBezTo>
                    <a:pt x="74" y="20"/>
                    <a:pt x="74" y="20"/>
                    <a:pt x="74" y="20"/>
                  </a:cubicBezTo>
                  <a:cubicBezTo>
                    <a:pt x="73" y="20"/>
                    <a:pt x="73" y="20"/>
                    <a:pt x="73" y="20"/>
                  </a:cubicBezTo>
                  <a:lnTo>
                    <a:pt x="72" y="20"/>
                  </a:lnTo>
                  <a:lnTo>
                    <a:pt x="71" y="18"/>
                  </a:lnTo>
                  <a:lnTo>
                    <a:pt x="85" y="14"/>
                  </a:lnTo>
                  <a:lnTo>
                    <a:pt x="87" y="18"/>
                  </a:lnTo>
                  <a:lnTo>
                    <a:pt x="84" y="19"/>
                  </a:lnTo>
                  <a:lnTo>
                    <a:pt x="84" y="18"/>
                  </a:lnTo>
                  <a:cubicBezTo>
                    <a:pt x="83" y="18"/>
                    <a:pt x="83" y="18"/>
                    <a:pt x="83" y="18"/>
                  </a:cubicBezTo>
                  <a:cubicBezTo>
                    <a:pt x="83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lnTo>
                    <a:pt x="79" y="19"/>
                  </a:lnTo>
                  <a:lnTo>
                    <a:pt x="80" y="21"/>
                  </a:lnTo>
                  <a:lnTo>
                    <a:pt x="84" y="20"/>
                  </a:lnTo>
                  <a:lnTo>
                    <a:pt x="85" y="23"/>
                  </a:lnTo>
                  <a:lnTo>
                    <a:pt x="81" y="24"/>
                  </a:lnTo>
                  <a:lnTo>
                    <a:pt x="82" y="26"/>
                  </a:lnTo>
                  <a:lnTo>
                    <a:pt x="84" y="25"/>
                  </a:lnTo>
                  <a:cubicBezTo>
                    <a:pt x="84" y="25"/>
                    <a:pt x="84" y="25"/>
                    <a:pt x="84" y="25"/>
                  </a:cubicBezTo>
                  <a:cubicBezTo>
                    <a:pt x="84" y="25"/>
                    <a:pt x="84" y="25"/>
                    <a:pt x="85" y="25"/>
                  </a:cubicBezTo>
                  <a:cubicBezTo>
                    <a:pt x="85" y="25"/>
                    <a:pt x="85" y="25"/>
                    <a:pt x="85" y="25"/>
                  </a:cubicBezTo>
                  <a:cubicBezTo>
                    <a:pt x="85" y="24"/>
                    <a:pt x="85" y="24"/>
                    <a:pt x="85" y="24"/>
                  </a:cubicBezTo>
                  <a:lnTo>
                    <a:pt x="86" y="23"/>
                  </a:lnTo>
                  <a:lnTo>
                    <a:pt x="88" y="22"/>
                  </a:lnTo>
                  <a:lnTo>
                    <a:pt x="89" y="27"/>
                  </a:lnTo>
                  <a:lnTo>
                    <a:pt x="75" y="31"/>
                  </a:lnTo>
                  <a:lnTo>
                    <a:pt x="74" y="28"/>
                  </a:lnTo>
                  <a:close/>
                  <a:moveTo>
                    <a:pt x="96" y="8"/>
                  </a:moveTo>
                  <a:lnTo>
                    <a:pt x="102" y="11"/>
                  </a:lnTo>
                  <a:lnTo>
                    <a:pt x="102" y="5"/>
                  </a:lnTo>
                  <a:lnTo>
                    <a:pt x="109" y="0"/>
                  </a:lnTo>
                  <a:lnTo>
                    <a:pt x="110" y="2"/>
                  </a:lnTo>
                  <a:lnTo>
                    <a:pt x="109" y="3"/>
                  </a:lnTo>
                  <a:cubicBezTo>
                    <a:pt x="109" y="3"/>
                    <a:pt x="109" y="3"/>
                    <a:pt x="109" y="4"/>
                  </a:cubicBezTo>
                  <a:cubicBezTo>
                    <a:pt x="109" y="4"/>
                    <a:pt x="109" y="4"/>
                    <a:pt x="109" y="4"/>
                  </a:cubicBezTo>
                  <a:lnTo>
                    <a:pt x="113" y="10"/>
                  </a:lnTo>
                  <a:cubicBezTo>
                    <a:pt x="113" y="10"/>
                    <a:pt x="113" y="10"/>
                    <a:pt x="113" y="10"/>
                  </a:cubicBezTo>
                  <a:cubicBezTo>
                    <a:pt x="114" y="10"/>
                    <a:pt x="114" y="10"/>
                    <a:pt x="114" y="10"/>
                  </a:cubicBezTo>
                  <a:lnTo>
                    <a:pt x="115" y="9"/>
                  </a:lnTo>
                  <a:lnTo>
                    <a:pt x="116" y="12"/>
                  </a:lnTo>
                  <a:lnTo>
                    <a:pt x="109" y="17"/>
                  </a:lnTo>
                  <a:lnTo>
                    <a:pt x="107" y="15"/>
                  </a:lnTo>
                  <a:lnTo>
                    <a:pt x="108" y="14"/>
                  </a:lnTo>
                  <a:cubicBezTo>
                    <a:pt x="108" y="14"/>
                    <a:pt x="108" y="14"/>
                    <a:pt x="108" y="14"/>
                  </a:cubicBezTo>
                  <a:cubicBezTo>
                    <a:pt x="108" y="14"/>
                    <a:pt x="108" y="13"/>
                    <a:pt x="108" y="13"/>
                  </a:cubicBezTo>
                  <a:lnTo>
                    <a:pt x="106" y="9"/>
                  </a:lnTo>
                  <a:lnTo>
                    <a:pt x="106" y="16"/>
                  </a:lnTo>
                  <a:lnTo>
                    <a:pt x="104" y="18"/>
                  </a:lnTo>
                  <a:lnTo>
                    <a:pt x="98" y="15"/>
                  </a:lnTo>
                  <a:lnTo>
                    <a:pt x="97" y="15"/>
                  </a:lnTo>
                  <a:lnTo>
                    <a:pt x="100" y="19"/>
                  </a:lnTo>
                  <a:cubicBezTo>
                    <a:pt x="100" y="19"/>
                    <a:pt x="100" y="19"/>
                    <a:pt x="101" y="19"/>
                  </a:cubicBezTo>
                  <a:cubicBezTo>
                    <a:pt x="101" y="19"/>
                    <a:pt x="101" y="19"/>
                    <a:pt x="101" y="19"/>
                  </a:cubicBezTo>
                  <a:lnTo>
                    <a:pt x="102" y="18"/>
                  </a:lnTo>
                  <a:lnTo>
                    <a:pt x="103" y="21"/>
                  </a:lnTo>
                  <a:lnTo>
                    <a:pt x="98" y="24"/>
                  </a:lnTo>
                  <a:lnTo>
                    <a:pt x="96" y="22"/>
                  </a:lnTo>
                  <a:lnTo>
                    <a:pt x="97" y="22"/>
                  </a:lnTo>
                  <a:cubicBezTo>
                    <a:pt x="97" y="21"/>
                    <a:pt x="97" y="21"/>
                    <a:pt x="98" y="21"/>
                  </a:cubicBezTo>
                  <a:cubicBezTo>
                    <a:pt x="98" y="21"/>
                    <a:pt x="97" y="21"/>
                    <a:pt x="97" y="20"/>
                  </a:cubicBezTo>
                  <a:lnTo>
                    <a:pt x="93" y="15"/>
                  </a:lnTo>
                  <a:cubicBezTo>
                    <a:pt x="93" y="14"/>
                    <a:pt x="93" y="14"/>
                    <a:pt x="93" y="14"/>
                  </a:cubicBezTo>
                  <a:cubicBezTo>
                    <a:pt x="93" y="14"/>
                    <a:pt x="93" y="14"/>
                    <a:pt x="92" y="15"/>
                  </a:cubicBezTo>
                  <a:lnTo>
                    <a:pt x="90" y="13"/>
                  </a:lnTo>
                  <a:lnTo>
                    <a:pt x="96" y="8"/>
                  </a:lnTo>
                  <a:close/>
                </a:path>
              </a:pathLst>
            </a:custGeom>
            <a:solidFill>
              <a:srgbClr val="FDFA00"/>
            </a:solidFill>
            <a:ln w="9525">
              <a:noFill/>
              <a:miter lim="800000"/>
              <a:headEnd/>
              <a:tailEnd/>
            </a:ln>
          </p:spPr>
          <p:txBody>
            <a:bodyPr lIns="101780" tIns="50892" rIns="101780" bIns="50892"/>
            <a:lstStyle>
              <a:defPPr>
                <a:defRPr lang="ru-RU"/>
              </a:defPPr>
              <a:lvl1pPr marL="0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>
                <a:solidFill>
                  <a:sysClr val="windowText" lastClr="000000"/>
                </a:solidFill>
                <a:latin typeface="Arial"/>
                <a:cs typeface="Arial"/>
              </a:endParaRPr>
            </a:p>
          </p:txBody>
        </p:sp>
        <p:grpSp>
          <p:nvGrpSpPr>
            <p:cNvPr id="63" name="Group 404"/>
            <p:cNvGrpSpPr/>
            <p:nvPr/>
          </p:nvGrpSpPr>
          <p:grpSpPr bwMode="auto">
            <a:xfrm>
              <a:off x="9740375" y="139769"/>
              <a:ext cx="399990" cy="272794"/>
              <a:chOff x="4423" y="1252"/>
              <a:chExt cx="1453" cy="1182"/>
            </a:xfrm>
          </p:grpSpPr>
          <p:sp>
            <p:nvSpPr>
              <p:cNvPr id="66" name="Freeform 405"/>
              <p:cNvSpPr>
                <a:spLocks noEditPoints="1"/>
              </p:cNvSpPr>
              <p:nvPr/>
            </p:nvSpPr>
            <p:spPr bwMode="auto">
              <a:xfrm>
                <a:off x="4421" y="1250"/>
                <a:ext cx="1454" cy="1126"/>
              </a:xfrm>
              <a:custGeom>
                <a:avLst/>
                <a:gdLst>
                  <a:gd name="T0" fmla="*/ 2147483647 w 127"/>
                  <a:gd name="T1" fmla="*/ 2147483647 h 98"/>
                  <a:gd name="T2" fmla="*/ 2147483647 w 127"/>
                  <a:gd name="T3" fmla="*/ 2147483647 h 98"/>
                  <a:gd name="T4" fmla="*/ 2147483647 w 127"/>
                  <a:gd name="T5" fmla="*/ 2147483647 h 98"/>
                  <a:gd name="T6" fmla="*/ 2147483647 w 127"/>
                  <a:gd name="T7" fmla="*/ 2147483647 h 98"/>
                  <a:gd name="T8" fmla="*/ 2147483647 w 127"/>
                  <a:gd name="T9" fmla="*/ 0 h 98"/>
                  <a:gd name="T10" fmla="*/ 2147483647 w 127"/>
                  <a:gd name="T11" fmla="*/ 2147483647 h 98"/>
                  <a:gd name="T12" fmla="*/ 2147483647 w 127"/>
                  <a:gd name="T13" fmla="*/ 2147483647 h 98"/>
                  <a:gd name="T14" fmla="*/ 2147483647 w 127"/>
                  <a:gd name="T15" fmla="*/ 2147483647 h 98"/>
                  <a:gd name="T16" fmla="*/ 2147483647 w 127"/>
                  <a:gd name="T17" fmla="*/ 2147483647 h 98"/>
                  <a:gd name="T18" fmla="*/ 2147483647 w 127"/>
                  <a:gd name="T19" fmla="*/ 2147483647 h 98"/>
                  <a:gd name="T20" fmla="*/ 2147483647 w 127"/>
                  <a:gd name="T21" fmla="*/ 2147483647 h 98"/>
                  <a:gd name="T22" fmla="*/ 0 w 127"/>
                  <a:gd name="T23" fmla="*/ 2147483647 h 98"/>
                  <a:gd name="T24" fmla="*/ 2147483647 w 127"/>
                  <a:gd name="T25" fmla="*/ 0 h 98"/>
                  <a:gd name="T26" fmla="*/ 2147483647 w 127"/>
                  <a:gd name="T27" fmla="*/ 2147483647 h 98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27"/>
                  <a:gd name="T43" fmla="*/ 0 h 98"/>
                  <a:gd name="T44" fmla="*/ 127 w 127"/>
                  <a:gd name="T45" fmla="*/ 98 h 98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27" h="98" fill="norm" stroke="1" extrusionOk="0">
                    <a:moveTo>
                      <a:pt x="111" y="89"/>
                    </a:moveTo>
                    <a:cubicBezTo>
                      <a:pt x="108" y="93"/>
                      <a:pt x="104" y="96"/>
                      <a:pt x="100" y="98"/>
                    </a:cubicBezTo>
                    <a:cubicBezTo>
                      <a:pt x="113" y="88"/>
                      <a:pt x="122" y="71"/>
                      <a:pt x="122" y="53"/>
                    </a:cubicBezTo>
                    <a:cubicBezTo>
                      <a:pt x="122" y="35"/>
                      <a:pt x="113" y="19"/>
                      <a:pt x="100" y="8"/>
                    </a:cubicBezTo>
                    <a:lnTo>
                      <a:pt x="104" y="0"/>
                    </a:lnTo>
                    <a:cubicBezTo>
                      <a:pt x="118" y="11"/>
                      <a:pt x="127" y="29"/>
                      <a:pt x="127" y="48"/>
                    </a:cubicBezTo>
                    <a:cubicBezTo>
                      <a:pt x="127" y="64"/>
                      <a:pt x="121" y="78"/>
                      <a:pt x="111" y="89"/>
                    </a:cubicBezTo>
                    <a:close/>
                    <a:moveTo>
                      <a:pt x="27" y="8"/>
                    </a:moveTo>
                    <a:cubicBezTo>
                      <a:pt x="14" y="19"/>
                      <a:pt x="5" y="35"/>
                      <a:pt x="5" y="53"/>
                    </a:cubicBezTo>
                    <a:cubicBezTo>
                      <a:pt x="5" y="71"/>
                      <a:pt x="14" y="88"/>
                      <a:pt x="27" y="98"/>
                    </a:cubicBezTo>
                    <a:cubicBezTo>
                      <a:pt x="23" y="96"/>
                      <a:pt x="19" y="93"/>
                      <a:pt x="16" y="89"/>
                    </a:cubicBezTo>
                    <a:cubicBezTo>
                      <a:pt x="6" y="78"/>
                      <a:pt x="0" y="64"/>
                      <a:pt x="0" y="48"/>
                    </a:cubicBezTo>
                    <a:cubicBezTo>
                      <a:pt x="0" y="29"/>
                      <a:pt x="9" y="11"/>
                      <a:pt x="23" y="0"/>
                    </a:cubicBezTo>
                    <a:lnTo>
                      <a:pt x="27" y="8"/>
                    </a:lnTo>
                    <a:close/>
                  </a:path>
                </a:pathLst>
              </a:custGeom>
              <a:solidFill>
                <a:srgbClr val="FFFFFF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67" name="Freeform 406"/>
              <p:cNvSpPr>
                <a:spLocks noEditPoints="1"/>
              </p:cNvSpPr>
              <p:nvPr/>
            </p:nvSpPr>
            <p:spPr bwMode="auto">
              <a:xfrm>
                <a:off x="4474" y="1330"/>
                <a:ext cx="1339" cy="1086"/>
              </a:xfrm>
              <a:custGeom>
                <a:avLst/>
                <a:gdLst>
                  <a:gd name="T0" fmla="*/ 2147483647 w 117"/>
                  <a:gd name="T1" fmla="*/ 2147483647 h 94"/>
                  <a:gd name="T2" fmla="*/ 2147483647 w 117"/>
                  <a:gd name="T3" fmla="*/ 2147483647 h 94"/>
                  <a:gd name="T4" fmla="*/ 2147483647 w 117"/>
                  <a:gd name="T5" fmla="*/ 2147483647 h 94"/>
                  <a:gd name="T6" fmla="*/ 2147483647 w 117"/>
                  <a:gd name="T7" fmla="*/ 2147483647 h 94"/>
                  <a:gd name="T8" fmla="*/ 2147483647 w 117"/>
                  <a:gd name="T9" fmla="*/ 0 h 94"/>
                  <a:gd name="T10" fmla="*/ 2147483647 w 117"/>
                  <a:gd name="T11" fmla="*/ 2147483647 h 94"/>
                  <a:gd name="T12" fmla="*/ 2147483647 w 117"/>
                  <a:gd name="T13" fmla="*/ 2147483647 h 94"/>
                  <a:gd name="T14" fmla="*/ 2147483647 w 117"/>
                  <a:gd name="T15" fmla="*/ 2147483647 h 94"/>
                  <a:gd name="T16" fmla="*/ 2147483647 w 117"/>
                  <a:gd name="T17" fmla="*/ 2147483647 h 94"/>
                  <a:gd name="T18" fmla="*/ 2147483647 w 117"/>
                  <a:gd name="T19" fmla="*/ 2147483647 h 94"/>
                  <a:gd name="T20" fmla="*/ 2147483647 w 117"/>
                  <a:gd name="T21" fmla="*/ 2147483647 h 94"/>
                  <a:gd name="T22" fmla="*/ 0 w 117"/>
                  <a:gd name="T23" fmla="*/ 2147483647 h 94"/>
                  <a:gd name="T24" fmla="*/ 2147483647 w 117"/>
                  <a:gd name="T25" fmla="*/ 0 h 94"/>
                  <a:gd name="T26" fmla="*/ 2147483647 w 117"/>
                  <a:gd name="T27" fmla="*/ 2147483647 h 94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17"/>
                  <a:gd name="T43" fmla="*/ 0 h 94"/>
                  <a:gd name="T44" fmla="*/ 117 w 117"/>
                  <a:gd name="T45" fmla="*/ 94 h 94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17" h="94" fill="norm" stroke="1" extrusionOk="0">
                    <a:moveTo>
                      <a:pt x="95" y="90"/>
                    </a:moveTo>
                    <a:cubicBezTo>
                      <a:pt x="93" y="92"/>
                      <a:pt x="91" y="93"/>
                      <a:pt x="88" y="94"/>
                    </a:cubicBezTo>
                    <a:cubicBezTo>
                      <a:pt x="102" y="84"/>
                      <a:pt x="111" y="68"/>
                      <a:pt x="111" y="50"/>
                    </a:cubicBezTo>
                    <a:cubicBezTo>
                      <a:pt x="111" y="34"/>
                      <a:pt x="103" y="18"/>
                      <a:pt x="91" y="9"/>
                    </a:cubicBezTo>
                    <a:lnTo>
                      <a:pt x="95" y="0"/>
                    </a:lnTo>
                    <a:cubicBezTo>
                      <a:pt x="108" y="11"/>
                      <a:pt x="117" y="27"/>
                      <a:pt x="117" y="45"/>
                    </a:cubicBezTo>
                    <a:cubicBezTo>
                      <a:pt x="117" y="63"/>
                      <a:pt x="108" y="80"/>
                      <a:pt x="95" y="90"/>
                    </a:cubicBezTo>
                    <a:close/>
                    <a:moveTo>
                      <a:pt x="26" y="9"/>
                    </a:moveTo>
                    <a:cubicBezTo>
                      <a:pt x="14" y="19"/>
                      <a:pt x="6" y="34"/>
                      <a:pt x="6" y="50"/>
                    </a:cubicBezTo>
                    <a:cubicBezTo>
                      <a:pt x="6" y="68"/>
                      <a:pt x="15" y="84"/>
                      <a:pt x="29" y="94"/>
                    </a:cubicBezTo>
                    <a:cubicBezTo>
                      <a:pt x="26" y="93"/>
                      <a:pt x="24" y="92"/>
                      <a:pt x="22" y="90"/>
                    </a:cubicBezTo>
                    <a:cubicBezTo>
                      <a:pt x="9" y="80"/>
                      <a:pt x="0" y="63"/>
                      <a:pt x="0" y="45"/>
                    </a:cubicBezTo>
                    <a:cubicBezTo>
                      <a:pt x="0" y="27"/>
                      <a:pt x="9" y="11"/>
                      <a:pt x="22" y="0"/>
                    </a:cubicBezTo>
                    <a:lnTo>
                      <a:pt x="26" y="9"/>
                    </a:lnTo>
                    <a:close/>
                  </a:path>
                </a:pathLst>
              </a:custGeom>
              <a:solidFill>
                <a:srgbClr val="0074C5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68" name="Freeform 407"/>
              <p:cNvSpPr>
                <a:spLocks noEditPoints="1"/>
              </p:cNvSpPr>
              <p:nvPr/>
            </p:nvSpPr>
            <p:spPr bwMode="auto">
              <a:xfrm>
                <a:off x="4537" y="1434"/>
                <a:ext cx="1204" cy="1000"/>
              </a:xfrm>
              <a:custGeom>
                <a:avLst/>
                <a:gdLst>
                  <a:gd name="T0" fmla="*/ 2147483647 w 105"/>
                  <a:gd name="T1" fmla="*/ 2147483647 h 87"/>
                  <a:gd name="T2" fmla="*/ 2147483647 w 105"/>
                  <a:gd name="T3" fmla="*/ 2147483647 h 87"/>
                  <a:gd name="T4" fmla="*/ 2147483647 w 105"/>
                  <a:gd name="T5" fmla="*/ 2147483647 h 87"/>
                  <a:gd name="T6" fmla="*/ 2147483647 w 105"/>
                  <a:gd name="T7" fmla="*/ 2147483647 h 87"/>
                  <a:gd name="T8" fmla="*/ 2147483647 w 105"/>
                  <a:gd name="T9" fmla="*/ 0 h 87"/>
                  <a:gd name="T10" fmla="*/ 2147483647 w 105"/>
                  <a:gd name="T11" fmla="*/ 2147483647 h 87"/>
                  <a:gd name="T12" fmla="*/ 2147483647 w 105"/>
                  <a:gd name="T13" fmla="*/ 2147483647 h 87"/>
                  <a:gd name="T14" fmla="*/ 2147483647 w 105"/>
                  <a:gd name="T15" fmla="*/ 2147483647 h 87"/>
                  <a:gd name="T16" fmla="*/ 2147483647 w 105"/>
                  <a:gd name="T17" fmla="*/ 2147483647 h 87"/>
                  <a:gd name="T18" fmla="*/ 2147483647 w 105"/>
                  <a:gd name="T19" fmla="*/ 2147483647 h 87"/>
                  <a:gd name="T20" fmla="*/ 2147483647 w 105"/>
                  <a:gd name="T21" fmla="*/ 2147483647 h 87"/>
                  <a:gd name="T22" fmla="*/ 0 w 105"/>
                  <a:gd name="T23" fmla="*/ 2147483647 h 87"/>
                  <a:gd name="T24" fmla="*/ 2147483647 w 105"/>
                  <a:gd name="T25" fmla="*/ 0 h 87"/>
                  <a:gd name="T26" fmla="*/ 2147483647 w 105"/>
                  <a:gd name="T27" fmla="*/ 2147483647 h 87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05"/>
                  <a:gd name="T43" fmla="*/ 0 h 87"/>
                  <a:gd name="T44" fmla="*/ 105 w 105"/>
                  <a:gd name="T45" fmla="*/ 87 h 87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05" h="87" fill="norm" stroke="1" extrusionOk="0">
                    <a:moveTo>
                      <a:pt x="82" y="85"/>
                    </a:moveTo>
                    <a:cubicBezTo>
                      <a:pt x="81" y="86"/>
                      <a:pt x="79" y="86"/>
                      <a:pt x="78" y="87"/>
                    </a:cubicBezTo>
                    <a:cubicBezTo>
                      <a:pt x="91" y="79"/>
                      <a:pt x="100" y="64"/>
                      <a:pt x="100" y="47"/>
                    </a:cubicBezTo>
                    <a:cubicBezTo>
                      <a:pt x="100" y="31"/>
                      <a:pt x="93" y="17"/>
                      <a:pt x="81" y="8"/>
                    </a:cubicBezTo>
                    <a:lnTo>
                      <a:pt x="85" y="0"/>
                    </a:lnTo>
                    <a:cubicBezTo>
                      <a:pt x="97" y="9"/>
                      <a:pt x="105" y="25"/>
                      <a:pt x="105" y="41"/>
                    </a:cubicBezTo>
                    <a:cubicBezTo>
                      <a:pt x="105" y="59"/>
                      <a:pt x="96" y="75"/>
                      <a:pt x="82" y="85"/>
                    </a:cubicBezTo>
                    <a:close/>
                    <a:moveTo>
                      <a:pt x="24" y="8"/>
                    </a:moveTo>
                    <a:cubicBezTo>
                      <a:pt x="12" y="17"/>
                      <a:pt x="5" y="31"/>
                      <a:pt x="5" y="47"/>
                    </a:cubicBezTo>
                    <a:cubicBezTo>
                      <a:pt x="5" y="64"/>
                      <a:pt x="14" y="79"/>
                      <a:pt x="27" y="87"/>
                    </a:cubicBezTo>
                    <a:cubicBezTo>
                      <a:pt x="26" y="86"/>
                      <a:pt x="24" y="86"/>
                      <a:pt x="23" y="85"/>
                    </a:cubicBezTo>
                    <a:cubicBezTo>
                      <a:pt x="9" y="75"/>
                      <a:pt x="0" y="59"/>
                      <a:pt x="0" y="41"/>
                    </a:cubicBezTo>
                    <a:cubicBezTo>
                      <a:pt x="0" y="25"/>
                      <a:pt x="8" y="10"/>
                      <a:pt x="20" y="0"/>
                    </a:cubicBezTo>
                    <a:lnTo>
                      <a:pt x="24" y="8"/>
                    </a:lnTo>
                    <a:close/>
                  </a:path>
                </a:pathLst>
              </a:custGeom>
              <a:solidFill>
                <a:srgbClr val="EB3D00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</p:grpSp>
        <p:sp>
          <p:nvSpPr>
            <p:cNvPr id="64" name="Oval 408"/>
            <p:cNvSpPr>
              <a:spLocks noChangeArrowheads="1"/>
            </p:cNvSpPr>
            <p:nvPr/>
          </p:nvSpPr>
          <p:spPr bwMode="auto">
            <a:xfrm>
              <a:off x="10180280" y="267857"/>
              <a:ext cx="34411" cy="29080"/>
            </a:xfrm>
            <a:prstGeom prst="ellipse">
              <a:avLst/>
            </a:prstGeom>
            <a:solidFill>
              <a:srgbClr val="FDFA00"/>
            </a:solidFill>
            <a:ln w="0">
              <a:solidFill>
                <a:srgbClr val="24211D"/>
              </a:solidFill>
              <a:round/>
              <a:headEnd/>
              <a:tailEnd/>
            </a:ln>
          </p:spPr>
          <p:txBody>
            <a:bodyPr lIns="101752" tIns="50876" rIns="101752" bIns="50876"/>
            <a:lstStyle>
              <a:defPPr>
                <a:defRPr lang="ru-RU"/>
              </a:defPPr>
              <a:lvl1pPr marL="0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>
                <a:solidFill>
                  <a:sysClr val="windowText" lastClr="000000"/>
                </a:solidFill>
                <a:latin typeface="Arial"/>
                <a:cs typeface="Arial"/>
              </a:endParaRPr>
            </a:p>
          </p:txBody>
        </p:sp>
        <p:sp>
          <p:nvSpPr>
            <p:cNvPr id="65" name="Oval 409"/>
            <p:cNvSpPr>
              <a:spLocks noChangeArrowheads="1"/>
            </p:cNvSpPr>
            <p:nvPr/>
          </p:nvSpPr>
          <p:spPr bwMode="auto">
            <a:xfrm>
              <a:off x="9653660" y="265319"/>
              <a:ext cx="33034" cy="29080"/>
            </a:xfrm>
            <a:prstGeom prst="ellipse">
              <a:avLst/>
            </a:prstGeom>
            <a:solidFill>
              <a:srgbClr val="EFEC50"/>
            </a:solidFill>
            <a:ln w="0">
              <a:solidFill>
                <a:srgbClr val="24211D"/>
              </a:solidFill>
              <a:round/>
              <a:headEnd/>
              <a:tailEnd/>
            </a:ln>
          </p:spPr>
          <p:txBody>
            <a:bodyPr lIns="101752" tIns="50876" rIns="101752" bIns="50876"/>
            <a:lstStyle>
              <a:defPPr>
                <a:defRPr lang="ru-RU"/>
              </a:defPPr>
              <a:lvl1pPr marL="0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>
                <a:solidFill>
                  <a:sysClr val="windowText" lastClr="000000"/>
                </a:solidFill>
                <a:latin typeface="Arial"/>
                <a:cs typeface="Arial"/>
              </a:endParaRPr>
            </a:p>
          </p:txBody>
        </p:sp>
      </p:grpSp>
      <p:sp>
        <p:nvSpPr>
          <p:cNvPr id="29" name="Text Box 2"/>
          <p:cNvSpPr txBox="1">
            <a:spLocks noChangeArrowheads="1"/>
          </p:cNvSpPr>
          <p:nvPr/>
        </p:nvSpPr>
        <p:spPr bwMode="auto">
          <a:xfrm>
            <a:off x="-7937" y="-117"/>
            <a:ext cx="12199937" cy="723106"/>
          </a:xfrm>
          <a:prstGeom prst="rect">
            <a:avLst/>
          </a:prstGeom>
          <a:solidFill>
            <a:srgbClr val="204D8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855" tIns="38928" rIns="77855" bIns="38928" anchor="ctr"/>
          <a:lstStyle>
            <a:defPPr>
              <a:defRPr lang="ru-RU"/>
            </a:defPPr>
            <a:lvl1pPr algn="ctr" defTabSz="778206">
              <a:spcBef>
                <a:spcPts val="0"/>
              </a:spcBef>
              <a:spcAft>
                <a:spcPts val="0"/>
              </a:spcAft>
              <a:defRPr sz="1400">
                <a:solidFill>
                  <a:srgbClr val="FFFFFF"/>
                </a:solidFill>
                <a:latin typeface="Arial"/>
                <a:cs typeface="Arial"/>
              </a:defRPr>
            </a:lvl1pPr>
            <a:lvl2pPr marL="389625" defTabSz="779251">
              <a:spcBef>
                <a:spcPts val="0"/>
              </a:spcBef>
              <a:spcAft>
                <a:spcPts val="0"/>
              </a:spcAft>
              <a:defRPr sz="1500"/>
            </a:lvl2pPr>
            <a:lvl3pPr marL="779251" defTabSz="779251">
              <a:spcBef>
                <a:spcPts val="0"/>
              </a:spcBef>
              <a:spcAft>
                <a:spcPts val="0"/>
              </a:spcAft>
              <a:defRPr sz="1500"/>
            </a:lvl3pPr>
            <a:lvl4pPr marL="1168878" defTabSz="779251">
              <a:spcBef>
                <a:spcPts val="0"/>
              </a:spcBef>
              <a:spcAft>
                <a:spcPts val="0"/>
              </a:spcAft>
              <a:defRPr sz="1500"/>
            </a:lvl4pPr>
            <a:lvl5pPr marL="1558503" defTabSz="779251">
              <a:spcBef>
                <a:spcPts val="0"/>
              </a:spcBef>
              <a:spcAft>
                <a:spcPts val="0"/>
              </a:spcAft>
              <a:defRPr sz="1500"/>
            </a:lvl5pPr>
            <a:lvl6pPr marL="1948129" defTabSz="779251">
              <a:defRPr sz="1500"/>
            </a:lvl6pPr>
            <a:lvl7pPr marL="2337755" defTabSz="779251">
              <a:defRPr sz="1500"/>
            </a:lvl7pPr>
            <a:lvl8pPr marL="2727381" defTabSz="779251">
              <a:defRPr sz="1500"/>
            </a:lvl8pPr>
            <a:lvl9pPr marL="3117007" defTabSz="779251">
              <a:defRPr sz="1500"/>
            </a:lvl9pPr>
          </a:lstStyle>
          <a:p>
            <a:pPr>
              <a:defRPr/>
            </a:pPr>
            <a:r>
              <a:rPr lang="ru-RU">
                <a:solidFill>
                  <a:schemeClr val="bg1"/>
                </a:solidFill>
                <a:latin typeface="Times New Roman"/>
                <a:cs typeface="Times New Roman"/>
              </a:rPr>
              <a:t>ИНФОРМАЦИОННЫЕ МАТЕРИАЛЫ ПО </a:t>
            </a:r>
            <a:r>
              <a:rPr lang="ru-RU">
                <a:solidFill>
                  <a:schemeClr val="bg1"/>
                </a:solidFill>
                <a:latin typeface="Times New Roman"/>
                <a:cs typeface="Times New Roman"/>
              </a:rPr>
              <a:t>ПОРЫВАМ </a:t>
            </a:r>
            <a:r>
              <a:rPr lang="ru-RU">
                <a:solidFill>
                  <a:schemeClr val="bg1"/>
                </a:solidFill>
                <a:latin typeface="Times New Roman"/>
                <a:cs typeface="Times New Roman"/>
              </a:rPr>
              <a:t>ВЕТРА </a:t>
            </a:r>
            <a:endParaRPr/>
          </a:p>
          <a:p>
            <a:pPr>
              <a:defRPr/>
            </a:pPr>
            <a:r>
              <a:rPr lang="ru-RU">
                <a:solidFill>
                  <a:schemeClr val="bg1"/>
                </a:solidFill>
                <a:latin typeface="Times New Roman"/>
                <a:cs typeface="Times New Roman"/>
              </a:rPr>
              <a:t>НА ТЕРРИТОРИИ </a:t>
            </a:r>
            <a:r>
              <a:rPr lang="ru-RU">
                <a:solidFill>
                  <a:schemeClr val="bg1"/>
                </a:solidFill>
                <a:latin typeface="Times New Roman"/>
                <a:cs typeface="Times New Roman"/>
              </a:rPr>
              <a:t>РЕСПУБЛИКИ МОРДОВИЯ</a:t>
            </a:r>
            <a:endParaRPr lang="ru-RU">
              <a:solidFill>
                <a:schemeClr val="bg1"/>
              </a:solidFill>
              <a:latin typeface="Times New Roman"/>
              <a:cs typeface="Times New Roman"/>
            </a:endParaRPr>
          </a:p>
          <a:p>
            <a:pPr>
              <a:defRPr/>
            </a:pPr>
            <a:r>
              <a:rPr lang="ru-RU">
                <a:solidFill>
                  <a:schemeClr val="bg1"/>
                </a:solidFill>
                <a:latin typeface="Times New Roman"/>
                <a:cs typeface="Times New Roman"/>
              </a:rPr>
              <a:t>(РИСК НАРУШЕНИЯ ЭЛЕКТРОСНАБЖЕНИЯ </a:t>
            </a:r>
            <a:r>
              <a:rPr lang="ru-RU">
                <a:solidFill>
                  <a:schemeClr val="bg1"/>
                </a:solidFill>
                <a:latin typeface="Times New Roman"/>
                <a:cs typeface="Times New Roman"/>
              </a:rPr>
              <a:t>НА </a:t>
            </a:r>
            <a:r>
              <a:rPr lang="ru-RU">
                <a:solidFill>
                  <a:schemeClr val="bg1"/>
                </a:solidFill>
                <a:latin typeface="Times New Roman"/>
                <a:cs typeface="Times New Roman"/>
              </a:rPr>
              <a:t>15.05.2025</a:t>
            </a:r>
            <a:r>
              <a:rPr lang="ru-RU">
                <a:solidFill>
                  <a:schemeClr val="bg1"/>
                </a:solidFill>
                <a:latin typeface="Times New Roman"/>
                <a:cs typeface="Times New Roman"/>
              </a:rPr>
              <a:t>) </a:t>
            </a:r>
            <a:endParaRPr lang="ru-RU">
              <a:solidFill>
                <a:schemeClr val="bg1"/>
              </a:solidFill>
              <a:latin typeface="Times New Roman"/>
              <a:cs typeface="Times New Roman"/>
            </a:endParaRPr>
          </a:p>
        </p:txBody>
      </p:sp>
      <p:grpSp>
        <p:nvGrpSpPr>
          <p:cNvPr id="422" name="Группа 421"/>
          <p:cNvGrpSpPr/>
          <p:nvPr/>
        </p:nvGrpSpPr>
        <p:grpSpPr bwMode="auto">
          <a:xfrm>
            <a:off x="9599939" y="2295969"/>
            <a:ext cx="2974026" cy="3743622"/>
            <a:chOff x="7765301" y="4457439"/>
            <a:chExt cx="2974026" cy="3743622"/>
          </a:xfrm>
        </p:grpSpPr>
        <p:grpSp>
          <p:nvGrpSpPr>
            <p:cNvPr id="424" name="Группа 423"/>
            <p:cNvGrpSpPr/>
            <p:nvPr/>
          </p:nvGrpSpPr>
          <p:grpSpPr bwMode="auto">
            <a:xfrm>
              <a:off x="7765301" y="4457439"/>
              <a:ext cx="2974026" cy="3743622"/>
              <a:chOff x="6897578" y="4082211"/>
              <a:chExt cx="2644738" cy="2764039"/>
            </a:xfrm>
          </p:grpSpPr>
          <p:sp>
            <p:nvSpPr>
              <p:cNvPr id="447" name="Text Box 97"/>
              <p:cNvSpPr txBox="1">
                <a:spLocks noChangeArrowheads="1"/>
              </p:cNvSpPr>
              <p:nvPr/>
            </p:nvSpPr>
            <p:spPr bwMode="auto">
              <a:xfrm>
                <a:off x="7066917" y="6209278"/>
                <a:ext cx="1460939" cy="152228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 wrap="square" lIns="127982" tIns="63992" rIns="127982" bIns="63992">
                <a:spAutoFit/>
              </a:bodyPr>
              <a:lstStyle>
                <a:defPPr>
                  <a:defRPr lang="ru-RU"/>
                </a:defPPr>
                <a:lvl1pPr marL="0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5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ru-RU" sz="500" b="0">
                  <a:solidFill>
                    <a:srgbClr val="000000"/>
                  </a:solidFill>
                  <a:cs typeface="Arial"/>
                </a:endParaRPr>
              </a:p>
            </p:txBody>
          </p:sp>
          <p:grpSp>
            <p:nvGrpSpPr>
              <p:cNvPr id="448" name="Группа 447"/>
              <p:cNvGrpSpPr/>
              <p:nvPr/>
            </p:nvGrpSpPr>
            <p:grpSpPr bwMode="auto">
              <a:xfrm>
                <a:off x="6897578" y="4082211"/>
                <a:ext cx="2644738" cy="2764039"/>
                <a:chOff x="9401428" y="1559479"/>
                <a:chExt cx="3026400" cy="5253681"/>
              </a:xfrm>
            </p:grpSpPr>
            <p:grpSp>
              <p:nvGrpSpPr>
                <p:cNvPr id="455" name="Группа 454"/>
                <p:cNvGrpSpPr/>
                <p:nvPr/>
              </p:nvGrpSpPr>
              <p:grpSpPr bwMode="auto">
                <a:xfrm>
                  <a:off x="9401428" y="1559479"/>
                  <a:ext cx="3026400" cy="5253681"/>
                  <a:chOff x="6759623" y="3727167"/>
                  <a:chExt cx="2464767" cy="3113013"/>
                </a:xfrm>
              </p:grpSpPr>
              <p:sp>
                <p:nvSpPr>
                  <p:cNvPr id="460" name="Rectangle 93"/>
                  <p:cNvSpPr>
                    <a:spLocks noChangeArrowheads="1"/>
                  </p:cNvSpPr>
                  <p:nvPr/>
                </p:nvSpPr>
                <p:spPr bwMode="auto">
                  <a:xfrm>
                    <a:off x="6759623" y="3767481"/>
                    <a:ext cx="2134158" cy="3072699"/>
                  </a:xfrm>
                  <a:prstGeom prst="rect">
                    <a:avLst/>
                  </a:prstGeom>
                  <a:solidFill>
                    <a:schemeClr val="bg1"/>
                  </a:solidFill>
                  <a:ln w="19050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>
                    <a:defPPr>
                      <a:defRPr lang="ru-RU"/>
                    </a:defPPr>
                    <a:lvl1pPr marL="0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5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defTabSz="912321">
                      <a:defRPr/>
                    </a:pPr>
                    <a:endParaRPr lang="ru-RU" sz="800">
                      <a:solidFill>
                        <a:srgbClr val="000000"/>
                      </a:solidFill>
                      <a:latin typeface="Calibri"/>
                      <a:cs typeface="Arial"/>
                    </a:endParaRPr>
                  </a:p>
                </p:txBody>
              </p:sp>
              <p:sp>
                <p:nvSpPr>
                  <p:cNvPr id="461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06136" y="5669858"/>
                    <a:ext cx="1833906" cy="363400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5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sz="1000" b="0">
                        <a:solidFill>
                          <a:srgbClr val="000000"/>
                        </a:solidFill>
                        <a:latin typeface="Arial"/>
                        <a:cs typeface="Arial"/>
                      </a:rPr>
                      <a:t> - прогноз нарушения </a:t>
                    </a:r>
                    <a:r>
                      <a:rPr lang="ru-RU" sz="1000" b="0">
                        <a:solidFill>
                          <a:srgbClr val="000000"/>
                        </a:solidFill>
                        <a:latin typeface="Arial"/>
                        <a:cs typeface="Arial"/>
                      </a:rPr>
                      <a:t>ЛЭП </a:t>
                    </a:r>
                    <a:r>
                      <a:rPr lang="ru-RU" sz="1000" b="0">
                        <a:solidFill>
                          <a:srgbClr val="000000"/>
                        </a:solidFill>
                        <a:latin typeface="Arial"/>
                        <a:cs typeface="Arial"/>
                      </a:rPr>
                      <a:t>(УГМС)</a:t>
                    </a:r>
                    <a:r>
                      <a:rPr lang="ru-RU" sz="1000" b="0">
                        <a:solidFill>
                          <a:srgbClr val="000000"/>
                        </a:solidFill>
                        <a:latin typeface="Arial"/>
                        <a:cs typeface="Arial"/>
                      </a:rPr>
                      <a:t> </a:t>
                    </a:r>
                    <a:endParaRPr lang="ru-RU" sz="1000" b="0">
                      <a:solidFill>
                        <a:srgbClr val="000000"/>
                      </a:solidFill>
                      <a:latin typeface="Arial"/>
                      <a:cs typeface="Arial"/>
                    </a:endParaRPr>
                  </a:p>
                </p:txBody>
              </p:sp>
              <p:sp>
                <p:nvSpPr>
                  <p:cNvPr id="462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74325" y="3727167"/>
                    <a:ext cx="1606383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5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sz="1000">
                        <a:solidFill>
                          <a:srgbClr val="000000"/>
                        </a:solidFill>
                        <a:latin typeface="Arial"/>
                        <a:cs typeface="Arial"/>
                      </a:rPr>
                      <a:t>Условные обозначения</a:t>
                    </a:r>
                    <a:endParaRPr/>
                  </a:p>
                </p:txBody>
              </p:sp>
              <p:sp>
                <p:nvSpPr>
                  <p:cNvPr id="463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187581" y="6232909"/>
                    <a:ext cx="1609849" cy="209841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5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endParaRPr lang="ru-RU" sz="800" b="0">
                      <a:solidFill>
                        <a:srgbClr val="000000"/>
                      </a:solidFill>
                      <a:cs typeface="Arial"/>
                    </a:endParaRPr>
                  </a:p>
                </p:txBody>
              </p:sp>
              <p:sp>
                <p:nvSpPr>
                  <p:cNvPr id="464" name="TextBox 10"/>
                  <p:cNvSpPr txBox="1"/>
                  <p:nvPr/>
                </p:nvSpPr>
                <p:spPr bwMode="auto">
                  <a:xfrm>
                    <a:off x="6844151" y="6597757"/>
                    <a:ext cx="591514" cy="204745"/>
                  </a:xfrm>
                  <a:prstGeom prst="rect">
                    <a:avLst/>
                  </a:prstGeom>
                  <a:solidFill>
                    <a:schemeClr val="bg1"/>
                  </a:solidFill>
                  <a:effectLst>
                    <a:softEdge rad="63500"/>
                  </a:effectLst>
                </p:spPr>
                <p:txBody>
                  <a:bodyPr wrap="square" rtlCol="0">
                    <a:spAutoFit/>
                  </a:bodyPr>
                  <a:lstStyle>
                    <a:defPPr>
                      <a:defRPr lang="ru-RU"/>
                    </a:defPPr>
                    <a:lvl1pPr marL="0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5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l" defTabSz="912321">
                      <a:defRPr/>
                    </a:pPr>
                    <a:r>
                      <a:rPr lang="ru-RU" sz="1000">
                        <a:solidFill>
                          <a:prstClr val="black"/>
                        </a:solidFill>
                        <a:latin typeface="Arial"/>
                        <a:cs typeface="Arial"/>
                      </a:rPr>
                      <a:t>Город</a:t>
                    </a:r>
                    <a:endParaRPr lang="ru-RU" sz="1000">
                      <a:solidFill>
                        <a:prstClr val="black"/>
                      </a:solidFill>
                      <a:latin typeface="Arial"/>
                      <a:cs typeface="Arial"/>
                    </a:endParaRPr>
                  </a:p>
                </p:txBody>
              </p:sp>
              <p:sp>
                <p:nvSpPr>
                  <p:cNvPr id="466" name="Прямоугольник 465"/>
                  <p:cNvSpPr/>
                  <p:nvPr/>
                </p:nvSpPr>
                <p:spPr bwMode="auto">
                  <a:xfrm>
                    <a:off x="6789966" y="6011515"/>
                    <a:ext cx="527227" cy="138165"/>
                  </a:xfrm>
                  <a:prstGeom prst="rect">
                    <a:avLst/>
                  </a:prstGeom>
                  <a:solidFill>
                    <a:srgbClr val="FFFF00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>
                    <a:defPPr>
                      <a:defRPr lang="ru-RU"/>
                    </a:defPPr>
                    <a:lvl1pPr marL="0" algn="l" defTabSz="1054488">
                      <a:defRPr sz="21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>
                      <a:defRPr sz="21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>
                      <a:defRPr sz="21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5" algn="l" defTabSz="1054488">
                      <a:defRPr sz="21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>
                      <a:defRPr sz="21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>
                      <a:defRPr sz="21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>
                      <a:defRPr sz="21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>
                      <a:defRPr sz="21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>
                      <a:defRPr sz="21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 defTabSz="912321">
                      <a:defRPr/>
                    </a:pPr>
                    <a:r>
                      <a:rPr lang="ru-RU" sz="800">
                        <a:solidFill>
                          <a:prstClr val="black"/>
                        </a:solidFill>
                        <a:latin typeface="Times New Roman"/>
                        <a:cs typeface="Times New Roman"/>
                      </a:rPr>
                      <a:t>321/20</a:t>
                    </a:r>
                    <a:endParaRPr/>
                  </a:p>
                </p:txBody>
              </p:sp>
              <p:sp>
                <p:nvSpPr>
                  <p:cNvPr id="467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49111" y="6567185"/>
                    <a:ext cx="1831079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5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sz="1000" b="0">
                        <a:solidFill>
                          <a:srgbClr val="000000"/>
                        </a:solidFill>
                        <a:latin typeface="Arial"/>
                        <a:cs typeface="Arial"/>
                      </a:rPr>
                      <a:t>- муниципальное образование</a:t>
                    </a:r>
                    <a:endParaRPr/>
                  </a:p>
                </p:txBody>
              </p:sp>
              <p:sp>
                <p:nvSpPr>
                  <p:cNvPr id="468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327897" y="4656852"/>
                    <a:ext cx="1896493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5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sz="1000" b="0">
                        <a:solidFill>
                          <a:srgbClr val="000000"/>
                        </a:solidFill>
                        <a:latin typeface="Arial"/>
                        <a:cs typeface="Arial"/>
                      </a:rPr>
                      <a:t> - линии </a:t>
                    </a:r>
                    <a:r>
                      <a:rPr lang="ru-RU" sz="1000" b="0">
                        <a:solidFill>
                          <a:srgbClr val="000000"/>
                        </a:solidFill>
                        <a:latin typeface="Arial"/>
                        <a:cs typeface="Arial"/>
                      </a:rPr>
                      <a:t>электропередач</a:t>
                    </a:r>
                    <a:endParaRPr lang="ru-RU" sz="1000" b="0">
                      <a:solidFill>
                        <a:srgbClr val="000000"/>
                      </a:solidFill>
                      <a:latin typeface="Arial"/>
                      <a:cs typeface="Arial"/>
                    </a:endParaRPr>
                  </a:p>
                </p:txBody>
              </p:sp>
              <p:sp>
                <p:nvSpPr>
                  <p:cNvPr id="469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66267" y="5973077"/>
                    <a:ext cx="1898652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</p:spPr>
                <p:txBody>
                  <a:bodyPr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5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sz="1000">
                        <a:solidFill>
                          <a:srgbClr val="000000"/>
                        </a:solidFill>
                        <a:latin typeface="Arial"/>
                        <a:cs typeface="Arial"/>
                      </a:rPr>
                      <a:t>- </a:t>
                    </a:r>
                    <a:r>
                      <a:rPr lang="ru-RU" sz="1000">
                        <a:solidFill>
                          <a:srgbClr val="000000"/>
                        </a:solidFill>
                        <a:latin typeface="Arial"/>
                        <a:cs typeface="Arial"/>
                      </a:rPr>
                      <a:t>протяженность ЛЭП/ТП (шт.)</a:t>
                    </a:r>
                    <a:endParaRPr/>
                  </a:p>
                </p:txBody>
              </p:sp>
              <p:sp>
                <p:nvSpPr>
                  <p:cNvPr id="470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58719" y="4063712"/>
                    <a:ext cx="1198462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5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sz="1000" b="0">
                        <a:solidFill>
                          <a:srgbClr val="000000"/>
                        </a:solidFill>
                        <a:latin typeface="Arial"/>
                        <a:cs typeface="Arial"/>
                      </a:rPr>
                      <a:t> </a:t>
                    </a:r>
                    <a:r>
                      <a:rPr lang="ru-RU" sz="1000" b="0">
                        <a:solidFill>
                          <a:srgbClr val="000000"/>
                        </a:solidFill>
                        <a:latin typeface="Arial"/>
                        <a:cs typeface="Arial"/>
                      </a:rPr>
                      <a:t>порывы ветра, м/с</a:t>
                    </a:r>
                    <a:endParaRPr lang="ru-RU" sz="1000" b="0">
                      <a:solidFill>
                        <a:srgbClr val="000000"/>
                      </a:solidFill>
                      <a:latin typeface="Arial"/>
                      <a:cs typeface="Arial"/>
                    </a:endParaRPr>
                  </a:p>
                </p:txBody>
              </p:sp>
            </p:grpSp>
            <p:sp>
              <p:nvSpPr>
                <p:cNvPr id="456" name="Скругленный прямоугольник 455"/>
                <p:cNvSpPr/>
                <p:nvPr/>
              </p:nvSpPr>
              <p:spPr bwMode="auto">
                <a:xfrm>
                  <a:off x="9637258" y="6127238"/>
                  <a:ext cx="282820" cy="225201"/>
                </a:xfrm>
                <a:prstGeom prst="roundRect">
                  <a:avLst>
                    <a:gd name="adj" fmla="val 16667"/>
                  </a:avLst>
                </a:prstGeom>
                <a:solidFill>
                  <a:schemeClr val="accent6">
                    <a:lumMod val="20000"/>
                    <a:lumOff val="80000"/>
                  </a:schemeClr>
                </a:solidFill>
                <a:ln>
                  <a:solidFill>
                    <a:schemeClr val="tx1"/>
                  </a:solidFill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>
                  <a:defPPr>
                    <a:defRPr lang="ru-RU"/>
                  </a:defPPr>
                  <a:lvl1pPr marL="0" algn="l" defTabSz="1054488">
                    <a:defRPr sz="2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>
                    <a:defRPr sz="2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>
                    <a:defRPr sz="2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5" algn="l" defTabSz="1054488">
                    <a:defRPr sz="2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>
                    <a:defRPr sz="2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>
                    <a:defRPr sz="2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>
                    <a:defRPr sz="2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>
                    <a:defRPr sz="2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>
                    <a:defRPr sz="2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 defTabSz="912321">
                    <a:defRPr/>
                  </a:pPr>
                  <a:r>
                    <a:rPr lang="ru-RU" sz="800" b="1">
                      <a:solidFill>
                        <a:prstClr val="black"/>
                      </a:solidFill>
                      <a:latin typeface="Times New Roman"/>
                      <a:cs typeface="Times New Roman"/>
                    </a:rPr>
                    <a:t>60%</a:t>
                  </a:r>
                  <a:endParaRPr/>
                </a:p>
              </p:txBody>
            </p:sp>
            <p:sp>
              <p:nvSpPr>
                <p:cNvPr id="457" name="Text Box 97"/>
                <p:cNvSpPr txBox="1">
                  <a:spLocks noChangeArrowheads="1"/>
                </p:cNvSpPr>
                <p:nvPr/>
              </p:nvSpPr>
              <p:spPr bwMode="auto">
                <a:xfrm>
                  <a:off x="10008980" y="5925488"/>
                  <a:ext cx="2202328" cy="545576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</p:spPr>
              <p:txBody>
                <a:bodyPr wrap="square" lIns="80200" tIns="40101" rIns="80200" bIns="40101">
                  <a:spAutoFit/>
                </a:bodyPr>
                <a:lstStyle>
                  <a:defPPr>
                    <a:defRPr lang="ru-RU"/>
                  </a:defPPr>
                  <a:lvl1pPr marL="0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5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955471">
                    <a:defRPr/>
                  </a:pPr>
                  <a:r>
                    <a:rPr lang="ru-RU" sz="1000" b="0">
                      <a:solidFill>
                        <a:srgbClr val="000000"/>
                      </a:solidFill>
                      <a:latin typeface="Arial"/>
                      <a:cs typeface="Arial"/>
                    </a:rPr>
                    <a:t> - </a:t>
                  </a:r>
                  <a:r>
                    <a:rPr lang="ru-RU" sz="1000" b="0">
                      <a:solidFill>
                        <a:srgbClr val="000000"/>
                      </a:solidFill>
                      <a:latin typeface="Arial"/>
                      <a:cs typeface="Arial"/>
                    </a:rPr>
                    <a:t>износ электроэнергетических </a:t>
                  </a:r>
                  <a:r>
                    <a:rPr lang="ru-RU" sz="1000" b="0">
                      <a:solidFill>
                        <a:srgbClr val="000000"/>
                      </a:solidFill>
                      <a:latin typeface="Arial"/>
                      <a:cs typeface="Arial"/>
                    </a:rPr>
                    <a:t>систем </a:t>
                  </a:r>
                  <a:endParaRPr/>
                </a:p>
              </p:txBody>
            </p:sp>
            <p:sp>
              <p:nvSpPr>
                <p:cNvPr id="458" name="Прямоугольник 457"/>
                <p:cNvSpPr/>
                <p:nvPr/>
              </p:nvSpPr>
              <p:spPr bwMode="auto">
                <a:xfrm>
                  <a:off x="9438681" y="5747121"/>
                  <a:ext cx="658385" cy="230603"/>
                </a:xfrm>
                <a:prstGeom prst="rect">
                  <a:avLst/>
                </a:prstGeom>
                <a:solidFill>
                  <a:srgbClr val="92D050"/>
                </a:solidFill>
                <a:ln w="12700" cap="flat" cmpd="sng" algn="ctr">
                  <a:solidFill>
                    <a:sysClr val="windowText" lastClr="000000"/>
                  </a:solidFill>
                  <a:prstDash val="solid"/>
                  <a:miter lim="800000"/>
                </a:ln>
                <a:effectLst/>
              </p:spPr>
              <p:txBody>
                <a:bodyPr lIns="68571" tIns="34286" rIns="68571" bIns="34286" anchor="ctr"/>
                <a:lstStyle>
                  <a:defPPr>
                    <a:defRPr lang="ru-RU"/>
                  </a:defPPr>
                  <a:lvl1pPr marL="0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5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 defTabSz="912321">
                    <a:defRPr/>
                  </a:pPr>
                  <a:r>
                    <a:rPr lang="ru-RU" sz="800">
                      <a:solidFill>
                        <a:prstClr val="black"/>
                      </a:solidFill>
                      <a:cs typeface="Times New Roman"/>
                    </a:rPr>
                    <a:t>19/330</a:t>
                  </a:r>
                  <a:endParaRPr/>
                </a:p>
              </p:txBody>
            </p:sp>
            <p:sp>
              <p:nvSpPr>
                <p:cNvPr id="459" name="Text Box 97"/>
                <p:cNvSpPr txBox="1">
                  <a:spLocks noChangeArrowheads="1"/>
                </p:cNvSpPr>
                <p:nvPr/>
              </p:nvSpPr>
              <p:spPr bwMode="auto">
                <a:xfrm>
                  <a:off x="10025082" y="5647837"/>
                  <a:ext cx="1868848" cy="39731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</p:spPr>
              <p:txBody>
                <a:bodyPr wrap="square" lIns="127973" tIns="63988" rIns="127973" bIns="63988">
                  <a:spAutoFit/>
                </a:bodyPr>
                <a:lstStyle>
                  <a:defPPr>
                    <a:defRPr lang="ru-RU"/>
                  </a:defPPr>
                  <a:lvl1pPr marL="0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5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>
                    <a:defRPr/>
                  </a:pPr>
                  <a:r>
                    <a:rPr lang="ru-RU" sz="1000" b="0">
                      <a:solidFill>
                        <a:srgbClr val="000000"/>
                      </a:solidFill>
                      <a:latin typeface="Arial"/>
                      <a:cs typeface="Arial"/>
                    </a:rPr>
                    <a:t>- кол-во домов /населения</a:t>
                  </a:r>
                  <a:endParaRPr/>
                </a:p>
              </p:txBody>
            </p:sp>
          </p:grpSp>
          <p:sp>
            <p:nvSpPr>
              <p:cNvPr id="451" name="Text Box 97"/>
              <p:cNvSpPr txBox="1">
                <a:spLocks noChangeArrowheads="1"/>
              </p:cNvSpPr>
              <p:nvPr/>
            </p:nvSpPr>
            <p:spPr bwMode="auto">
              <a:xfrm>
                <a:off x="7335606" y="5464351"/>
                <a:ext cx="1948620" cy="185187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 wrap="square" lIns="95989" tIns="47996" rIns="95989" bIns="47996">
                <a:spAutoFit/>
              </a:bodyPr>
              <a:lstStyle>
                <a:defPPr>
                  <a:defRPr lang="ru-RU"/>
                </a:defPPr>
                <a:lvl1pPr marL="0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5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r>
                  <a:rPr lang="ru-RU" sz="1000" b="0">
                    <a:solidFill>
                      <a:srgbClr val="000000"/>
                    </a:solidFill>
                    <a:latin typeface="Arial"/>
                    <a:cs typeface="Arial"/>
                  </a:rPr>
                  <a:t>- количество </a:t>
                </a:r>
                <a:r>
                  <a:rPr lang="ru-RU" sz="1000" b="0">
                    <a:solidFill>
                      <a:srgbClr val="000000"/>
                    </a:solidFill>
                    <a:latin typeface="Arial"/>
                    <a:cs typeface="Arial"/>
                  </a:rPr>
                  <a:t>осадков (УГМС), </a:t>
                </a:r>
                <a:r>
                  <a:rPr lang="ru-RU" sz="1000" b="0">
                    <a:solidFill>
                      <a:srgbClr val="000000"/>
                    </a:solidFill>
                    <a:latin typeface="Arial"/>
                    <a:cs typeface="Arial"/>
                  </a:rPr>
                  <a:t>мм</a:t>
                </a:r>
                <a:endParaRPr/>
              </a:p>
            </p:txBody>
          </p:sp>
          <p:sp>
            <p:nvSpPr>
              <p:cNvPr id="452" name="TextBox 23"/>
              <p:cNvSpPr txBox="1"/>
              <p:nvPr/>
            </p:nvSpPr>
            <p:spPr bwMode="auto">
              <a:xfrm>
                <a:off x="7029503" y="5479167"/>
                <a:ext cx="383894" cy="181793"/>
              </a:xfrm>
              <a:prstGeom prst="rect">
                <a:avLst/>
              </a:prstGeom>
              <a:solidFill>
                <a:srgbClr val="4F81BD">
                  <a:lumMod val="75000"/>
                </a:srgbClr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marL="0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5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2321">
                  <a:defRPr/>
                </a:pPr>
                <a:r>
                  <a:rPr lang="ru-RU" sz="1000">
                    <a:solidFill>
                      <a:prstClr val="black"/>
                    </a:solidFill>
                    <a:latin typeface="Arial"/>
                    <a:cs typeface="Arial"/>
                  </a:rPr>
                  <a:t>2</a:t>
                </a:r>
                <a:r>
                  <a:rPr lang="ru-RU" sz="1000">
                    <a:solidFill>
                      <a:prstClr val="black"/>
                    </a:solidFill>
                    <a:latin typeface="Arial"/>
                    <a:cs typeface="Arial"/>
                  </a:rPr>
                  <a:t>0</a:t>
                </a:r>
                <a:endParaRPr/>
              </a:p>
            </p:txBody>
          </p:sp>
          <p:sp>
            <p:nvSpPr>
              <p:cNvPr id="453" name="TextBox 23"/>
              <p:cNvSpPr txBox="1"/>
              <p:nvPr/>
            </p:nvSpPr>
            <p:spPr bwMode="auto">
              <a:xfrm>
                <a:off x="7041092" y="5647261"/>
                <a:ext cx="372305" cy="181793"/>
              </a:xfrm>
              <a:prstGeom prst="rect">
                <a:avLst/>
              </a:prstGeom>
              <a:solidFill>
                <a:srgbClr val="FF9900"/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marL="0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5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2321">
                  <a:defRPr/>
                </a:pPr>
                <a:r>
                  <a:rPr lang="ru-RU" sz="1000">
                    <a:solidFill>
                      <a:prstClr val="black"/>
                    </a:solidFill>
                    <a:latin typeface="Arial"/>
                    <a:cs typeface="Arial"/>
                  </a:rPr>
                  <a:t>15</a:t>
                </a:r>
                <a:endParaRPr lang="ru-RU" sz="1000">
                  <a:solidFill>
                    <a:prstClr val="black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454" name="Text Box 97"/>
              <p:cNvSpPr txBox="1">
                <a:spLocks noChangeArrowheads="1"/>
              </p:cNvSpPr>
              <p:nvPr/>
            </p:nvSpPr>
            <p:spPr bwMode="auto">
              <a:xfrm>
                <a:off x="7449857" y="5637358"/>
                <a:ext cx="1659776" cy="185187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 wrap="square" lIns="95989" tIns="47996" rIns="95989" bIns="47996">
                <a:spAutoFit/>
              </a:bodyPr>
              <a:lstStyle>
                <a:defPPr>
                  <a:defRPr lang="ru-RU"/>
                </a:defPPr>
                <a:lvl1pPr marL="0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5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r>
                  <a:rPr lang="ru-RU" sz="1000" b="0">
                    <a:solidFill>
                      <a:srgbClr val="000000"/>
                    </a:solidFill>
                    <a:latin typeface="Arial"/>
                    <a:cs typeface="Arial"/>
                  </a:rPr>
                  <a:t>- порывы ветра (УГМС), м/с</a:t>
                </a:r>
                <a:endParaRPr/>
              </a:p>
            </p:txBody>
          </p:sp>
        </p:grpSp>
        <p:pic>
          <p:nvPicPr>
            <p:cNvPr id="425" name="Рисунок 424"/>
            <p:cNvPicPr>
              <a:picLocks noChangeAspect="1"/>
            </p:cNvPicPr>
            <p:nvPr/>
          </p:nvPicPr>
          <p:blipFill>
            <a:blip r:embed="rId4"/>
            <a:stretch/>
          </p:blipFill>
          <p:spPr bwMode="auto">
            <a:xfrm>
              <a:off x="7899635" y="5141222"/>
              <a:ext cx="649048" cy="1206564"/>
            </a:xfrm>
            <a:prstGeom prst="rect">
              <a:avLst/>
            </a:prstGeom>
          </p:spPr>
        </p:pic>
      </p:grpSp>
      <p:pic>
        <p:nvPicPr>
          <p:cNvPr id="471" name="Рисунок 470"/>
          <p:cNvPicPr>
            <a:picLocks noChangeAspect="1"/>
          </p:cNvPicPr>
          <p:nvPr/>
        </p:nvPicPr>
        <p:blipFill>
          <a:blip r:embed="rId5"/>
          <a:stretch/>
        </p:blipFill>
        <p:spPr bwMode="auto">
          <a:xfrm>
            <a:off x="9701932" y="2509792"/>
            <a:ext cx="2325721" cy="224602"/>
          </a:xfrm>
          <a:prstGeom prst="rect">
            <a:avLst/>
          </a:prstGeom>
        </p:spPr>
      </p:pic>
      <p:sp>
        <p:nvSpPr>
          <p:cNvPr id="426" name="Прямоугольник 425"/>
          <p:cNvSpPr/>
          <p:nvPr/>
        </p:nvSpPr>
        <p:spPr bwMode="auto">
          <a:xfrm>
            <a:off x="5971650" y="4949684"/>
            <a:ext cx="820112" cy="205056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6382" tIns="33191" rIns="66382" bIns="33191" anchor="ctr"/>
          <a:lstStyle/>
          <a:p>
            <a:pPr algn="ctr">
              <a:defRPr/>
            </a:pPr>
            <a:r>
              <a:rPr lang="ru-RU" sz="700">
                <a:solidFill>
                  <a:prstClr val="black"/>
                </a:solidFill>
                <a:latin typeface="Times New Roman"/>
                <a:cs typeface="Times New Roman"/>
              </a:rPr>
              <a:t>64888/44291</a:t>
            </a:r>
            <a:endParaRPr/>
          </a:p>
        </p:txBody>
      </p:sp>
      <p:sp>
        <p:nvSpPr>
          <p:cNvPr id="427" name="Скругленный прямоугольник 426"/>
          <p:cNvSpPr/>
          <p:nvPr/>
        </p:nvSpPr>
        <p:spPr bwMode="auto">
          <a:xfrm>
            <a:off x="5971650" y="4721347"/>
            <a:ext cx="246509" cy="215659"/>
          </a:xfrm>
          <a:prstGeom prst="roundRect">
            <a:avLst>
              <a:gd name="adj" fmla="val 16667"/>
            </a:avLst>
          </a:prstGeom>
          <a:solidFill>
            <a:schemeClr val="accent6">
              <a:lumMod val="20000"/>
              <a:lumOff val="80000"/>
            </a:schemeClr>
          </a:solidFill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defRPr/>
            </a:pPr>
            <a:r>
              <a:rPr lang="ru-RU" sz="700" b="1">
                <a:solidFill>
                  <a:prstClr val="black"/>
                </a:solidFill>
                <a:latin typeface="Times New Roman"/>
                <a:cs typeface="Times New Roman"/>
              </a:rPr>
              <a:t>50%</a:t>
            </a:r>
            <a:endParaRPr/>
          </a:p>
        </p:txBody>
      </p:sp>
      <p:sp>
        <p:nvSpPr>
          <p:cNvPr id="428" name="Прямоугольник 427"/>
          <p:cNvSpPr/>
          <p:nvPr/>
        </p:nvSpPr>
        <p:spPr bwMode="auto">
          <a:xfrm>
            <a:off x="6229706" y="4725463"/>
            <a:ext cx="564845" cy="206623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9789" tIns="24894" rIns="49789" bIns="24894" anchor="ctr"/>
          <a:lstStyle/>
          <a:p>
            <a:pPr algn="ctr">
              <a:defRPr/>
            </a:pPr>
            <a:r>
              <a:rPr lang="ru-RU" sz="700">
                <a:solidFill>
                  <a:schemeClr val="tx1"/>
                </a:solidFill>
                <a:latin typeface="Times New Roman"/>
                <a:cs typeface="Times New Roman"/>
              </a:rPr>
              <a:t>768/102</a:t>
            </a:r>
            <a:endParaRPr lang="ru-RU" sz="700" b="1">
              <a:solidFill>
                <a:schemeClr val="tx1"/>
              </a:solidFill>
              <a:latin typeface="Times New Roman"/>
              <a:cs typeface="Times New Roman"/>
            </a:endParaRPr>
          </a:p>
        </p:txBody>
      </p:sp>
      <p:sp>
        <p:nvSpPr>
          <p:cNvPr id="429" name="TextBox 23"/>
          <p:cNvSpPr txBox="1"/>
          <p:nvPr/>
        </p:nvSpPr>
        <p:spPr bwMode="auto">
          <a:xfrm>
            <a:off x="5928781" y="4488237"/>
            <a:ext cx="503121" cy="265756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>
                <a:solidFill>
                  <a:prstClr val="black"/>
                </a:solidFill>
                <a:latin typeface="Times New Roman"/>
                <a:cs typeface="Times New Roman"/>
              </a:rPr>
              <a:t>1</a:t>
            </a:r>
            <a:endParaRPr/>
          </a:p>
        </p:txBody>
      </p:sp>
      <p:sp>
        <p:nvSpPr>
          <p:cNvPr id="430" name="TextBox 23"/>
          <p:cNvSpPr txBox="1"/>
          <p:nvPr/>
        </p:nvSpPr>
        <p:spPr bwMode="auto">
          <a:xfrm>
            <a:off x="6356978" y="4495773"/>
            <a:ext cx="434469" cy="265756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>
                <a:solidFill>
                  <a:prstClr val="black"/>
                </a:solidFill>
                <a:latin typeface="Times New Roman"/>
                <a:cs typeface="Times New Roman"/>
              </a:rPr>
              <a:t>20</a:t>
            </a:r>
            <a:endParaRPr lang="ru-RU" sz="800">
              <a:solidFill>
                <a:prstClr val="black"/>
              </a:solidFill>
              <a:latin typeface="Times New Roman"/>
              <a:cs typeface="Times New Roman"/>
            </a:endParaRPr>
          </a:p>
        </p:txBody>
      </p:sp>
      <p:sp>
        <p:nvSpPr>
          <p:cNvPr id="431" name="TextBox 10"/>
          <p:cNvSpPr txBox="1"/>
          <p:nvPr/>
        </p:nvSpPr>
        <p:spPr bwMode="auto">
          <a:xfrm>
            <a:off x="5784348" y="4292878"/>
            <a:ext cx="1097435" cy="215444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/>
                <a:cs typeface="Times New Roman"/>
              </a:defRPr>
            </a:lvl1pPr>
          </a:lstStyle>
          <a:p>
            <a:pPr>
              <a:defRPr/>
            </a:pPr>
            <a:r>
              <a:rPr lang="ru-RU" sz="800">
                <a:solidFill>
                  <a:prstClr val="black"/>
                </a:solidFill>
              </a:rPr>
              <a:t>Рузаевский МР   </a:t>
            </a:r>
            <a:endParaRPr lang="ru-RU" sz="800">
              <a:solidFill>
                <a:prstClr val="black"/>
              </a:solidFill>
            </a:endParaRPr>
          </a:p>
        </p:txBody>
      </p:sp>
      <p:sp>
        <p:nvSpPr>
          <p:cNvPr id="432" name="TextBox 10"/>
          <p:cNvSpPr txBox="1"/>
          <p:nvPr/>
        </p:nvSpPr>
        <p:spPr bwMode="auto">
          <a:xfrm>
            <a:off x="6820767" y="4181036"/>
            <a:ext cx="774819" cy="215444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/>
                <a:cs typeface="Times New Roman"/>
              </a:defRPr>
            </a:lvl1pPr>
          </a:lstStyle>
          <a:p>
            <a:pPr algn="l">
              <a:defRPr/>
            </a:pPr>
            <a:r>
              <a:rPr lang="ru-RU" sz="800">
                <a:solidFill>
                  <a:prstClr val="black"/>
                </a:solidFill>
              </a:rPr>
              <a:t>г.о</a:t>
            </a:r>
            <a:r>
              <a:rPr lang="ru-RU" sz="800">
                <a:solidFill>
                  <a:prstClr val="black"/>
                </a:solidFill>
              </a:rPr>
              <a:t>. Саранск   </a:t>
            </a:r>
            <a:endParaRPr lang="ru-RU" sz="800">
              <a:solidFill>
                <a:prstClr val="black"/>
              </a:solidFill>
            </a:endParaRPr>
          </a:p>
        </p:txBody>
      </p:sp>
      <p:sp>
        <p:nvSpPr>
          <p:cNvPr id="433" name="TextBox 23"/>
          <p:cNvSpPr txBox="1"/>
          <p:nvPr/>
        </p:nvSpPr>
        <p:spPr bwMode="auto">
          <a:xfrm>
            <a:off x="6790316" y="4356082"/>
            <a:ext cx="503121" cy="265756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>
                <a:solidFill>
                  <a:prstClr val="black"/>
                </a:solidFill>
                <a:latin typeface="Times New Roman"/>
                <a:cs typeface="Times New Roman"/>
              </a:rPr>
              <a:t>1</a:t>
            </a:r>
            <a:endParaRPr/>
          </a:p>
        </p:txBody>
      </p:sp>
      <p:sp>
        <p:nvSpPr>
          <p:cNvPr id="434" name="TextBox 23"/>
          <p:cNvSpPr txBox="1"/>
          <p:nvPr/>
        </p:nvSpPr>
        <p:spPr bwMode="auto">
          <a:xfrm>
            <a:off x="7135475" y="4356082"/>
            <a:ext cx="506012" cy="265756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>
                <a:solidFill>
                  <a:prstClr val="black"/>
                </a:solidFill>
                <a:latin typeface="Times New Roman"/>
                <a:cs typeface="Times New Roman"/>
              </a:rPr>
              <a:t>20</a:t>
            </a:r>
            <a:endParaRPr lang="ru-RU" sz="800">
              <a:solidFill>
                <a:prstClr val="black"/>
              </a:solidFill>
              <a:latin typeface="Times New Roman"/>
              <a:cs typeface="Times New Roman"/>
            </a:endParaRPr>
          </a:p>
        </p:txBody>
      </p:sp>
      <p:sp>
        <p:nvSpPr>
          <p:cNvPr id="436" name="Прямоугольник 435"/>
          <p:cNvSpPr/>
          <p:nvPr/>
        </p:nvSpPr>
        <p:spPr bwMode="auto">
          <a:xfrm>
            <a:off x="7056142" y="4579734"/>
            <a:ext cx="564845" cy="206623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9789" tIns="24894" rIns="49789" bIns="24894" anchor="ctr"/>
          <a:lstStyle/>
          <a:p>
            <a:pPr algn="ctr">
              <a:defRPr/>
            </a:pPr>
            <a:r>
              <a:rPr lang="ru-RU" sz="700">
                <a:solidFill>
                  <a:schemeClr val="tx1"/>
                </a:solidFill>
                <a:latin typeface="Times New Roman"/>
                <a:cs typeface="Times New Roman"/>
              </a:rPr>
              <a:t>336,14/40</a:t>
            </a:r>
            <a:endParaRPr lang="ru-RU" sz="700" b="1">
              <a:solidFill>
                <a:schemeClr val="tx1"/>
              </a:solidFill>
              <a:latin typeface="Times New Roman"/>
              <a:cs typeface="Times New Roman"/>
            </a:endParaRPr>
          </a:p>
        </p:txBody>
      </p:sp>
      <p:sp>
        <p:nvSpPr>
          <p:cNvPr id="437" name="Прямоугольник 436"/>
          <p:cNvSpPr/>
          <p:nvPr/>
        </p:nvSpPr>
        <p:spPr bwMode="auto">
          <a:xfrm>
            <a:off x="6867579" y="4795232"/>
            <a:ext cx="751112" cy="247830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6382" tIns="33191" rIns="66382" bIns="33191" anchor="ctr"/>
          <a:lstStyle/>
          <a:p>
            <a:pPr algn="ctr">
              <a:defRPr/>
            </a:pPr>
            <a:r>
              <a:rPr lang="ru-RU" sz="700">
                <a:solidFill>
                  <a:prstClr val="black"/>
                </a:solidFill>
                <a:latin typeface="Times New Roman"/>
                <a:cs typeface="Times New Roman"/>
              </a:rPr>
              <a:t>21862/349751</a:t>
            </a:r>
            <a:endParaRPr lang="ru-RU" sz="700">
              <a:solidFill>
                <a:prstClr val="black"/>
              </a:solidFill>
              <a:latin typeface="Times New Roman"/>
              <a:cs typeface="Times New Roman"/>
            </a:endParaRPr>
          </a:p>
        </p:txBody>
      </p:sp>
      <p:sp>
        <p:nvSpPr>
          <p:cNvPr id="438" name="Полилиния 437"/>
          <p:cNvSpPr/>
          <p:nvPr/>
        </p:nvSpPr>
        <p:spPr bwMode="auto">
          <a:xfrm>
            <a:off x="9746676" y="4717022"/>
            <a:ext cx="392035" cy="246272"/>
          </a:xfrm>
          <a:custGeom>
            <a:avLst/>
            <a:gdLst>
              <a:gd name="connsiteX0" fmla="*/ 42863 w 324905"/>
              <a:gd name="connsiteY0" fmla="*/ 28575 h 204788"/>
              <a:gd name="connsiteX1" fmla="*/ 47625 w 324905"/>
              <a:gd name="connsiteY1" fmla="*/ 4763 h 204788"/>
              <a:gd name="connsiteX2" fmla="*/ 61913 w 324905"/>
              <a:gd name="connsiteY2" fmla="*/ 0 h 204788"/>
              <a:gd name="connsiteX3" fmla="*/ 95250 w 324905"/>
              <a:gd name="connsiteY3" fmla="*/ 4763 h 204788"/>
              <a:gd name="connsiteX4" fmla="*/ 200025 w 324905"/>
              <a:gd name="connsiteY4" fmla="*/ 9525 h 204788"/>
              <a:gd name="connsiteX5" fmla="*/ 252413 w 324905"/>
              <a:gd name="connsiteY5" fmla="*/ 14288 h 204788"/>
              <a:gd name="connsiteX6" fmla="*/ 280988 w 324905"/>
              <a:gd name="connsiteY6" fmla="*/ 23813 h 204788"/>
              <a:gd name="connsiteX7" fmla="*/ 285750 w 324905"/>
              <a:gd name="connsiteY7" fmla="*/ 52388 h 204788"/>
              <a:gd name="connsiteX8" fmla="*/ 300038 w 324905"/>
              <a:gd name="connsiteY8" fmla="*/ 57150 h 204788"/>
              <a:gd name="connsiteX9" fmla="*/ 314325 w 324905"/>
              <a:gd name="connsiteY9" fmla="*/ 66675 h 204788"/>
              <a:gd name="connsiteX10" fmla="*/ 323850 w 324905"/>
              <a:gd name="connsiteY10" fmla="*/ 80963 h 204788"/>
              <a:gd name="connsiteX11" fmla="*/ 319088 w 324905"/>
              <a:gd name="connsiteY11" fmla="*/ 180975 h 204788"/>
              <a:gd name="connsiteX12" fmla="*/ 300038 w 324905"/>
              <a:gd name="connsiteY12" fmla="*/ 185738 h 204788"/>
              <a:gd name="connsiteX13" fmla="*/ 228600 w 324905"/>
              <a:gd name="connsiteY13" fmla="*/ 190500 h 204788"/>
              <a:gd name="connsiteX14" fmla="*/ 209550 w 324905"/>
              <a:gd name="connsiteY14" fmla="*/ 195263 h 204788"/>
              <a:gd name="connsiteX15" fmla="*/ 185738 w 324905"/>
              <a:gd name="connsiteY15" fmla="*/ 200025 h 204788"/>
              <a:gd name="connsiteX16" fmla="*/ 171450 w 324905"/>
              <a:gd name="connsiteY16" fmla="*/ 204788 h 204788"/>
              <a:gd name="connsiteX17" fmla="*/ 152400 w 324905"/>
              <a:gd name="connsiteY17" fmla="*/ 190500 h 204788"/>
              <a:gd name="connsiteX18" fmla="*/ 138113 w 324905"/>
              <a:gd name="connsiteY18" fmla="*/ 180975 h 204788"/>
              <a:gd name="connsiteX19" fmla="*/ 123825 w 324905"/>
              <a:gd name="connsiteY19" fmla="*/ 166688 h 204788"/>
              <a:gd name="connsiteX20" fmla="*/ 95250 w 324905"/>
              <a:gd name="connsiteY20" fmla="*/ 152400 h 204788"/>
              <a:gd name="connsiteX21" fmla="*/ 42863 w 324905"/>
              <a:gd name="connsiteY21" fmla="*/ 147638 h 204788"/>
              <a:gd name="connsiteX22" fmla="*/ 14288 w 324905"/>
              <a:gd name="connsiteY22" fmla="*/ 133350 h 204788"/>
              <a:gd name="connsiteX23" fmla="*/ 4763 w 324905"/>
              <a:gd name="connsiteY23" fmla="*/ 119063 h 204788"/>
              <a:gd name="connsiteX24" fmla="*/ 0 w 324905"/>
              <a:gd name="connsiteY24" fmla="*/ 104775 h 204788"/>
              <a:gd name="connsiteX25" fmla="*/ 19050 w 324905"/>
              <a:gd name="connsiteY25" fmla="*/ 42863 h 204788"/>
              <a:gd name="connsiteX26" fmla="*/ 42863 w 324905"/>
              <a:gd name="connsiteY26" fmla="*/ 28575 h 2047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324905" h="204788" fill="norm" stroke="1" extrusionOk="0">
                <a:moveTo>
                  <a:pt x="42863" y="28575"/>
                </a:moveTo>
                <a:cubicBezTo>
                  <a:pt x="44450" y="20638"/>
                  <a:pt x="43135" y="11498"/>
                  <a:pt x="47625" y="4763"/>
                </a:cubicBezTo>
                <a:cubicBezTo>
                  <a:pt x="50410" y="586"/>
                  <a:pt x="56893" y="0"/>
                  <a:pt x="61913" y="0"/>
                </a:cubicBezTo>
                <a:cubicBezTo>
                  <a:pt x="73138" y="0"/>
                  <a:pt x="84138" y="3175"/>
                  <a:pt x="95250" y="4763"/>
                </a:cubicBezTo>
                <a:cubicBezTo>
                  <a:pt x="147969" y="22336"/>
                  <a:pt x="113804" y="14914"/>
                  <a:pt x="200025" y="9525"/>
                </a:cubicBezTo>
                <a:cubicBezTo>
                  <a:pt x="217488" y="11113"/>
                  <a:pt x="235145" y="11241"/>
                  <a:pt x="252413" y="14288"/>
                </a:cubicBezTo>
                <a:cubicBezTo>
                  <a:pt x="262300" y="16033"/>
                  <a:pt x="280988" y="23813"/>
                  <a:pt x="280988" y="23813"/>
                </a:cubicBezTo>
                <a:cubicBezTo>
                  <a:pt x="282575" y="33338"/>
                  <a:pt x="280959" y="44004"/>
                  <a:pt x="285750" y="52388"/>
                </a:cubicBezTo>
                <a:cubicBezTo>
                  <a:pt x="288241" y="56747"/>
                  <a:pt x="295548" y="54905"/>
                  <a:pt x="300038" y="57150"/>
                </a:cubicBezTo>
                <a:cubicBezTo>
                  <a:pt x="305157" y="59710"/>
                  <a:pt x="309563" y="63500"/>
                  <a:pt x="314325" y="66675"/>
                </a:cubicBezTo>
                <a:cubicBezTo>
                  <a:pt x="317500" y="71438"/>
                  <a:pt x="323612" y="75244"/>
                  <a:pt x="323850" y="80963"/>
                </a:cubicBezTo>
                <a:cubicBezTo>
                  <a:pt x="325240" y="114309"/>
                  <a:pt x="326484" y="148430"/>
                  <a:pt x="319088" y="180975"/>
                </a:cubicBezTo>
                <a:cubicBezTo>
                  <a:pt x="317637" y="187358"/>
                  <a:pt x="306548" y="185053"/>
                  <a:pt x="300038" y="185738"/>
                </a:cubicBezTo>
                <a:cubicBezTo>
                  <a:pt x="276304" y="188236"/>
                  <a:pt x="252413" y="188913"/>
                  <a:pt x="228600" y="190500"/>
                </a:cubicBezTo>
                <a:cubicBezTo>
                  <a:pt x="222250" y="192088"/>
                  <a:pt x="215940" y="193843"/>
                  <a:pt x="209550" y="195263"/>
                </a:cubicBezTo>
                <a:cubicBezTo>
                  <a:pt x="201648" y="197019"/>
                  <a:pt x="193591" y="198062"/>
                  <a:pt x="185738" y="200025"/>
                </a:cubicBezTo>
                <a:cubicBezTo>
                  <a:pt x="180868" y="201243"/>
                  <a:pt x="176213" y="203200"/>
                  <a:pt x="171450" y="204788"/>
                </a:cubicBezTo>
                <a:cubicBezTo>
                  <a:pt x="165100" y="200025"/>
                  <a:pt x="158859" y="195114"/>
                  <a:pt x="152400" y="190500"/>
                </a:cubicBezTo>
                <a:cubicBezTo>
                  <a:pt x="147743" y="187173"/>
                  <a:pt x="142510" y="184639"/>
                  <a:pt x="138113" y="180975"/>
                </a:cubicBezTo>
                <a:cubicBezTo>
                  <a:pt x="132939" y="176663"/>
                  <a:pt x="128999" y="171000"/>
                  <a:pt x="123825" y="166688"/>
                </a:cubicBezTo>
                <a:cubicBezTo>
                  <a:pt x="116019" y="160183"/>
                  <a:pt x="105619" y="153881"/>
                  <a:pt x="95250" y="152400"/>
                </a:cubicBezTo>
                <a:cubicBezTo>
                  <a:pt x="77892" y="149920"/>
                  <a:pt x="60325" y="149225"/>
                  <a:pt x="42863" y="147638"/>
                </a:cubicBezTo>
                <a:cubicBezTo>
                  <a:pt x="31242" y="143764"/>
                  <a:pt x="23520" y="142582"/>
                  <a:pt x="14288" y="133350"/>
                </a:cubicBezTo>
                <a:cubicBezTo>
                  <a:pt x="10241" y="129303"/>
                  <a:pt x="7323" y="124182"/>
                  <a:pt x="4763" y="119063"/>
                </a:cubicBezTo>
                <a:cubicBezTo>
                  <a:pt x="2518" y="114573"/>
                  <a:pt x="1588" y="109538"/>
                  <a:pt x="0" y="104775"/>
                </a:cubicBezTo>
                <a:cubicBezTo>
                  <a:pt x="5433" y="50448"/>
                  <a:pt x="-6518" y="68431"/>
                  <a:pt x="19050" y="42863"/>
                </a:cubicBezTo>
                <a:lnTo>
                  <a:pt x="42863" y="28575"/>
                </a:lnTo>
                <a:close/>
              </a:path>
            </a:pathLst>
          </a:custGeom>
          <a:solidFill>
            <a:srgbClr val="FFC000">
              <a:alpha val="40000"/>
            </a:srgb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1054488">
              <a:defRPr sz="2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>
              <a:defRPr sz="2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>
              <a:defRPr sz="2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581735" algn="l" defTabSz="1054488">
              <a:defRPr sz="2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>
              <a:defRPr sz="2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>
              <a:defRPr sz="2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>
              <a:defRPr sz="2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>
              <a:defRPr sz="2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>
              <a:defRPr sz="2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2321">
              <a:defRPr/>
            </a:pPr>
            <a:endParaRPr lang="ru-RU" sz="800">
              <a:solidFill>
                <a:prstClr val="white"/>
              </a:solidFill>
            </a:endParaRPr>
          </a:p>
        </p:txBody>
      </p:sp>
      <p:sp>
        <p:nvSpPr>
          <p:cNvPr id="420" name="Rectangle 152"/>
          <p:cNvSpPr>
            <a:spLocks noChangeArrowheads="1"/>
          </p:cNvSpPr>
          <p:nvPr/>
        </p:nvSpPr>
        <p:spPr bwMode="auto">
          <a:xfrm>
            <a:off x="10445599" y="6303032"/>
            <a:ext cx="1728000" cy="538609"/>
          </a:xfrm>
          <a:prstGeom prst="rect">
            <a:avLst/>
          </a:prstGeom>
          <a:solidFill>
            <a:schemeClr val="bg1">
              <a:alpha val="96861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 lIns="22553" tIns="0" rIns="22553" bIns="0" anchor="ctr">
            <a:spAutoFit/>
          </a:bodyPr>
          <a:lstStyle/>
          <a:p>
            <a:pPr defTabSz="1727942">
              <a:spcBef>
                <a:spcPts val="0"/>
              </a:spcBef>
              <a:defRPr/>
            </a:pPr>
            <a:r>
              <a:rPr lang="ru-RU" sz="700">
                <a:latin typeface="Times New Roman"/>
                <a:cs typeface="Times New Roman"/>
              </a:rPr>
              <a:t>ГУ МЧС России по Республике Мордовия</a:t>
            </a:r>
            <a:endParaRPr lang="ru-RU" sz="700" i="1" u="sng">
              <a:latin typeface="Times New Roman"/>
              <a:cs typeface="Times New Roman"/>
            </a:endParaRPr>
          </a:p>
          <a:p>
            <a:pPr defTabSz="1727942">
              <a:spcBef>
                <a:spcPts val="0"/>
              </a:spcBef>
              <a:defRPr/>
            </a:pPr>
            <a:r>
              <a:rPr lang="ru-RU" sz="700">
                <a:latin typeface="Times New Roman"/>
                <a:cs typeface="Times New Roman"/>
              </a:rPr>
              <a:t>АРМ №5 </a:t>
            </a:r>
            <a:endParaRPr/>
          </a:p>
          <a:p>
            <a:pPr defTabSz="1727942">
              <a:spcBef>
                <a:spcPts val="0"/>
              </a:spcBef>
              <a:defRPr/>
            </a:pPr>
            <a:r>
              <a:rPr lang="ru-RU" sz="700">
                <a:latin typeface="Times New Roman"/>
                <a:cs typeface="Times New Roman"/>
              </a:rPr>
              <a:t>12:00 </a:t>
            </a:r>
            <a:r>
              <a:rPr lang="ru-RU" sz="700">
                <a:latin typeface="Times New Roman"/>
                <a:cs typeface="Times New Roman"/>
              </a:rPr>
              <a:t>15.</a:t>
            </a:r>
            <a:r>
              <a:rPr lang="en-US" sz="700">
                <a:latin typeface="Times New Roman"/>
                <a:cs typeface="Times New Roman"/>
              </a:rPr>
              <a:t>0</a:t>
            </a:r>
            <a:r>
              <a:rPr lang="ru-RU" sz="700">
                <a:latin typeface="Times New Roman"/>
                <a:cs typeface="Times New Roman"/>
              </a:rPr>
              <a:t>5.202</a:t>
            </a:r>
            <a:r>
              <a:rPr lang="en-US" sz="700">
                <a:latin typeface="Times New Roman"/>
                <a:cs typeface="Times New Roman"/>
              </a:rPr>
              <a:t>5</a:t>
            </a:r>
            <a:endParaRPr lang="ru-RU" sz="700">
              <a:latin typeface="Times New Roman"/>
              <a:cs typeface="Times New Roman"/>
            </a:endParaRPr>
          </a:p>
          <a:p>
            <a:pPr defTabSz="1727942">
              <a:spcBef>
                <a:spcPts val="0"/>
              </a:spcBef>
              <a:defRPr/>
            </a:pPr>
            <a:r>
              <a:rPr lang="ru-RU" sz="700">
                <a:latin typeface="Times New Roman"/>
                <a:cs typeface="Times New Roman"/>
              </a:rPr>
              <a:t>Исп. </a:t>
            </a:r>
            <a:r>
              <a:rPr lang="ru-RU" sz="700">
                <a:latin typeface="Times New Roman"/>
                <a:cs typeface="Times New Roman"/>
              </a:rPr>
              <a:t>Храмова</a:t>
            </a:r>
            <a:r>
              <a:rPr lang="ru-RU" sz="700">
                <a:latin typeface="Times New Roman"/>
                <a:cs typeface="Times New Roman"/>
              </a:rPr>
              <a:t> М.Н.</a:t>
            </a:r>
            <a:endParaRPr lang="ru-RU" sz="700">
              <a:latin typeface="Times New Roman"/>
              <a:cs typeface="Times New Roman"/>
            </a:endParaRPr>
          </a:p>
          <a:p>
            <a:pPr defTabSz="1727942">
              <a:spcBef>
                <a:spcPts val="0"/>
              </a:spcBef>
              <a:defRPr/>
            </a:pPr>
            <a:r>
              <a:rPr lang="ru-RU" sz="700">
                <a:latin typeface="Times New Roman"/>
                <a:cs typeface="Times New Roman"/>
              </a:rPr>
              <a:t>Тел. 36-160-105</a:t>
            </a:r>
            <a:endParaRPr/>
          </a:p>
        </p:txBody>
      </p:sp>
      <p:sp>
        <p:nvSpPr>
          <p:cNvPr id="435" name="Скругленный прямоугольник 434"/>
          <p:cNvSpPr/>
          <p:nvPr/>
        </p:nvSpPr>
        <p:spPr bwMode="auto">
          <a:xfrm>
            <a:off x="6851284" y="4579734"/>
            <a:ext cx="246509" cy="215659"/>
          </a:xfrm>
          <a:prstGeom prst="roundRect">
            <a:avLst>
              <a:gd name="adj" fmla="val 16667"/>
            </a:avLst>
          </a:prstGeom>
          <a:solidFill>
            <a:schemeClr val="accent6">
              <a:lumMod val="20000"/>
              <a:lumOff val="80000"/>
            </a:schemeClr>
          </a:solidFill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defRPr/>
            </a:pPr>
            <a:r>
              <a:rPr lang="ru-RU" sz="700" b="1">
                <a:solidFill>
                  <a:prstClr val="black"/>
                </a:solidFill>
                <a:latin typeface="Times New Roman"/>
                <a:cs typeface="Times New Roman"/>
              </a:rPr>
              <a:t>50%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3000"/>
    </mc:Choice>
    <mc:Fallback>
      <p:transition advClick="0" advTm="300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Вырезка экрана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0" y="722989"/>
            <a:ext cx="12192000" cy="6135011"/>
          </a:xfrm>
          <a:prstGeom prst="rect">
            <a:avLst/>
          </a:prstGeom>
        </p:spPr>
      </p:pic>
      <p:grpSp>
        <p:nvGrpSpPr>
          <p:cNvPr id="4" name="Группа 3"/>
          <p:cNvGrpSpPr/>
          <p:nvPr/>
        </p:nvGrpSpPr>
        <p:grpSpPr bwMode="auto">
          <a:xfrm>
            <a:off x="11461411" y="76626"/>
            <a:ext cx="625999" cy="526433"/>
            <a:chOff x="9625856" y="4064"/>
            <a:chExt cx="625999" cy="526433"/>
          </a:xfrm>
        </p:grpSpPr>
        <p:sp>
          <p:nvSpPr>
            <p:cNvPr id="5" name="Oval 44"/>
            <p:cNvSpPr>
              <a:spLocks noChangeArrowheads="1"/>
            </p:cNvSpPr>
            <p:nvPr/>
          </p:nvSpPr>
          <p:spPr bwMode="auto">
            <a:xfrm>
              <a:off x="9625856" y="4064"/>
              <a:ext cx="625999" cy="526433"/>
            </a:xfrm>
            <a:prstGeom prst="ellipse">
              <a:avLst/>
            </a:prstGeom>
            <a:solidFill>
              <a:srgbClr val="C0C165"/>
            </a:solidFill>
            <a:ln w="9525">
              <a:noFill/>
              <a:round/>
              <a:headEnd/>
              <a:tailEnd/>
            </a:ln>
          </p:spPr>
          <p:txBody>
            <a:bodyPr lIns="101752" tIns="50876" rIns="101752" bIns="50876"/>
            <a:lstStyle>
              <a:defPPr>
                <a:defRPr lang="ru-RU"/>
              </a:defPPr>
              <a:lvl1pPr marL="0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>
                <a:solidFill>
                  <a:sysClr val="windowText" lastClr="000000"/>
                </a:solidFill>
                <a:latin typeface="Arial"/>
                <a:cs typeface="Arial"/>
              </a:endParaRPr>
            </a:p>
          </p:txBody>
        </p:sp>
        <p:sp>
          <p:nvSpPr>
            <p:cNvPr id="6" name="Oval 45"/>
            <p:cNvSpPr>
              <a:spLocks noChangeArrowheads="1"/>
            </p:cNvSpPr>
            <p:nvPr/>
          </p:nvSpPr>
          <p:spPr bwMode="auto">
            <a:xfrm>
              <a:off x="9640446" y="10526"/>
              <a:ext cx="600673" cy="505200"/>
            </a:xfrm>
            <a:prstGeom prst="ellipse">
              <a:avLst/>
            </a:prstGeom>
            <a:solidFill>
              <a:srgbClr val="003E8D"/>
            </a:solidFill>
            <a:ln w="9525">
              <a:noFill/>
              <a:round/>
              <a:headEnd/>
              <a:tailEnd/>
            </a:ln>
          </p:spPr>
          <p:txBody>
            <a:bodyPr lIns="101752" tIns="50876" rIns="101752" bIns="50876"/>
            <a:lstStyle>
              <a:defPPr>
                <a:defRPr lang="ru-RU"/>
              </a:defPPr>
              <a:lvl1pPr marL="0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>
                <a:solidFill>
                  <a:sysClr val="windowText" lastClr="000000"/>
                </a:solidFill>
                <a:latin typeface="Arial"/>
                <a:cs typeface="Arial"/>
              </a:endParaRPr>
            </a:p>
          </p:txBody>
        </p:sp>
        <p:sp>
          <p:nvSpPr>
            <p:cNvPr id="7" name="Oval 46"/>
            <p:cNvSpPr>
              <a:spLocks noChangeArrowheads="1"/>
            </p:cNvSpPr>
            <p:nvPr/>
          </p:nvSpPr>
          <p:spPr bwMode="auto">
            <a:xfrm>
              <a:off x="9715875" y="76994"/>
              <a:ext cx="454772" cy="383343"/>
            </a:xfrm>
            <a:prstGeom prst="ellipse">
              <a:avLst/>
            </a:prstGeom>
            <a:solidFill>
              <a:srgbClr val="C0C165"/>
            </a:solidFill>
            <a:ln w="9525">
              <a:noFill/>
              <a:round/>
              <a:headEnd/>
              <a:tailEnd/>
            </a:ln>
          </p:spPr>
          <p:txBody>
            <a:bodyPr lIns="101752" tIns="50876" rIns="101752" bIns="50876"/>
            <a:lstStyle>
              <a:defPPr>
                <a:defRPr lang="ru-RU"/>
              </a:defPPr>
              <a:lvl1pPr marL="0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>
                <a:solidFill>
                  <a:sysClr val="windowText" lastClr="000000"/>
                </a:solidFill>
                <a:latin typeface="Arial"/>
                <a:cs typeface="Arial"/>
              </a:endParaRPr>
            </a:p>
          </p:txBody>
        </p:sp>
        <p:sp>
          <p:nvSpPr>
            <p:cNvPr id="8" name="Oval 47"/>
            <p:cNvSpPr>
              <a:spLocks noChangeArrowheads="1"/>
            </p:cNvSpPr>
            <p:nvPr/>
          </p:nvSpPr>
          <p:spPr bwMode="auto">
            <a:xfrm>
              <a:off x="9727987" y="87610"/>
              <a:ext cx="437704" cy="368803"/>
            </a:xfrm>
            <a:prstGeom prst="ellipse">
              <a:avLst/>
            </a:prstGeom>
            <a:solidFill>
              <a:srgbClr val="003E8D"/>
            </a:solidFill>
            <a:ln w="9525">
              <a:noFill/>
              <a:round/>
              <a:headEnd/>
              <a:tailEnd/>
            </a:ln>
          </p:spPr>
          <p:txBody>
            <a:bodyPr lIns="101752" tIns="50876" rIns="101752" bIns="50876"/>
            <a:lstStyle>
              <a:defPPr>
                <a:defRPr lang="ru-RU"/>
              </a:defPPr>
              <a:lvl1pPr marL="0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>
                <a:solidFill>
                  <a:sysClr val="windowText" lastClr="000000"/>
                </a:solidFill>
                <a:latin typeface="Arial"/>
                <a:cs typeface="Arial"/>
              </a:endParaRPr>
            </a:p>
          </p:txBody>
        </p:sp>
        <p:sp>
          <p:nvSpPr>
            <p:cNvPr id="9" name="Freeform 48"/>
            <p:cNvSpPr>
              <a:spLocks noEditPoints="1"/>
            </p:cNvSpPr>
            <p:nvPr/>
          </p:nvSpPr>
          <p:spPr bwMode="auto">
            <a:xfrm>
              <a:off x="9765151" y="25297"/>
              <a:ext cx="362001" cy="84931"/>
            </a:xfrm>
            <a:custGeom>
              <a:avLst/>
              <a:gdLst>
                <a:gd name="T0" fmla="*/ 2147483647 w 115"/>
                <a:gd name="T1" fmla="*/ 2147483647 h 32"/>
                <a:gd name="T2" fmla="*/ 2147483647 w 115"/>
                <a:gd name="T3" fmla="*/ 2147483647 h 32"/>
                <a:gd name="T4" fmla="*/ 2147483647 w 115"/>
                <a:gd name="T5" fmla="*/ 2147483647 h 32"/>
                <a:gd name="T6" fmla="*/ 2147483647 w 115"/>
                <a:gd name="T7" fmla="*/ 2147483647 h 32"/>
                <a:gd name="T8" fmla="*/ 2147483647 w 115"/>
                <a:gd name="T9" fmla="*/ 2147483647 h 32"/>
                <a:gd name="T10" fmla="*/ 2147483647 w 115"/>
                <a:gd name="T11" fmla="*/ 2147483647 h 32"/>
                <a:gd name="T12" fmla="*/ 2147483647 w 115"/>
                <a:gd name="T13" fmla="*/ 2147483647 h 32"/>
                <a:gd name="T14" fmla="*/ 2147483647 w 115"/>
                <a:gd name="T15" fmla="*/ 2147483647 h 32"/>
                <a:gd name="T16" fmla="*/ 2147483647 w 115"/>
                <a:gd name="T17" fmla="*/ 2147483647 h 32"/>
                <a:gd name="T18" fmla="*/ 2147483647 w 115"/>
                <a:gd name="T19" fmla="*/ 2147483647 h 32"/>
                <a:gd name="T20" fmla="*/ 2147483647 w 115"/>
                <a:gd name="T21" fmla="*/ 2147483647 h 32"/>
                <a:gd name="T22" fmla="*/ 2147483647 w 115"/>
                <a:gd name="T23" fmla="*/ 2147483647 h 32"/>
                <a:gd name="T24" fmla="*/ 2147483647 w 115"/>
                <a:gd name="T25" fmla="*/ 2147483647 h 32"/>
                <a:gd name="T26" fmla="*/ 2147483647 w 115"/>
                <a:gd name="T27" fmla="*/ 2147483647 h 32"/>
                <a:gd name="T28" fmla="*/ 2147483647 w 115"/>
                <a:gd name="T29" fmla="*/ 2147483647 h 32"/>
                <a:gd name="T30" fmla="*/ 2147483647 w 115"/>
                <a:gd name="T31" fmla="*/ 2147483647 h 32"/>
                <a:gd name="T32" fmla="*/ 2147483647 w 115"/>
                <a:gd name="T33" fmla="*/ 2147483647 h 32"/>
                <a:gd name="T34" fmla="*/ 2147483647 w 115"/>
                <a:gd name="T35" fmla="*/ 2147483647 h 32"/>
                <a:gd name="T36" fmla="*/ 2147483647 w 115"/>
                <a:gd name="T37" fmla="*/ 2147483647 h 32"/>
                <a:gd name="T38" fmla="*/ 2147483647 w 115"/>
                <a:gd name="T39" fmla="*/ 2147483647 h 32"/>
                <a:gd name="T40" fmla="*/ 2147483647 w 115"/>
                <a:gd name="T41" fmla="*/ 2147483647 h 32"/>
                <a:gd name="T42" fmla="*/ 2147483647 w 115"/>
                <a:gd name="T43" fmla="*/ 0 h 32"/>
                <a:gd name="T44" fmla="*/ 2147483647 w 115"/>
                <a:gd name="T45" fmla="*/ 2147483647 h 32"/>
                <a:gd name="T46" fmla="*/ 2147483647 w 115"/>
                <a:gd name="T47" fmla="*/ 2147483647 h 32"/>
                <a:gd name="T48" fmla="*/ 2147483647 w 115"/>
                <a:gd name="T49" fmla="*/ 2147483647 h 32"/>
                <a:gd name="T50" fmla="*/ 2147483647 w 115"/>
                <a:gd name="T51" fmla="*/ 0 h 32"/>
                <a:gd name="T52" fmla="*/ 2147483647 w 115"/>
                <a:gd name="T53" fmla="*/ 2147483647 h 32"/>
                <a:gd name="T54" fmla="*/ 2147483647 w 115"/>
                <a:gd name="T55" fmla="*/ 2147483647 h 32"/>
                <a:gd name="T56" fmla="*/ 2147483647 w 115"/>
                <a:gd name="T57" fmla="*/ 2147483647 h 32"/>
                <a:gd name="T58" fmla="*/ 2147483647 w 115"/>
                <a:gd name="T59" fmla="*/ 2147483647 h 32"/>
                <a:gd name="T60" fmla="*/ 2147483647 w 115"/>
                <a:gd name="T61" fmla="*/ 2147483647 h 32"/>
                <a:gd name="T62" fmla="*/ 2147483647 w 115"/>
                <a:gd name="T63" fmla="*/ 2147483647 h 32"/>
                <a:gd name="T64" fmla="*/ 2147483647 w 115"/>
                <a:gd name="T65" fmla="*/ 2147483647 h 32"/>
                <a:gd name="T66" fmla="*/ 2147483647 w 115"/>
                <a:gd name="T67" fmla="*/ 2147483647 h 32"/>
                <a:gd name="T68" fmla="*/ 2147483647 w 115"/>
                <a:gd name="T69" fmla="*/ 2147483647 h 32"/>
                <a:gd name="T70" fmla="*/ 2147483647 w 115"/>
                <a:gd name="T71" fmla="*/ 2147483647 h 32"/>
                <a:gd name="T72" fmla="*/ 2147483647 w 115"/>
                <a:gd name="T73" fmla="*/ 2147483647 h 32"/>
                <a:gd name="T74" fmla="*/ 2147483647 w 115"/>
                <a:gd name="T75" fmla="*/ 2147483647 h 32"/>
                <a:gd name="T76" fmla="*/ 2147483647 w 115"/>
                <a:gd name="T77" fmla="*/ 2147483647 h 32"/>
                <a:gd name="T78" fmla="*/ 2147483647 w 115"/>
                <a:gd name="T79" fmla="*/ 2147483647 h 32"/>
                <a:gd name="T80" fmla="*/ 2147483647 w 115"/>
                <a:gd name="T81" fmla="*/ 2147483647 h 32"/>
                <a:gd name="T82" fmla="*/ 2147483647 w 115"/>
                <a:gd name="T83" fmla="*/ 2147483647 h 32"/>
                <a:gd name="T84" fmla="*/ 2147483647 w 115"/>
                <a:gd name="T85" fmla="*/ 2147483647 h 32"/>
                <a:gd name="T86" fmla="*/ 2147483647 w 115"/>
                <a:gd name="T87" fmla="*/ 2147483647 h 32"/>
                <a:gd name="T88" fmla="*/ 2147483647 w 115"/>
                <a:gd name="T89" fmla="*/ 2147483647 h 32"/>
                <a:gd name="T90" fmla="*/ 2147483647 w 115"/>
                <a:gd name="T91" fmla="*/ 2147483647 h 32"/>
                <a:gd name="T92" fmla="*/ 2147483647 w 115"/>
                <a:gd name="T93" fmla="*/ 2147483647 h 32"/>
                <a:gd name="T94" fmla="*/ 2147483647 w 115"/>
                <a:gd name="T95" fmla="*/ 2147483647 h 32"/>
                <a:gd name="T96" fmla="*/ 2147483647 w 115"/>
                <a:gd name="T97" fmla="*/ 2147483647 h 32"/>
                <a:gd name="T98" fmla="*/ 2147483647 w 115"/>
                <a:gd name="T99" fmla="*/ 2147483647 h 32"/>
                <a:gd name="T100" fmla="*/ 2147483647 w 115"/>
                <a:gd name="T101" fmla="*/ 2147483647 h 32"/>
                <a:gd name="T102" fmla="*/ 2147483647 w 115"/>
                <a:gd name="T103" fmla="*/ 2147483647 h 32"/>
                <a:gd name="T104" fmla="*/ 2147483647 w 115"/>
                <a:gd name="T105" fmla="*/ 2147483647 h 3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15"/>
                <a:gd name="T160" fmla="*/ 0 h 32"/>
                <a:gd name="T161" fmla="*/ 115 w 115"/>
                <a:gd name="T162" fmla="*/ 32 h 32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15" h="32" fill="norm" stroke="1" extrusionOk="0">
                  <a:moveTo>
                    <a:pt x="6" y="29"/>
                  </a:moveTo>
                  <a:lnTo>
                    <a:pt x="7" y="29"/>
                  </a:lnTo>
                  <a:cubicBezTo>
                    <a:pt x="7" y="29"/>
                    <a:pt x="7" y="29"/>
                    <a:pt x="8" y="28"/>
                  </a:cubicBezTo>
                  <a:cubicBezTo>
                    <a:pt x="8" y="28"/>
                    <a:pt x="8" y="28"/>
                    <a:pt x="7" y="28"/>
                  </a:cubicBezTo>
                  <a:lnTo>
                    <a:pt x="4" y="22"/>
                  </a:lnTo>
                  <a:cubicBezTo>
                    <a:pt x="4" y="22"/>
                    <a:pt x="3" y="22"/>
                    <a:pt x="3" y="22"/>
                  </a:cubicBezTo>
                  <a:cubicBezTo>
                    <a:pt x="3" y="22"/>
                    <a:pt x="3" y="22"/>
                    <a:pt x="2" y="22"/>
                  </a:cubicBezTo>
                  <a:lnTo>
                    <a:pt x="0" y="20"/>
                  </a:lnTo>
                  <a:lnTo>
                    <a:pt x="8" y="15"/>
                  </a:lnTo>
                  <a:lnTo>
                    <a:pt x="9" y="18"/>
                  </a:lnTo>
                  <a:cubicBezTo>
                    <a:pt x="9" y="18"/>
                    <a:pt x="8" y="18"/>
                    <a:pt x="8" y="18"/>
                  </a:cubicBezTo>
                  <a:cubicBezTo>
                    <a:pt x="8" y="18"/>
                    <a:pt x="8" y="19"/>
                    <a:pt x="8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8" y="19"/>
                    <a:pt x="8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lnTo>
                    <a:pt x="9" y="20"/>
                  </a:lnTo>
                  <a:lnTo>
                    <a:pt x="13" y="18"/>
                  </a:lnTo>
                  <a:lnTo>
                    <a:pt x="12" y="17"/>
                  </a:lnTo>
                  <a:cubicBezTo>
                    <a:pt x="12" y="17"/>
                    <a:pt x="12" y="16"/>
                    <a:pt x="12" y="16"/>
                  </a:cubicBezTo>
                  <a:cubicBezTo>
                    <a:pt x="11" y="16"/>
                    <a:pt x="11" y="16"/>
                    <a:pt x="11" y="17"/>
                  </a:cubicBezTo>
                  <a:lnTo>
                    <a:pt x="9" y="14"/>
                  </a:lnTo>
                  <a:lnTo>
                    <a:pt x="16" y="10"/>
                  </a:lnTo>
                  <a:lnTo>
                    <a:pt x="18" y="12"/>
                  </a:lnTo>
                  <a:lnTo>
                    <a:pt x="17" y="13"/>
                  </a:lnTo>
                  <a:cubicBezTo>
                    <a:pt x="17" y="13"/>
                    <a:pt x="17" y="13"/>
                    <a:pt x="17" y="13"/>
                  </a:cubicBezTo>
                  <a:cubicBezTo>
                    <a:pt x="17" y="13"/>
                    <a:pt x="17" y="14"/>
                    <a:pt x="17" y="14"/>
                  </a:cubicBezTo>
                  <a:lnTo>
                    <a:pt x="20" y="20"/>
                  </a:lnTo>
                  <a:lnTo>
                    <a:pt x="21" y="20"/>
                  </a:lnTo>
                  <a:cubicBezTo>
                    <a:pt x="21" y="20"/>
                    <a:pt x="21" y="20"/>
                    <a:pt x="21" y="20"/>
                  </a:cubicBezTo>
                  <a:cubicBezTo>
                    <a:pt x="21" y="20"/>
                    <a:pt x="21" y="20"/>
                    <a:pt x="22" y="20"/>
                  </a:cubicBezTo>
                  <a:lnTo>
                    <a:pt x="22" y="19"/>
                  </a:lnTo>
                  <a:lnTo>
                    <a:pt x="24" y="22"/>
                  </a:lnTo>
                  <a:lnTo>
                    <a:pt x="17" y="26"/>
                  </a:lnTo>
                  <a:lnTo>
                    <a:pt x="15" y="24"/>
                  </a:lnTo>
                  <a:cubicBezTo>
                    <a:pt x="16" y="24"/>
                    <a:pt x="16" y="23"/>
                    <a:pt x="16" y="23"/>
                  </a:cubicBezTo>
                  <a:cubicBezTo>
                    <a:pt x="16" y="23"/>
                    <a:pt x="16" y="23"/>
                    <a:pt x="16" y="23"/>
                  </a:cubicBezTo>
                  <a:lnTo>
                    <a:pt x="14" y="21"/>
                  </a:lnTo>
                  <a:lnTo>
                    <a:pt x="11" y="23"/>
                  </a:lnTo>
                  <a:lnTo>
                    <a:pt x="12" y="25"/>
                  </a:lnTo>
                  <a:cubicBezTo>
                    <a:pt x="12" y="25"/>
                    <a:pt x="12" y="25"/>
                    <a:pt x="13" y="25"/>
                  </a:cubicBezTo>
                  <a:cubicBezTo>
                    <a:pt x="13" y="25"/>
                    <a:pt x="13" y="25"/>
                    <a:pt x="13" y="25"/>
                  </a:cubicBezTo>
                  <a:lnTo>
                    <a:pt x="14" y="25"/>
                  </a:lnTo>
                  <a:lnTo>
                    <a:pt x="15" y="27"/>
                  </a:lnTo>
                  <a:lnTo>
                    <a:pt x="8" y="32"/>
                  </a:lnTo>
                  <a:lnTo>
                    <a:pt x="6" y="29"/>
                  </a:lnTo>
                  <a:close/>
                  <a:moveTo>
                    <a:pt x="33" y="3"/>
                  </a:moveTo>
                  <a:lnTo>
                    <a:pt x="34" y="6"/>
                  </a:lnTo>
                  <a:lnTo>
                    <a:pt x="33" y="6"/>
                  </a:lnTo>
                  <a:cubicBezTo>
                    <a:pt x="33" y="6"/>
                    <a:pt x="33" y="6"/>
                    <a:pt x="33" y="6"/>
                  </a:cubicBezTo>
                  <a:cubicBezTo>
                    <a:pt x="33" y="7"/>
                    <a:pt x="33" y="7"/>
                    <a:pt x="33" y="7"/>
                  </a:cubicBezTo>
                  <a:lnTo>
                    <a:pt x="35" y="14"/>
                  </a:lnTo>
                  <a:lnTo>
                    <a:pt x="38" y="13"/>
                  </a:lnTo>
                  <a:lnTo>
                    <a:pt x="37" y="6"/>
                  </a:lnTo>
                  <a:cubicBezTo>
                    <a:pt x="37" y="6"/>
                    <a:pt x="36" y="6"/>
                    <a:pt x="36" y="6"/>
                  </a:cubicBezTo>
                  <a:cubicBezTo>
                    <a:pt x="36" y="5"/>
                    <a:pt x="36" y="5"/>
                    <a:pt x="36" y="6"/>
                  </a:cubicBezTo>
                  <a:lnTo>
                    <a:pt x="35" y="6"/>
                  </a:lnTo>
                  <a:lnTo>
                    <a:pt x="35" y="3"/>
                  </a:lnTo>
                  <a:lnTo>
                    <a:pt x="43" y="1"/>
                  </a:lnTo>
                  <a:lnTo>
                    <a:pt x="44" y="3"/>
                  </a:lnTo>
                  <a:lnTo>
                    <a:pt x="43" y="4"/>
                  </a:lnTo>
                  <a:cubicBezTo>
                    <a:pt x="42" y="4"/>
                    <a:pt x="42" y="4"/>
                    <a:pt x="42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lnTo>
                    <a:pt x="44" y="10"/>
                  </a:lnTo>
                  <a:cubicBezTo>
                    <a:pt x="44" y="10"/>
                    <a:pt x="44" y="10"/>
                    <a:pt x="44" y="10"/>
                  </a:cubicBezTo>
                  <a:cubicBezTo>
                    <a:pt x="44" y="10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5" y="11"/>
                  </a:cubicBezTo>
                  <a:lnTo>
                    <a:pt x="46" y="11"/>
                  </a:lnTo>
                  <a:lnTo>
                    <a:pt x="48" y="17"/>
                  </a:lnTo>
                  <a:lnTo>
                    <a:pt x="45" y="18"/>
                  </a:lnTo>
                  <a:lnTo>
                    <a:pt x="44" y="17"/>
                  </a:lnTo>
                  <a:cubicBezTo>
                    <a:pt x="44" y="16"/>
                    <a:pt x="44" y="16"/>
                    <a:pt x="44" y="16"/>
                  </a:cubicBezTo>
                  <a:cubicBezTo>
                    <a:pt x="44" y="16"/>
                    <a:pt x="44" y="16"/>
                    <a:pt x="44" y="16"/>
                  </a:cubicBezTo>
                  <a:cubicBezTo>
                    <a:pt x="44" y="16"/>
                    <a:pt x="44" y="15"/>
                    <a:pt x="44" y="15"/>
                  </a:cubicBezTo>
                  <a:cubicBezTo>
                    <a:pt x="43" y="15"/>
                    <a:pt x="43" y="15"/>
                    <a:pt x="42" y="15"/>
                  </a:cubicBezTo>
                  <a:lnTo>
                    <a:pt x="28" y="19"/>
                  </a:lnTo>
                  <a:lnTo>
                    <a:pt x="27" y="16"/>
                  </a:lnTo>
                  <a:lnTo>
                    <a:pt x="28" y="16"/>
                  </a:lnTo>
                  <a:cubicBezTo>
                    <a:pt x="29" y="16"/>
                    <a:pt x="29" y="16"/>
                    <a:pt x="29" y="16"/>
                  </a:cubicBezTo>
                  <a:cubicBezTo>
                    <a:pt x="29" y="16"/>
                    <a:pt x="29" y="16"/>
                    <a:pt x="29" y="15"/>
                  </a:cubicBezTo>
                  <a:lnTo>
                    <a:pt x="27" y="9"/>
                  </a:lnTo>
                  <a:cubicBezTo>
                    <a:pt x="27" y="8"/>
                    <a:pt x="27" y="8"/>
                    <a:pt x="27" y="8"/>
                  </a:cubicBezTo>
                  <a:cubicBezTo>
                    <a:pt x="27" y="8"/>
                    <a:pt x="26" y="8"/>
                    <a:pt x="26" y="8"/>
                  </a:cubicBezTo>
                  <a:lnTo>
                    <a:pt x="25" y="8"/>
                  </a:lnTo>
                  <a:lnTo>
                    <a:pt x="25" y="6"/>
                  </a:lnTo>
                  <a:lnTo>
                    <a:pt x="33" y="3"/>
                  </a:lnTo>
                  <a:close/>
                  <a:moveTo>
                    <a:pt x="61" y="0"/>
                  </a:moveTo>
                  <a:lnTo>
                    <a:pt x="61" y="3"/>
                  </a:lnTo>
                  <a:cubicBezTo>
                    <a:pt x="61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4"/>
                  </a:cubicBezTo>
                  <a:lnTo>
                    <a:pt x="62" y="6"/>
                  </a:lnTo>
                  <a:lnTo>
                    <a:pt x="63" y="4"/>
                  </a:ln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3" y="3"/>
                  </a:cubicBezTo>
                  <a:cubicBezTo>
                    <a:pt x="63" y="3"/>
                    <a:pt x="63" y="3"/>
                    <a:pt x="63" y="3"/>
                  </a:cubicBezTo>
                  <a:lnTo>
                    <a:pt x="63" y="0"/>
                  </a:lnTo>
                  <a:lnTo>
                    <a:pt x="70" y="0"/>
                  </a:lnTo>
                  <a:lnTo>
                    <a:pt x="70" y="3"/>
                  </a:lnTo>
                  <a:lnTo>
                    <a:pt x="69" y="3"/>
                  </a:lnTo>
                  <a:cubicBezTo>
                    <a:pt x="69" y="3"/>
                    <a:pt x="68" y="3"/>
                    <a:pt x="68" y="3"/>
                  </a:cubicBezTo>
                  <a:cubicBezTo>
                    <a:pt x="68" y="3"/>
                    <a:pt x="68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lnTo>
                    <a:pt x="65" y="8"/>
                  </a:lnTo>
                  <a:cubicBezTo>
                    <a:pt x="65" y="9"/>
                    <a:pt x="64" y="11"/>
                    <a:pt x="64" y="11"/>
                  </a:cubicBezTo>
                  <a:cubicBezTo>
                    <a:pt x="63" y="12"/>
                    <a:pt x="62" y="13"/>
                    <a:pt x="62" y="13"/>
                  </a:cubicBezTo>
                  <a:cubicBezTo>
                    <a:pt x="61" y="14"/>
                    <a:pt x="61" y="14"/>
                    <a:pt x="60" y="14"/>
                  </a:cubicBezTo>
                  <a:cubicBezTo>
                    <a:pt x="59" y="14"/>
                    <a:pt x="58" y="14"/>
                    <a:pt x="58" y="14"/>
                  </a:cubicBezTo>
                  <a:cubicBezTo>
                    <a:pt x="57" y="14"/>
                    <a:pt x="57" y="14"/>
                    <a:pt x="56" y="14"/>
                  </a:cubicBezTo>
                  <a:cubicBezTo>
                    <a:pt x="56" y="14"/>
                    <a:pt x="55" y="14"/>
                    <a:pt x="54" y="14"/>
                  </a:cubicBezTo>
                  <a:lnTo>
                    <a:pt x="54" y="10"/>
                  </a:lnTo>
                  <a:cubicBezTo>
                    <a:pt x="55" y="10"/>
                    <a:pt x="55" y="10"/>
                    <a:pt x="56" y="10"/>
                  </a:cubicBezTo>
                  <a:cubicBezTo>
                    <a:pt x="56" y="10"/>
                    <a:pt x="57" y="10"/>
                    <a:pt x="57" y="10"/>
                  </a:cubicBezTo>
                  <a:cubicBezTo>
                    <a:pt x="57" y="10"/>
                    <a:pt x="57" y="10"/>
                    <a:pt x="58" y="10"/>
                  </a:cubicBezTo>
                  <a:cubicBezTo>
                    <a:pt x="58" y="10"/>
                    <a:pt x="58" y="10"/>
                    <a:pt x="58" y="10"/>
                  </a:cubicBezTo>
                  <a:lnTo>
                    <a:pt x="54" y="4"/>
                  </a:lnTo>
                  <a:cubicBezTo>
                    <a:pt x="54" y="4"/>
                    <a:pt x="54" y="3"/>
                    <a:pt x="54" y="3"/>
                  </a:cubicBezTo>
                  <a:cubicBezTo>
                    <a:pt x="53" y="3"/>
                    <a:pt x="53" y="3"/>
                    <a:pt x="53" y="3"/>
                  </a:cubicBezTo>
                  <a:cubicBezTo>
                    <a:pt x="53" y="3"/>
                    <a:pt x="53" y="3"/>
                    <a:pt x="53" y="2"/>
                  </a:cubicBezTo>
                  <a:cubicBezTo>
                    <a:pt x="52" y="2"/>
                    <a:pt x="52" y="2"/>
                    <a:pt x="52" y="2"/>
                  </a:cubicBezTo>
                  <a:lnTo>
                    <a:pt x="51" y="2"/>
                  </a:lnTo>
                  <a:lnTo>
                    <a:pt x="52" y="0"/>
                  </a:lnTo>
                  <a:lnTo>
                    <a:pt x="61" y="0"/>
                  </a:lnTo>
                  <a:close/>
                  <a:moveTo>
                    <a:pt x="86" y="7"/>
                  </a:moveTo>
                  <a:lnTo>
                    <a:pt x="85" y="7"/>
                  </a:lnTo>
                  <a:cubicBezTo>
                    <a:pt x="85" y="7"/>
                    <a:pt x="85" y="7"/>
                    <a:pt x="84" y="7"/>
                  </a:cubicBezTo>
                  <a:cubicBezTo>
                    <a:pt x="84" y="7"/>
                    <a:pt x="84" y="7"/>
                    <a:pt x="84" y="7"/>
                  </a:cubicBezTo>
                  <a:lnTo>
                    <a:pt x="84" y="9"/>
                  </a:ln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5" y="9"/>
                    <a:pt x="85" y="9"/>
                  </a:cubicBezTo>
                  <a:cubicBezTo>
                    <a:pt x="85" y="9"/>
                    <a:pt x="85" y="9"/>
                    <a:pt x="85" y="8"/>
                  </a:cubicBezTo>
                  <a:cubicBezTo>
                    <a:pt x="86" y="8"/>
                    <a:pt x="86" y="8"/>
                    <a:pt x="86" y="8"/>
                  </a:cubicBezTo>
                  <a:cubicBezTo>
                    <a:pt x="86" y="8"/>
                    <a:pt x="86" y="8"/>
                    <a:pt x="86" y="7"/>
                  </a:cubicBezTo>
                  <a:cubicBezTo>
                    <a:pt x="87" y="7"/>
                    <a:pt x="87" y="7"/>
                    <a:pt x="87" y="7"/>
                  </a:cubicBezTo>
                  <a:cubicBezTo>
                    <a:pt x="87" y="7"/>
                    <a:pt x="87" y="7"/>
                    <a:pt x="87" y="6"/>
                  </a:cubicBezTo>
                  <a:cubicBezTo>
                    <a:pt x="88" y="6"/>
                    <a:pt x="88" y="6"/>
                    <a:pt x="89" y="5"/>
                  </a:cubicBezTo>
                  <a:cubicBezTo>
                    <a:pt x="90" y="5"/>
                    <a:pt x="91" y="5"/>
                    <a:pt x="92" y="6"/>
                  </a:cubicBezTo>
                  <a:cubicBezTo>
                    <a:pt x="92" y="6"/>
                    <a:pt x="92" y="6"/>
                    <a:pt x="93" y="6"/>
                  </a:cubicBezTo>
                  <a:cubicBezTo>
                    <a:pt x="93" y="6"/>
                    <a:pt x="93" y="6"/>
                    <a:pt x="93" y="6"/>
                  </a:cubicBezTo>
                  <a:cubicBezTo>
                    <a:pt x="94" y="6"/>
                    <a:pt x="94" y="6"/>
                    <a:pt x="94" y="6"/>
                  </a:cubicBezTo>
                  <a:cubicBezTo>
                    <a:pt x="94" y="6"/>
                    <a:pt x="94" y="7"/>
                    <a:pt x="94" y="7"/>
                  </a:cubicBezTo>
                  <a:lnTo>
                    <a:pt x="93" y="10"/>
                  </a:lnTo>
                  <a:cubicBezTo>
                    <a:pt x="93" y="10"/>
                    <a:pt x="93" y="10"/>
                    <a:pt x="93" y="10"/>
                  </a:cubicBezTo>
                  <a:cubicBezTo>
                    <a:pt x="93" y="10"/>
                    <a:pt x="93" y="10"/>
                    <a:pt x="93" y="10"/>
                  </a:cubicBezTo>
                  <a:cubicBezTo>
                    <a:pt x="93" y="10"/>
                    <a:pt x="92" y="10"/>
                    <a:pt x="92" y="10"/>
                  </a:cubicBezTo>
                  <a:cubicBezTo>
                    <a:pt x="92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1"/>
                  </a:cubicBezTo>
                  <a:cubicBezTo>
                    <a:pt x="90" y="11"/>
                    <a:pt x="90" y="11"/>
                    <a:pt x="89" y="11"/>
                  </a:cubicBezTo>
                  <a:cubicBezTo>
                    <a:pt x="89" y="11"/>
                    <a:pt x="88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8" y="12"/>
                    <a:pt x="89" y="12"/>
                    <a:pt x="89" y="13"/>
                  </a:cubicBezTo>
                  <a:cubicBezTo>
                    <a:pt x="90" y="13"/>
                    <a:pt x="90" y="14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6"/>
                  </a:cubicBezTo>
                  <a:cubicBezTo>
                    <a:pt x="90" y="16"/>
                    <a:pt x="90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2" y="16"/>
                  </a:cubicBezTo>
                  <a:lnTo>
                    <a:pt x="90" y="20"/>
                  </a:lnTo>
                  <a:cubicBezTo>
                    <a:pt x="90" y="20"/>
                    <a:pt x="90" y="20"/>
                    <a:pt x="90" y="20"/>
                  </a:cubicBezTo>
                  <a:cubicBezTo>
                    <a:pt x="89" y="20"/>
                    <a:pt x="89" y="20"/>
                    <a:pt x="89" y="20"/>
                  </a:cubicBezTo>
                  <a:cubicBezTo>
                    <a:pt x="89" y="20"/>
                    <a:pt x="89" y="20"/>
                    <a:pt x="88" y="20"/>
                  </a:cubicBezTo>
                  <a:cubicBezTo>
                    <a:pt x="88" y="20"/>
                    <a:pt x="88" y="20"/>
                    <a:pt x="88" y="20"/>
                  </a:cubicBezTo>
                  <a:cubicBezTo>
                    <a:pt x="87" y="19"/>
                    <a:pt x="86" y="19"/>
                    <a:pt x="85" y="18"/>
                  </a:cubicBezTo>
                  <a:cubicBezTo>
                    <a:pt x="85" y="18"/>
                    <a:pt x="84" y="17"/>
                    <a:pt x="84" y="15"/>
                  </a:cubicBezTo>
                  <a:cubicBezTo>
                    <a:pt x="84" y="15"/>
                    <a:pt x="84" y="15"/>
                    <a:pt x="84" y="15"/>
                  </a:cubicBezTo>
                  <a:cubicBezTo>
                    <a:pt x="84" y="14"/>
                    <a:pt x="84" y="14"/>
                    <a:pt x="84" y="14"/>
                  </a:cubicBezTo>
                  <a:cubicBezTo>
                    <a:pt x="84" y="14"/>
                    <a:pt x="84" y="14"/>
                    <a:pt x="84" y="13"/>
                  </a:cubicBezTo>
                  <a:cubicBezTo>
                    <a:pt x="84" y="13"/>
                    <a:pt x="84" y="13"/>
                    <a:pt x="84" y="13"/>
                  </a:cubicBezTo>
                  <a:cubicBezTo>
                    <a:pt x="84" y="13"/>
                    <a:pt x="84" y="12"/>
                    <a:pt x="84" y="12"/>
                  </a:cubicBezTo>
                  <a:cubicBezTo>
                    <a:pt x="83" y="12"/>
                    <a:pt x="83" y="12"/>
                    <a:pt x="83" y="12"/>
                  </a:cubicBezTo>
                  <a:lnTo>
                    <a:pt x="82" y="14"/>
                  </a:lnTo>
                  <a:cubicBezTo>
                    <a:pt x="82" y="14"/>
                    <a:pt x="82" y="14"/>
                    <a:pt x="82" y="14"/>
                  </a:cubicBezTo>
                  <a:cubicBezTo>
                    <a:pt x="82" y="14"/>
                    <a:pt x="82" y="15"/>
                    <a:pt x="83" y="15"/>
                  </a:cubicBezTo>
                  <a:lnTo>
                    <a:pt x="82" y="18"/>
                  </a:lnTo>
                  <a:lnTo>
                    <a:pt x="74" y="15"/>
                  </a:lnTo>
                  <a:lnTo>
                    <a:pt x="75" y="12"/>
                  </a:lnTo>
                  <a:cubicBezTo>
                    <a:pt x="76" y="12"/>
                    <a:pt x="76" y="12"/>
                    <a:pt x="76" y="12"/>
                  </a:cubicBezTo>
                  <a:cubicBezTo>
                    <a:pt x="76" y="12"/>
                    <a:pt x="76" y="12"/>
                    <a:pt x="77" y="12"/>
                  </a:cubicBezTo>
                  <a:lnTo>
                    <a:pt x="79" y="5"/>
                  </a:lnTo>
                  <a:cubicBezTo>
                    <a:pt x="79" y="5"/>
                    <a:pt x="79" y="5"/>
                    <a:pt x="79" y="5"/>
                  </a:cubicBezTo>
                  <a:cubicBezTo>
                    <a:pt x="79" y="5"/>
                    <a:pt x="78" y="4"/>
                    <a:pt x="78" y="4"/>
                  </a:cubicBezTo>
                  <a:lnTo>
                    <a:pt x="77" y="4"/>
                  </a:lnTo>
                  <a:lnTo>
                    <a:pt x="78" y="1"/>
                  </a:lnTo>
                  <a:lnTo>
                    <a:pt x="87" y="4"/>
                  </a:lnTo>
                  <a:lnTo>
                    <a:pt x="86" y="7"/>
                  </a:lnTo>
                  <a:close/>
                  <a:moveTo>
                    <a:pt x="112" y="28"/>
                  </a:moveTo>
                  <a:cubicBezTo>
                    <a:pt x="111" y="29"/>
                    <a:pt x="110" y="30"/>
                    <a:pt x="108" y="30"/>
                  </a:cubicBezTo>
                  <a:cubicBezTo>
                    <a:pt x="106" y="30"/>
                    <a:pt x="104" y="29"/>
                    <a:pt x="102" y="28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0" y="27"/>
                    <a:pt x="100" y="26"/>
                    <a:pt x="100" y="26"/>
                  </a:cubicBezTo>
                  <a:cubicBezTo>
                    <a:pt x="99" y="25"/>
                    <a:pt x="99" y="25"/>
                    <a:pt x="98" y="24"/>
                  </a:cubicBezTo>
                  <a:cubicBezTo>
                    <a:pt x="98" y="23"/>
                    <a:pt x="97" y="22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0"/>
                    <a:pt x="97" y="20"/>
                    <a:pt x="97" y="19"/>
                  </a:cubicBezTo>
                  <a:cubicBezTo>
                    <a:pt x="98" y="18"/>
                    <a:pt x="98" y="17"/>
                    <a:pt x="99" y="16"/>
                  </a:cubicBezTo>
                  <a:cubicBezTo>
                    <a:pt x="99" y="16"/>
                    <a:pt x="99" y="15"/>
                    <a:pt x="100" y="15"/>
                  </a:cubicBezTo>
                  <a:cubicBezTo>
                    <a:pt x="101" y="14"/>
                    <a:pt x="101" y="14"/>
                    <a:pt x="101" y="14"/>
                  </a:cubicBezTo>
                  <a:cubicBezTo>
                    <a:pt x="102" y="14"/>
                    <a:pt x="102" y="14"/>
                    <a:pt x="102" y="14"/>
                  </a:cubicBezTo>
                  <a:cubicBezTo>
                    <a:pt x="103" y="14"/>
                    <a:pt x="103" y="14"/>
                    <a:pt x="103" y="14"/>
                  </a:cubicBezTo>
                  <a:cubicBezTo>
                    <a:pt x="104" y="13"/>
                    <a:pt x="105" y="13"/>
                    <a:pt x="105" y="14"/>
                  </a:cubicBezTo>
                  <a:cubicBezTo>
                    <a:pt x="106" y="14"/>
                    <a:pt x="107" y="14"/>
                    <a:pt x="108" y="14"/>
                  </a:cubicBezTo>
                  <a:cubicBezTo>
                    <a:pt x="108" y="14"/>
                    <a:pt x="109" y="15"/>
                    <a:pt x="109" y="15"/>
                  </a:cubicBezTo>
                  <a:cubicBezTo>
                    <a:pt x="109" y="15"/>
                    <a:pt x="110" y="15"/>
                    <a:pt x="110" y="15"/>
                  </a:cubicBezTo>
                  <a:cubicBezTo>
                    <a:pt x="112" y="17"/>
                    <a:pt x="113" y="18"/>
                    <a:pt x="114" y="20"/>
                  </a:cubicBezTo>
                  <a:cubicBezTo>
                    <a:pt x="115" y="22"/>
                    <a:pt x="115" y="24"/>
                    <a:pt x="114" y="25"/>
                  </a:cubicBezTo>
                  <a:lnTo>
                    <a:pt x="109" y="21"/>
                  </a:lnTo>
                  <a:cubicBezTo>
                    <a:pt x="109" y="21"/>
                    <a:pt x="109" y="20"/>
                    <a:pt x="109" y="20"/>
                  </a:cubicBezTo>
                  <a:cubicBezTo>
                    <a:pt x="109" y="19"/>
                    <a:pt x="109" y="19"/>
                    <a:pt x="109" y="19"/>
                  </a:cubicBezTo>
                  <a:cubicBezTo>
                    <a:pt x="109" y="19"/>
                    <a:pt x="109" y="19"/>
                    <a:pt x="109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7" y="18"/>
                    <a:pt x="107" y="18"/>
                    <a:pt x="107" y="18"/>
                  </a:cubicBezTo>
                  <a:cubicBezTo>
                    <a:pt x="106" y="18"/>
                    <a:pt x="105" y="19"/>
                    <a:pt x="105" y="20"/>
                  </a:cubicBezTo>
                  <a:lnTo>
                    <a:pt x="104" y="21"/>
                  </a:lnTo>
                  <a:cubicBezTo>
                    <a:pt x="103" y="22"/>
                    <a:pt x="103" y="22"/>
                    <a:pt x="103" y="23"/>
                  </a:cubicBezTo>
                  <a:cubicBezTo>
                    <a:pt x="103" y="24"/>
                    <a:pt x="103" y="24"/>
                    <a:pt x="104" y="25"/>
                  </a:cubicBezTo>
                  <a:cubicBezTo>
                    <a:pt x="104" y="25"/>
                    <a:pt x="105" y="25"/>
                    <a:pt x="105" y="25"/>
                  </a:cubicBezTo>
                  <a:cubicBezTo>
                    <a:pt x="106" y="25"/>
                    <a:pt x="106" y="25"/>
                    <a:pt x="107" y="24"/>
                  </a:cubicBezTo>
                  <a:lnTo>
                    <a:pt x="112" y="28"/>
                  </a:lnTo>
                  <a:close/>
                </a:path>
              </a:pathLst>
            </a:custGeom>
            <a:solidFill>
              <a:srgbClr val="FDFA00"/>
            </a:solidFill>
            <a:ln w="9525">
              <a:noFill/>
              <a:miter lim="800000"/>
              <a:headEnd/>
              <a:tailEnd/>
            </a:ln>
          </p:spPr>
          <p:txBody>
            <a:bodyPr lIns="101780" tIns="50892" rIns="101780" bIns="50892"/>
            <a:lstStyle>
              <a:defPPr>
                <a:defRPr lang="ru-RU"/>
              </a:defPPr>
              <a:lvl1pPr marL="0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>
                <a:solidFill>
                  <a:sysClr val="windowText" lastClr="000000"/>
                </a:solidFill>
                <a:latin typeface="Arial"/>
                <a:cs typeface="Arial"/>
              </a:endParaRPr>
            </a:p>
          </p:txBody>
        </p:sp>
        <p:pic>
          <p:nvPicPr>
            <p:cNvPr id="10" name="Picture 49" descr="original_metal_w"/>
            <p:cNvPicPr>
              <a:picLocks noChangeAspect="1" noChangeArrowheads="1" noCrop="1"/>
            </p:cNvPicPr>
            <p:nvPr/>
          </p:nvPicPr>
          <p:blipFill>
            <a:blip r:embed="rId3"/>
            <a:stretch/>
          </p:blipFill>
          <p:spPr bwMode="auto">
            <a:xfrm>
              <a:off x="9750010" y="193774"/>
              <a:ext cx="374664" cy="261716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" name="AutoShape 50"/>
            <p:cNvSpPr>
              <a:spLocks noChangeArrowheads="1"/>
            </p:cNvSpPr>
            <p:nvPr/>
          </p:nvSpPr>
          <p:spPr bwMode="auto">
            <a:xfrm>
              <a:off x="9677610" y="119459"/>
              <a:ext cx="523868" cy="408499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w 21600"/>
                <a:gd name="T9" fmla="*/ 0 h 21600"/>
                <a:gd name="T10" fmla="*/ 0 w 21600"/>
                <a:gd name="T11" fmla="*/ 0 h 21600"/>
                <a:gd name="T12" fmla="*/ 0 w 21600"/>
                <a:gd name="T13" fmla="*/ 0 h 21600"/>
                <a:gd name="T14" fmla="*/ 0 w 21600"/>
                <a:gd name="T15" fmla="*/ 0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3163 w 21600"/>
                <a:gd name="T25" fmla="*/ 3161 h 21600"/>
                <a:gd name="T26" fmla="*/ 18437 w 21600"/>
                <a:gd name="T27" fmla="*/ 18439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 fill="norm" stroke="1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5400" y="10800"/>
                  </a:moveTo>
                  <a:cubicBezTo>
                    <a:pt x="5400" y="13782"/>
                    <a:pt x="7818" y="16200"/>
                    <a:pt x="10800" y="16200"/>
                  </a:cubicBezTo>
                  <a:cubicBezTo>
                    <a:pt x="13782" y="16200"/>
                    <a:pt x="16200" y="13782"/>
                    <a:pt x="16200" y="10800"/>
                  </a:cubicBezTo>
                  <a:cubicBezTo>
                    <a:pt x="16200" y="7818"/>
                    <a:pt x="13782" y="5400"/>
                    <a:pt x="10800" y="5400"/>
                  </a:cubicBezTo>
                  <a:cubicBezTo>
                    <a:pt x="7818" y="5400"/>
                    <a:pt x="5400" y="7818"/>
                    <a:pt x="5400" y="10800"/>
                  </a:cubicBezTo>
                  <a:close/>
                </a:path>
              </a:pathLst>
            </a:custGeom>
            <a:solidFill>
              <a:srgbClr val="0000FF">
                <a:alpha val="70195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wrap="none" lIns="101780" tIns="50892" rIns="101780" bIns="50892" anchor="ctr"/>
            <a:lstStyle>
              <a:defPPr>
                <a:defRPr lang="ru-RU"/>
              </a:defPPr>
              <a:lvl1pPr marL="0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>
                <a:solidFill>
                  <a:sysClr val="windowText" lastClr="000000"/>
                </a:solidFill>
                <a:latin typeface="Arial"/>
                <a:cs typeface="Arial"/>
              </a:endParaRPr>
            </a:p>
          </p:txBody>
        </p:sp>
        <p:grpSp>
          <p:nvGrpSpPr>
            <p:cNvPr id="12" name="Group 51"/>
            <p:cNvGrpSpPr/>
            <p:nvPr/>
          </p:nvGrpSpPr>
          <p:grpSpPr bwMode="auto">
            <a:xfrm>
              <a:off x="9857371" y="76763"/>
              <a:ext cx="161042" cy="177940"/>
              <a:chOff x="3374" y="926"/>
              <a:chExt cx="585" cy="771"/>
            </a:xfrm>
          </p:grpSpPr>
          <p:sp>
            <p:nvSpPr>
              <p:cNvPr id="20" name="Freeform 52"/>
              <p:cNvSpPr/>
              <p:nvPr/>
            </p:nvSpPr>
            <p:spPr bwMode="auto">
              <a:xfrm>
                <a:off x="3511" y="1317"/>
                <a:ext cx="313" cy="379"/>
              </a:xfrm>
              <a:custGeom>
                <a:avLst/>
                <a:gdLst>
                  <a:gd name="T0" fmla="*/ 2147483647 w 27"/>
                  <a:gd name="T1" fmla="*/ 0 h 33"/>
                  <a:gd name="T2" fmla="*/ 2147483647 w 27"/>
                  <a:gd name="T3" fmla="*/ 0 h 33"/>
                  <a:gd name="T4" fmla="*/ 2147483647 w 27"/>
                  <a:gd name="T5" fmla="*/ 2147483647 h 33"/>
                  <a:gd name="T6" fmla="*/ 2147483647 w 27"/>
                  <a:gd name="T7" fmla="*/ 2147483647 h 33"/>
                  <a:gd name="T8" fmla="*/ 2147483647 w 27"/>
                  <a:gd name="T9" fmla="*/ 2147483647 h 33"/>
                  <a:gd name="T10" fmla="*/ 2147483647 w 27"/>
                  <a:gd name="T11" fmla="*/ 2147483647 h 33"/>
                  <a:gd name="T12" fmla="*/ 2147483647 w 27"/>
                  <a:gd name="T13" fmla="*/ 2147483647 h 33"/>
                  <a:gd name="T14" fmla="*/ 2147483647 w 27"/>
                  <a:gd name="T15" fmla="*/ 2147483647 h 33"/>
                  <a:gd name="T16" fmla="*/ 2147483647 w 27"/>
                  <a:gd name="T17" fmla="*/ 2147483647 h 33"/>
                  <a:gd name="T18" fmla="*/ 2147483647 w 27"/>
                  <a:gd name="T19" fmla="*/ 2147483647 h 33"/>
                  <a:gd name="T20" fmla="*/ 2147483647 w 27"/>
                  <a:gd name="T21" fmla="*/ 2147483647 h 33"/>
                  <a:gd name="T22" fmla="*/ 2147483647 w 27"/>
                  <a:gd name="T23" fmla="*/ 2147483647 h 33"/>
                  <a:gd name="T24" fmla="*/ 2147483647 w 27"/>
                  <a:gd name="T25" fmla="*/ 2147483647 h 33"/>
                  <a:gd name="T26" fmla="*/ 2147483647 w 27"/>
                  <a:gd name="T27" fmla="*/ 2147483647 h 33"/>
                  <a:gd name="T28" fmla="*/ 2147483647 w 27"/>
                  <a:gd name="T29" fmla="*/ 2147483647 h 33"/>
                  <a:gd name="T30" fmla="*/ 2147483647 w 27"/>
                  <a:gd name="T31" fmla="*/ 2147483647 h 33"/>
                  <a:gd name="T32" fmla="*/ 2147483647 w 27"/>
                  <a:gd name="T33" fmla="*/ 2147483647 h 33"/>
                  <a:gd name="T34" fmla="*/ 2147483647 w 27"/>
                  <a:gd name="T35" fmla="*/ 2147483647 h 33"/>
                  <a:gd name="T36" fmla="*/ 2147483647 w 27"/>
                  <a:gd name="T37" fmla="*/ 2147483647 h 33"/>
                  <a:gd name="T38" fmla="*/ 2147483647 w 27"/>
                  <a:gd name="T39" fmla="*/ 2147483647 h 33"/>
                  <a:gd name="T40" fmla="*/ 2147483647 w 27"/>
                  <a:gd name="T41" fmla="*/ 2147483647 h 33"/>
                  <a:gd name="T42" fmla="*/ 2147483647 w 27"/>
                  <a:gd name="T43" fmla="*/ 2147483647 h 33"/>
                  <a:gd name="T44" fmla="*/ 2147483647 w 27"/>
                  <a:gd name="T45" fmla="*/ 2147483647 h 33"/>
                  <a:gd name="T46" fmla="*/ 2147483647 w 27"/>
                  <a:gd name="T47" fmla="*/ 2147483647 h 33"/>
                  <a:gd name="T48" fmla="*/ 2147483647 w 27"/>
                  <a:gd name="T49" fmla="*/ 2147483647 h 33"/>
                  <a:gd name="T50" fmla="*/ 2147483647 w 27"/>
                  <a:gd name="T51" fmla="*/ 2147483647 h 33"/>
                  <a:gd name="T52" fmla="*/ 0 w 27"/>
                  <a:gd name="T53" fmla="*/ 2147483647 h 33"/>
                  <a:gd name="T54" fmla="*/ 2147483647 w 27"/>
                  <a:gd name="T55" fmla="*/ 2147483647 h 33"/>
                  <a:gd name="T56" fmla="*/ 0 w 27"/>
                  <a:gd name="T57" fmla="*/ 2147483647 h 33"/>
                  <a:gd name="T58" fmla="*/ 2147483647 w 27"/>
                  <a:gd name="T59" fmla="*/ 2147483647 h 33"/>
                  <a:gd name="T60" fmla="*/ 2147483647 w 27"/>
                  <a:gd name="T61" fmla="*/ 2147483647 h 33"/>
                  <a:gd name="T62" fmla="*/ 2147483647 w 27"/>
                  <a:gd name="T63" fmla="*/ 0 h 33"/>
                  <a:gd name="T64" fmla="*/ 2147483647 w 27"/>
                  <a:gd name="T65" fmla="*/ 0 h 33"/>
                  <a:gd name="T66" fmla="*/ 2147483647 w 27"/>
                  <a:gd name="T67" fmla="*/ 0 h 33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w 27"/>
                  <a:gd name="T103" fmla="*/ 0 h 33"/>
                  <a:gd name="T104" fmla="*/ 27 w 27"/>
                  <a:gd name="T105" fmla="*/ 33 h 33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T102" t="T103" r="T104" b="T105"/>
                <a:pathLst>
                  <a:path w="27" h="33" fill="norm" stroke="1" extrusionOk="0">
                    <a:moveTo>
                      <a:pt x="14" y="0"/>
                    </a:moveTo>
                    <a:lnTo>
                      <a:pt x="14" y="0"/>
                    </a:lnTo>
                    <a:lnTo>
                      <a:pt x="21" y="6"/>
                    </a:lnTo>
                    <a:cubicBezTo>
                      <a:pt x="22" y="8"/>
                      <a:pt x="22" y="9"/>
                      <a:pt x="21" y="10"/>
                    </a:cubicBezTo>
                    <a:cubicBezTo>
                      <a:pt x="24" y="10"/>
                      <a:pt x="27" y="11"/>
                      <a:pt x="27" y="14"/>
                    </a:cubicBezTo>
                    <a:lnTo>
                      <a:pt x="26" y="14"/>
                    </a:lnTo>
                    <a:lnTo>
                      <a:pt x="27" y="15"/>
                    </a:lnTo>
                    <a:lnTo>
                      <a:pt x="25" y="16"/>
                    </a:lnTo>
                    <a:lnTo>
                      <a:pt x="26" y="17"/>
                    </a:lnTo>
                    <a:cubicBezTo>
                      <a:pt x="25" y="17"/>
                      <a:pt x="24" y="17"/>
                      <a:pt x="24" y="16"/>
                    </a:cubicBezTo>
                    <a:cubicBezTo>
                      <a:pt x="24" y="17"/>
                      <a:pt x="23" y="18"/>
                      <a:pt x="22" y="18"/>
                    </a:cubicBezTo>
                    <a:cubicBezTo>
                      <a:pt x="22" y="16"/>
                      <a:pt x="21" y="15"/>
                      <a:pt x="19" y="15"/>
                    </a:cubicBezTo>
                    <a:cubicBezTo>
                      <a:pt x="17" y="16"/>
                      <a:pt x="16" y="16"/>
                      <a:pt x="16" y="14"/>
                    </a:cubicBezTo>
                    <a:lnTo>
                      <a:pt x="16" y="21"/>
                    </a:lnTo>
                    <a:cubicBezTo>
                      <a:pt x="18" y="28"/>
                      <a:pt x="16" y="31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1" y="31"/>
                      <a:pt x="9" y="28"/>
                      <a:pt x="11" y="21"/>
                    </a:cubicBezTo>
                    <a:lnTo>
                      <a:pt x="11" y="14"/>
                    </a:lnTo>
                    <a:cubicBezTo>
                      <a:pt x="11" y="16"/>
                      <a:pt x="10" y="16"/>
                      <a:pt x="8" y="15"/>
                    </a:cubicBezTo>
                    <a:cubicBezTo>
                      <a:pt x="6" y="15"/>
                      <a:pt x="5" y="16"/>
                      <a:pt x="5" y="18"/>
                    </a:cubicBezTo>
                    <a:cubicBezTo>
                      <a:pt x="4" y="18"/>
                      <a:pt x="4" y="17"/>
                      <a:pt x="3" y="16"/>
                    </a:cubicBezTo>
                    <a:cubicBezTo>
                      <a:pt x="3" y="17"/>
                      <a:pt x="2" y="17"/>
                      <a:pt x="1" y="17"/>
                    </a:cubicBezTo>
                    <a:lnTo>
                      <a:pt x="2" y="16"/>
                    </a:lnTo>
                    <a:lnTo>
                      <a:pt x="0" y="15"/>
                    </a:lnTo>
                    <a:lnTo>
                      <a:pt x="1" y="14"/>
                    </a:lnTo>
                    <a:lnTo>
                      <a:pt x="0" y="14"/>
                    </a:lnTo>
                    <a:cubicBezTo>
                      <a:pt x="0" y="11"/>
                      <a:pt x="3" y="10"/>
                      <a:pt x="6" y="10"/>
                    </a:cubicBezTo>
                    <a:cubicBezTo>
                      <a:pt x="5" y="9"/>
                      <a:pt x="5" y="8"/>
                      <a:pt x="6" y="6"/>
                    </a:cubicBez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1" name="Freeform 53"/>
              <p:cNvSpPr/>
              <p:nvPr/>
            </p:nvSpPr>
            <p:spPr bwMode="auto">
              <a:xfrm>
                <a:off x="3569" y="1226"/>
                <a:ext cx="198" cy="92"/>
              </a:xfrm>
              <a:custGeom>
                <a:avLst/>
                <a:gdLst>
                  <a:gd name="T0" fmla="*/ 0 w 17"/>
                  <a:gd name="T1" fmla="*/ 2147483647 h 8"/>
                  <a:gd name="T2" fmla="*/ 2147483647 w 17"/>
                  <a:gd name="T3" fmla="*/ 2147483647 h 8"/>
                  <a:gd name="T4" fmla="*/ 2147483647 w 17"/>
                  <a:gd name="T5" fmla="*/ 0 h 8"/>
                  <a:gd name="T6" fmla="*/ 2147483647 w 17"/>
                  <a:gd name="T7" fmla="*/ 0 h 8"/>
                  <a:gd name="T8" fmla="*/ 2147483647 w 17"/>
                  <a:gd name="T9" fmla="*/ 0 h 8"/>
                  <a:gd name="T10" fmla="*/ 2147483647 w 17"/>
                  <a:gd name="T11" fmla="*/ 2147483647 h 8"/>
                  <a:gd name="T12" fmla="*/ 2147483647 w 17"/>
                  <a:gd name="T13" fmla="*/ 2147483647 h 8"/>
                  <a:gd name="T14" fmla="*/ 2147483647 w 17"/>
                  <a:gd name="T15" fmla="*/ 2147483647 h 8"/>
                  <a:gd name="T16" fmla="*/ 2147483647 w 17"/>
                  <a:gd name="T17" fmla="*/ 2147483647 h 8"/>
                  <a:gd name="T18" fmla="*/ 2147483647 w 17"/>
                  <a:gd name="T19" fmla="*/ 2147483647 h 8"/>
                  <a:gd name="T20" fmla="*/ 2147483647 w 17"/>
                  <a:gd name="T21" fmla="*/ 2147483647 h 8"/>
                  <a:gd name="T22" fmla="*/ 2147483647 w 17"/>
                  <a:gd name="T23" fmla="*/ 2147483647 h 8"/>
                  <a:gd name="T24" fmla="*/ 2147483647 w 17"/>
                  <a:gd name="T25" fmla="*/ 2147483647 h 8"/>
                  <a:gd name="T26" fmla="*/ 2147483647 w 17"/>
                  <a:gd name="T27" fmla="*/ 2147483647 h 8"/>
                  <a:gd name="T28" fmla="*/ 2147483647 w 17"/>
                  <a:gd name="T29" fmla="*/ 2147483647 h 8"/>
                  <a:gd name="T30" fmla="*/ 2147483647 w 17"/>
                  <a:gd name="T31" fmla="*/ 2147483647 h 8"/>
                  <a:gd name="T32" fmla="*/ 2147483647 w 17"/>
                  <a:gd name="T33" fmla="*/ 2147483647 h 8"/>
                  <a:gd name="T34" fmla="*/ 2147483647 w 17"/>
                  <a:gd name="T35" fmla="*/ 2147483647 h 8"/>
                  <a:gd name="T36" fmla="*/ 2147483647 w 17"/>
                  <a:gd name="T37" fmla="*/ 2147483647 h 8"/>
                  <a:gd name="T38" fmla="*/ 2147483647 w 17"/>
                  <a:gd name="T39" fmla="*/ 2147483647 h 8"/>
                  <a:gd name="T40" fmla="*/ 2147483647 w 17"/>
                  <a:gd name="T41" fmla="*/ 2147483647 h 8"/>
                  <a:gd name="T42" fmla="*/ 2147483647 w 17"/>
                  <a:gd name="T43" fmla="*/ 2147483647 h 8"/>
                  <a:gd name="T44" fmla="*/ 2147483647 w 17"/>
                  <a:gd name="T45" fmla="*/ 2147483647 h 8"/>
                  <a:gd name="T46" fmla="*/ 2147483647 w 17"/>
                  <a:gd name="T47" fmla="*/ 2147483647 h 8"/>
                  <a:gd name="T48" fmla="*/ 0 w 17"/>
                  <a:gd name="T49" fmla="*/ 2147483647 h 8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7"/>
                  <a:gd name="T76" fmla="*/ 0 h 8"/>
                  <a:gd name="T77" fmla="*/ 17 w 17"/>
                  <a:gd name="T78" fmla="*/ 8 h 8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7" h="8" fill="norm" stroke="1" extrusionOk="0">
                    <a:moveTo>
                      <a:pt x="0" y="3"/>
                    </a:moveTo>
                    <a:cubicBezTo>
                      <a:pt x="2" y="3"/>
                      <a:pt x="3" y="3"/>
                      <a:pt x="2" y="1"/>
                    </a:cubicBezTo>
                    <a:lnTo>
                      <a:pt x="8" y="0"/>
                    </a:lnTo>
                    <a:lnTo>
                      <a:pt x="15" y="1"/>
                    </a:lnTo>
                    <a:cubicBezTo>
                      <a:pt x="14" y="3"/>
                      <a:pt x="15" y="3"/>
                      <a:pt x="17" y="3"/>
                    </a:cubicBezTo>
                    <a:cubicBezTo>
                      <a:pt x="16" y="4"/>
                      <a:pt x="15" y="5"/>
                      <a:pt x="14" y="4"/>
                    </a:cubicBezTo>
                    <a:cubicBezTo>
                      <a:pt x="14" y="5"/>
                      <a:pt x="14" y="6"/>
                      <a:pt x="15" y="7"/>
                    </a:cubicBezTo>
                    <a:cubicBezTo>
                      <a:pt x="14" y="6"/>
                      <a:pt x="13" y="6"/>
                      <a:pt x="13" y="5"/>
                    </a:cubicBezTo>
                    <a:lnTo>
                      <a:pt x="13" y="8"/>
                    </a:lnTo>
                    <a:cubicBezTo>
                      <a:pt x="12" y="7"/>
                      <a:pt x="12" y="6"/>
                      <a:pt x="11" y="5"/>
                    </a:cubicBezTo>
                    <a:lnTo>
                      <a:pt x="11" y="8"/>
                    </a:lnTo>
                    <a:lnTo>
                      <a:pt x="10" y="6"/>
                    </a:lnTo>
                    <a:lnTo>
                      <a:pt x="8" y="8"/>
                    </a:lnTo>
                    <a:lnTo>
                      <a:pt x="7" y="6"/>
                    </a:lnTo>
                    <a:lnTo>
                      <a:pt x="6" y="8"/>
                    </a:lnTo>
                    <a:lnTo>
                      <a:pt x="6" y="5"/>
                    </a:lnTo>
                    <a:cubicBezTo>
                      <a:pt x="5" y="6"/>
                      <a:pt x="5" y="7"/>
                      <a:pt x="4" y="8"/>
                    </a:cubicBezTo>
                    <a:lnTo>
                      <a:pt x="4" y="5"/>
                    </a:lnTo>
                    <a:cubicBezTo>
                      <a:pt x="4" y="6"/>
                      <a:pt x="3" y="6"/>
                      <a:pt x="2" y="7"/>
                    </a:cubicBezTo>
                    <a:cubicBezTo>
                      <a:pt x="3" y="6"/>
                      <a:pt x="3" y="5"/>
                      <a:pt x="3" y="4"/>
                    </a:cubicBezTo>
                    <a:cubicBezTo>
                      <a:pt x="2" y="5"/>
                      <a:pt x="1" y="4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2" name="Freeform 54"/>
              <p:cNvSpPr/>
              <p:nvPr/>
            </p:nvSpPr>
            <p:spPr bwMode="auto">
              <a:xfrm>
                <a:off x="3569" y="1180"/>
                <a:ext cx="198" cy="103"/>
              </a:xfrm>
              <a:custGeom>
                <a:avLst/>
                <a:gdLst>
                  <a:gd name="T0" fmla="*/ 2147483647 w 17"/>
                  <a:gd name="T1" fmla="*/ 2147483647 h 9"/>
                  <a:gd name="T2" fmla="*/ 2147483647 w 17"/>
                  <a:gd name="T3" fmla="*/ 0 h 9"/>
                  <a:gd name="T4" fmla="*/ 2147483647 w 17"/>
                  <a:gd name="T5" fmla="*/ 0 h 9"/>
                  <a:gd name="T6" fmla="*/ 2147483647 w 17"/>
                  <a:gd name="T7" fmla="*/ 0 h 9"/>
                  <a:gd name="T8" fmla="*/ 2147483647 w 17"/>
                  <a:gd name="T9" fmla="*/ 0 h 9"/>
                  <a:gd name="T10" fmla="*/ 2147483647 w 17"/>
                  <a:gd name="T11" fmla="*/ 0 h 9"/>
                  <a:gd name="T12" fmla="*/ 2147483647 w 17"/>
                  <a:gd name="T13" fmla="*/ 2147483647 h 9"/>
                  <a:gd name="T14" fmla="*/ 0 w 17"/>
                  <a:gd name="T15" fmla="*/ 2147483647 h 9"/>
                  <a:gd name="T16" fmla="*/ 2147483647 w 17"/>
                  <a:gd name="T17" fmla="*/ 2147483647 h 9"/>
                  <a:gd name="T18" fmla="*/ 2147483647 w 17"/>
                  <a:gd name="T19" fmla="*/ 2147483647 h 9"/>
                  <a:gd name="T20" fmla="*/ 2147483647 w 17"/>
                  <a:gd name="T21" fmla="*/ 2147483647 h 9"/>
                  <a:gd name="T22" fmla="*/ 2147483647 w 17"/>
                  <a:gd name="T23" fmla="*/ 2147483647 h 9"/>
                  <a:gd name="T24" fmla="*/ 2147483647 w 17"/>
                  <a:gd name="T25" fmla="*/ 2147483647 h 9"/>
                  <a:gd name="T26" fmla="*/ 2147483647 w 17"/>
                  <a:gd name="T27" fmla="*/ 2147483647 h 9"/>
                  <a:gd name="T28" fmla="*/ 2147483647 w 17"/>
                  <a:gd name="T29" fmla="*/ 2147483647 h 9"/>
                  <a:gd name="T30" fmla="*/ 2147483647 w 17"/>
                  <a:gd name="T31" fmla="*/ 2147483647 h 9"/>
                  <a:gd name="T32" fmla="*/ 2147483647 w 17"/>
                  <a:gd name="T33" fmla="*/ 2147483647 h 9"/>
                  <a:gd name="T34" fmla="*/ 2147483647 w 17"/>
                  <a:gd name="T35" fmla="*/ 2147483647 h 9"/>
                  <a:gd name="T36" fmla="*/ 2147483647 w 17"/>
                  <a:gd name="T37" fmla="*/ 2147483647 h 9"/>
                  <a:gd name="T38" fmla="*/ 2147483647 w 17"/>
                  <a:gd name="T39" fmla="*/ 2147483647 h 9"/>
                  <a:gd name="T40" fmla="*/ 2147483647 w 17"/>
                  <a:gd name="T41" fmla="*/ 2147483647 h 9"/>
                  <a:gd name="T42" fmla="*/ 2147483647 w 17"/>
                  <a:gd name="T43" fmla="*/ 2147483647 h 9"/>
                  <a:gd name="T44" fmla="*/ 2147483647 w 17"/>
                  <a:gd name="T45" fmla="*/ 2147483647 h 9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w 17"/>
                  <a:gd name="T70" fmla="*/ 0 h 9"/>
                  <a:gd name="T71" fmla="*/ 17 w 17"/>
                  <a:gd name="T72" fmla="*/ 9 h 9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T69" t="T70" r="T71" b="T72"/>
                <a:pathLst>
                  <a:path w="17" h="9" fill="norm" stroke="1" extrusionOk="0">
                    <a:moveTo>
                      <a:pt x="14" y="2"/>
                    </a:moveTo>
                    <a:lnTo>
                      <a:pt x="12" y="0"/>
                    </a:lnTo>
                    <a:lnTo>
                      <a:pt x="9" y="0"/>
                    </a:lnTo>
                    <a:lnTo>
                      <a:pt x="5" y="0"/>
                    </a:lnTo>
                    <a:lnTo>
                      <a:pt x="3" y="2"/>
                    </a:lnTo>
                    <a:cubicBezTo>
                      <a:pt x="4" y="4"/>
                      <a:pt x="3" y="5"/>
                      <a:pt x="0" y="6"/>
                    </a:cubicBezTo>
                    <a:cubicBezTo>
                      <a:pt x="1" y="7"/>
                      <a:pt x="2" y="7"/>
                      <a:pt x="4" y="6"/>
                    </a:cubicBezTo>
                    <a:lnTo>
                      <a:pt x="2" y="8"/>
                    </a:lnTo>
                    <a:cubicBezTo>
                      <a:pt x="4" y="8"/>
                      <a:pt x="5" y="7"/>
                      <a:pt x="6" y="5"/>
                    </a:cubicBezTo>
                    <a:lnTo>
                      <a:pt x="6" y="9"/>
                    </a:lnTo>
                    <a:cubicBezTo>
                      <a:pt x="7" y="8"/>
                      <a:pt x="8" y="6"/>
                      <a:pt x="7" y="4"/>
                    </a:cubicBezTo>
                    <a:lnTo>
                      <a:pt x="9" y="7"/>
                    </a:lnTo>
                    <a:lnTo>
                      <a:pt x="10" y="4"/>
                    </a:lnTo>
                    <a:cubicBezTo>
                      <a:pt x="9" y="6"/>
                      <a:pt x="10" y="8"/>
                      <a:pt x="11" y="9"/>
                    </a:cubicBezTo>
                    <a:lnTo>
                      <a:pt x="11" y="5"/>
                    </a:lnTo>
                    <a:cubicBezTo>
                      <a:pt x="12" y="7"/>
                      <a:pt x="13" y="8"/>
                      <a:pt x="15" y="8"/>
                    </a:cubicBezTo>
                    <a:lnTo>
                      <a:pt x="13" y="6"/>
                    </a:lnTo>
                    <a:cubicBezTo>
                      <a:pt x="15" y="7"/>
                      <a:pt x="16" y="7"/>
                      <a:pt x="17" y="6"/>
                    </a:cubicBezTo>
                    <a:cubicBezTo>
                      <a:pt x="14" y="5"/>
                      <a:pt x="13" y="4"/>
                      <a:pt x="14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3" name="Freeform 55"/>
              <p:cNvSpPr/>
              <p:nvPr/>
            </p:nvSpPr>
            <p:spPr bwMode="auto">
              <a:xfrm>
                <a:off x="3559" y="1260"/>
                <a:ext cx="53" cy="34"/>
              </a:xfrm>
              <a:custGeom>
                <a:avLst/>
                <a:gdLst>
                  <a:gd name="T0" fmla="*/ 0 w 5"/>
                  <a:gd name="T1" fmla="*/ 2147483647 h 3"/>
                  <a:gd name="T2" fmla="*/ 2147483647 w 5"/>
                  <a:gd name="T3" fmla="*/ 0 h 3"/>
                  <a:gd name="T4" fmla="*/ 2147483647 w 5"/>
                  <a:gd name="T5" fmla="*/ 2147483647 h 3"/>
                  <a:gd name="T6" fmla="*/ 2147483647 w 5"/>
                  <a:gd name="T7" fmla="*/ 2147483647 h 3"/>
                  <a:gd name="T8" fmla="*/ 0 w 5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3"/>
                  <a:gd name="T17" fmla="*/ 5 w 5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3" fill="norm" stroke="1" extrusionOk="0">
                    <a:moveTo>
                      <a:pt x="0" y="2"/>
                    </a:moveTo>
                    <a:lnTo>
                      <a:pt x="2" y="0"/>
                    </a:lnTo>
                    <a:lnTo>
                      <a:pt x="5" y="1"/>
                    </a:lnTo>
                    <a:lnTo>
                      <a:pt x="4" y="3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4" name="Freeform 56"/>
              <p:cNvSpPr/>
              <p:nvPr/>
            </p:nvSpPr>
            <p:spPr bwMode="auto">
              <a:xfrm>
                <a:off x="3718" y="1260"/>
                <a:ext cx="58" cy="34"/>
              </a:xfrm>
              <a:custGeom>
                <a:avLst/>
                <a:gdLst>
                  <a:gd name="T0" fmla="*/ 2147483647 w 5"/>
                  <a:gd name="T1" fmla="*/ 2147483647 h 3"/>
                  <a:gd name="T2" fmla="*/ 2147483647 w 5"/>
                  <a:gd name="T3" fmla="*/ 0 h 3"/>
                  <a:gd name="T4" fmla="*/ 0 w 5"/>
                  <a:gd name="T5" fmla="*/ 2147483647 h 3"/>
                  <a:gd name="T6" fmla="*/ 2147483647 w 5"/>
                  <a:gd name="T7" fmla="*/ 2147483647 h 3"/>
                  <a:gd name="T8" fmla="*/ 2147483647 w 5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3"/>
                  <a:gd name="T17" fmla="*/ 5 w 5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3" fill="norm" stroke="1" extrusionOk="0">
                    <a:moveTo>
                      <a:pt x="5" y="2"/>
                    </a:moveTo>
                    <a:lnTo>
                      <a:pt x="3" y="0"/>
                    </a:lnTo>
                    <a:lnTo>
                      <a:pt x="0" y="1"/>
                    </a:lnTo>
                    <a:lnTo>
                      <a:pt x="1" y="3"/>
                    </a:lnTo>
                    <a:lnTo>
                      <a:pt x="5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5" name="Freeform 57"/>
              <p:cNvSpPr/>
              <p:nvPr/>
            </p:nvSpPr>
            <p:spPr bwMode="auto">
              <a:xfrm>
                <a:off x="3544" y="1478"/>
                <a:ext cx="92" cy="149"/>
              </a:xfrm>
              <a:custGeom>
                <a:avLst/>
                <a:gdLst>
                  <a:gd name="T0" fmla="*/ 2147483647 w 8"/>
                  <a:gd name="T1" fmla="*/ 2147483647 h 13"/>
                  <a:gd name="T2" fmla="*/ 2147483647 w 8"/>
                  <a:gd name="T3" fmla="*/ 2147483647 h 13"/>
                  <a:gd name="T4" fmla="*/ 2147483647 w 8"/>
                  <a:gd name="T5" fmla="*/ 2147483647 h 13"/>
                  <a:gd name="T6" fmla="*/ 2147483647 w 8"/>
                  <a:gd name="T7" fmla="*/ 2147483647 h 13"/>
                  <a:gd name="T8" fmla="*/ 2147483647 w 8"/>
                  <a:gd name="T9" fmla="*/ 2147483647 h 13"/>
                  <a:gd name="T10" fmla="*/ 2147483647 w 8"/>
                  <a:gd name="T11" fmla="*/ 0 h 13"/>
                  <a:gd name="T12" fmla="*/ 2147483647 w 8"/>
                  <a:gd name="T13" fmla="*/ 2147483647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3"/>
                  <a:gd name="T23" fmla="*/ 8 w 8"/>
                  <a:gd name="T24" fmla="*/ 13 h 1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3" fill="norm" stroke="1" extrusionOk="0">
                    <a:moveTo>
                      <a:pt x="8" y="4"/>
                    </a:moveTo>
                    <a:cubicBezTo>
                      <a:pt x="5" y="6"/>
                      <a:pt x="4" y="9"/>
                      <a:pt x="5" y="13"/>
                    </a:cubicBezTo>
                    <a:cubicBezTo>
                      <a:pt x="2" y="13"/>
                      <a:pt x="2" y="12"/>
                      <a:pt x="2" y="10"/>
                    </a:cubicBezTo>
                    <a:cubicBezTo>
                      <a:pt x="0" y="9"/>
                      <a:pt x="0" y="8"/>
                      <a:pt x="1" y="7"/>
                    </a:cubicBezTo>
                    <a:cubicBezTo>
                      <a:pt x="1" y="7"/>
                      <a:pt x="3" y="7"/>
                      <a:pt x="4" y="5"/>
                    </a:cubicBezTo>
                    <a:cubicBezTo>
                      <a:pt x="7" y="4"/>
                      <a:pt x="8" y="2"/>
                      <a:pt x="8" y="0"/>
                    </a:cubicBezTo>
                    <a:lnTo>
                      <a:pt x="8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6" name="Freeform 58"/>
              <p:cNvSpPr/>
              <p:nvPr/>
            </p:nvSpPr>
            <p:spPr bwMode="auto">
              <a:xfrm>
                <a:off x="3593" y="1524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0 w 4"/>
                  <a:gd name="T7" fmla="*/ 2147483647 h 13"/>
                  <a:gd name="T8" fmla="*/ 2147483647 w 4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3"/>
                  <a:gd name="T17" fmla="*/ 4 w 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3" fill="norm" stroke="1" extrusionOk="0">
                    <a:moveTo>
                      <a:pt x="4" y="13"/>
                    </a:moveTo>
                    <a:cubicBezTo>
                      <a:pt x="3" y="10"/>
                      <a:pt x="3" y="7"/>
                      <a:pt x="4" y="3"/>
                    </a:cubicBezTo>
                    <a:lnTo>
                      <a:pt x="4" y="0"/>
                    </a:lnTo>
                    <a:cubicBezTo>
                      <a:pt x="1" y="2"/>
                      <a:pt x="0" y="5"/>
                      <a:pt x="0" y="9"/>
                    </a:cubicBezTo>
                    <a:cubicBezTo>
                      <a:pt x="1" y="12"/>
                      <a:pt x="3" y="13"/>
                      <a:pt x="4" y="1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7" name="Freeform 59"/>
              <p:cNvSpPr/>
              <p:nvPr/>
            </p:nvSpPr>
            <p:spPr bwMode="auto">
              <a:xfrm>
                <a:off x="3535" y="1432"/>
                <a:ext cx="67" cy="69"/>
              </a:xfrm>
              <a:custGeom>
                <a:avLst/>
                <a:gdLst>
                  <a:gd name="T0" fmla="*/ 0 w 6"/>
                  <a:gd name="T1" fmla="*/ 2147483647 h 6"/>
                  <a:gd name="T2" fmla="*/ 2147483647 w 6"/>
                  <a:gd name="T3" fmla="*/ 0 h 6"/>
                  <a:gd name="T4" fmla="*/ 0 60000 65536"/>
                  <a:gd name="T5" fmla="*/ 0 60000 65536"/>
                  <a:gd name="T6" fmla="*/ 0 w 6"/>
                  <a:gd name="T7" fmla="*/ 0 h 6"/>
                  <a:gd name="T8" fmla="*/ 6 w 6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6" h="6" fill="norm" stroke="1" extrusionOk="0">
                    <a:moveTo>
                      <a:pt x="0" y="6"/>
                    </a:moveTo>
                    <a:cubicBezTo>
                      <a:pt x="1" y="5"/>
                      <a:pt x="2" y="0"/>
                      <a:pt x="6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8" name="Freeform 60"/>
              <p:cNvSpPr/>
              <p:nvPr/>
            </p:nvSpPr>
            <p:spPr bwMode="auto">
              <a:xfrm>
                <a:off x="3544" y="1432"/>
                <a:ext cx="58" cy="92"/>
              </a:xfrm>
              <a:custGeom>
                <a:avLst/>
                <a:gdLst>
                  <a:gd name="T0" fmla="*/ 2147483647 w 5"/>
                  <a:gd name="T1" fmla="*/ 2147483647 h 8"/>
                  <a:gd name="T2" fmla="*/ 2147483647 w 5"/>
                  <a:gd name="T3" fmla="*/ 0 h 8"/>
                  <a:gd name="T4" fmla="*/ 0 60000 65536"/>
                  <a:gd name="T5" fmla="*/ 0 60000 65536"/>
                  <a:gd name="T6" fmla="*/ 0 w 5"/>
                  <a:gd name="T7" fmla="*/ 0 h 8"/>
                  <a:gd name="T8" fmla="*/ 5 w 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8" fill="norm" stroke="1" extrusionOk="0">
                    <a:moveTo>
                      <a:pt x="2" y="8"/>
                    </a:moveTo>
                    <a:cubicBezTo>
                      <a:pt x="0" y="5"/>
                      <a:pt x="2" y="3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9" name="Freeform 61"/>
              <p:cNvSpPr/>
              <p:nvPr/>
            </p:nvSpPr>
            <p:spPr bwMode="auto">
              <a:xfrm>
                <a:off x="3578" y="1432"/>
                <a:ext cx="58" cy="57"/>
              </a:xfrm>
              <a:custGeom>
                <a:avLst/>
                <a:gdLst>
                  <a:gd name="T0" fmla="*/ 2147483647 w 5"/>
                  <a:gd name="T1" fmla="*/ 2147483647 h 5"/>
                  <a:gd name="T2" fmla="*/ 2147483647 w 5"/>
                  <a:gd name="T3" fmla="*/ 0 h 5"/>
                  <a:gd name="T4" fmla="*/ 0 60000 65536"/>
                  <a:gd name="T5" fmla="*/ 0 60000 65536"/>
                  <a:gd name="T6" fmla="*/ 0 w 5"/>
                  <a:gd name="T7" fmla="*/ 0 h 5"/>
                  <a:gd name="T8" fmla="*/ 5 w 5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5" fill="norm" stroke="1" extrusionOk="0">
                    <a:moveTo>
                      <a:pt x="1" y="5"/>
                    </a:moveTo>
                    <a:cubicBezTo>
                      <a:pt x="0" y="4"/>
                      <a:pt x="2" y="2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0" name="Freeform 62"/>
              <p:cNvSpPr/>
              <p:nvPr/>
            </p:nvSpPr>
            <p:spPr bwMode="auto">
              <a:xfrm>
                <a:off x="3593" y="1467"/>
                <a:ext cx="43" cy="23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0 h 2"/>
                  <a:gd name="T4" fmla="*/ 0 60000 65536"/>
                  <a:gd name="T5" fmla="*/ 0 60000 65536"/>
                  <a:gd name="T6" fmla="*/ 0 w 4"/>
                  <a:gd name="T7" fmla="*/ 0 h 2"/>
                  <a:gd name="T8" fmla="*/ 4 w 4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" fill="norm" stroke="1" extrusionOk="0">
                    <a:moveTo>
                      <a:pt x="0" y="2"/>
                    </a:moveTo>
                    <a:cubicBezTo>
                      <a:pt x="1" y="1"/>
                      <a:pt x="3" y="0"/>
                      <a:pt x="4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1" name="Freeform 63"/>
              <p:cNvSpPr/>
              <p:nvPr/>
            </p:nvSpPr>
            <p:spPr bwMode="auto">
              <a:xfrm>
                <a:off x="3525" y="1444"/>
                <a:ext cx="53" cy="34"/>
              </a:xfrm>
              <a:custGeom>
                <a:avLst/>
                <a:gdLst>
                  <a:gd name="T0" fmla="*/ 0 w 5"/>
                  <a:gd name="T1" fmla="*/ 2147483647 h 3"/>
                  <a:gd name="T2" fmla="*/ 2147483647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 fill="norm" stroke="1" extrusionOk="0">
                    <a:moveTo>
                      <a:pt x="0" y="3"/>
                    </a:moveTo>
                    <a:cubicBezTo>
                      <a:pt x="0" y="2"/>
                      <a:pt x="2" y="0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2" name="Freeform 64"/>
              <p:cNvSpPr/>
              <p:nvPr/>
            </p:nvSpPr>
            <p:spPr bwMode="auto">
              <a:xfrm>
                <a:off x="3544" y="1432"/>
                <a:ext cx="58" cy="69"/>
              </a:xfrm>
              <a:custGeom>
                <a:avLst/>
                <a:gdLst>
                  <a:gd name="T0" fmla="*/ 0 w 5"/>
                  <a:gd name="T1" fmla="*/ 2147483647 h 6"/>
                  <a:gd name="T2" fmla="*/ 2147483647 w 5"/>
                  <a:gd name="T3" fmla="*/ 0 h 6"/>
                  <a:gd name="T4" fmla="*/ 0 60000 65536"/>
                  <a:gd name="T5" fmla="*/ 0 60000 65536"/>
                  <a:gd name="T6" fmla="*/ 0 w 5"/>
                  <a:gd name="T7" fmla="*/ 0 h 6"/>
                  <a:gd name="T8" fmla="*/ 5 w 5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6" fill="norm" stroke="1" extrusionOk="0">
                    <a:moveTo>
                      <a:pt x="0" y="6"/>
                    </a:moveTo>
                    <a:cubicBezTo>
                      <a:pt x="1" y="3"/>
                      <a:pt x="2" y="1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3" name="Freeform 65"/>
              <p:cNvSpPr/>
              <p:nvPr/>
            </p:nvSpPr>
            <p:spPr bwMode="auto">
              <a:xfrm>
                <a:off x="3559" y="1513"/>
                <a:ext cx="77" cy="57"/>
              </a:xfrm>
              <a:custGeom>
                <a:avLst/>
                <a:gdLst>
                  <a:gd name="T0" fmla="*/ 0 w 7"/>
                  <a:gd name="T1" fmla="*/ 2147483647 h 5"/>
                  <a:gd name="T2" fmla="*/ 2147483647 w 7"/>
                  <a:gd name="T3" fmla="*/ 2147483647 h 5"/>
                  <a:gd name="T4" fmla="*/ 2147483647 w 7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5"/>
                  <a:gd name="T11" fmla="*/ 7 w 7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5" fill="norm" stroke="1" extrusionOk="0">
                    <a:moveTo>
                      <a:pt x="0" y="5"/>
                    </a:moveTo>
                    <a:cubicBezTo>
                      <a:pt x="1" y="5"/>
                      <a:pt x="2" y="5"/>
                      <a:pt x="3" y="4"/>
                    </a:cubicBezTo>
                    <a:lnTo>
                      <a:pt x="7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4" name="Freeform 66"/>
              <p:cNvSpPr/>
              <p:nvPr/>
            </p:nvSpPr>
            <p:spPr bwMode="auto">
              <a:xfrm>
                <a:off x="3569" y="1559"/>
                <a:ext cx="24" cy="57"/>
              </a:xfrm>
              <a:custGeom>
                <a:avLst/>
                <a:gdLst>
                  <a:gd name="T0" fmla="*/ 2147483647 w 2"/>
                  <a:gd name="T1" fmla="*/ 0 h 5"/>
                  <a:gd name="T2" fmla="*/ 2147483647 w 2"/>
                  <a:gd name="T3" fmla="*/ 2147483647 h 5"/>
                  <a:gd name="T4" fmla="*/ 0 60000 65536"/>
                  <a:gd name="T5" fmla="*/ 0 60000 65536"/>
                  <a:gd name="T6" fmla="*/ 0 w 2"/>
                  <a:gd name="T7" fmla="*/ 0 h 5"/>
                  <a:gd name="T8" fmla="*/ 2 w 2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5" fill="norm" stroke="1" extrusionOk="0">
                    <a:moveTo>
                      <a:pt x="2" y="0"/>
                    </a:moveTo>
                    <a:cubicBezTo>
                      <a:pt x="1" y="2"/>
                      <a:pt x="0" y="3"/>
                      <a:pt x="1" y="5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5" name="Freeform 67"/>
              <p:cNvSpPr/>
              <p:nvPr/>
            </p:nvSpPr>
            <p:spPr bwMode="auto">
              <a:xfrm>
                <a:off x="3602" y="1536"/>
                <a:ext cx="34" cy="115"/>
              </a:xfrm>
              <a:custGeom>
                <a:avLst/>
                <a:gdLst>
                  <a:gd name="T0" fmla="*/ 2147483647 w 3"/>
                  <a:gd name="T1" fmla="*/ 0 h 10"/>
                  <a:gd name="T2" fmla="*/ 2147483647 w 3"/>
                  <a:gd name="T3" fmla="*/ 2147483647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 fill="norm" stroke="1" extrusionOk="0">
                    <a:moveTo>
                      <a:pt x="3" y="0"/>
                    </a:moveTo>
                    <a:cubicBezTo>
                      <a:pt x="0" y="2"/>
                      <a:pt x="0" y="6"/>
                      <a:pt x="1" y="1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6" name="Freeform 68"/>
              <p:cNvSpPr/>
              <p:nvPr/>
            </p:nvSpPr>
            <p:spPr bwMode="auto">
              <a:xfrm>
                <a:off x="3602" y="1547"/>
                <a:ext cx="34" cy="115"/>
              </a:xfrm>
              <a:custGeom>
                <a:avLst/>
                <a:gdLst>
                  <a:gd name="T0" fmla="*/ 2147483647 w 3"/>
                  <a:gd name="T1" fmla="*/ 2147483647 h 10"/>
                  <a:gd name="T2" fmla="*/ 2147483647 w 3"/>
                  <a:gd name="T3" fmla="*/ 0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 fill="norm" stroke="1" extrusionOk="0">
                    <a:moveTo>
                      <a:pt x="3" y="10"/>
                    </a:moveTo>
                    <a:cubicBezTo>
                      <a:pt x="0" y="8"/>
                      <a:pt x="1" y="4"/>
                      <a:pt x="3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7" name="Freeform 69"/>
              <p:cNvSpPr/>
              <p:nvPr/>
            </p:nvSpPr>
            <p:spPr bwMode="auto">
              <a:xfrm>
                <a:off x="3636" y="1559"/>
                <a:ext cx="34" cy="126"/>
              </a:xfrm>
              <a:custGeom>
                <a:avLst/>
                <a:gdLst>
                  <a:gd name="T0" fmla="*/ 2147483647 w 3"/>
                  <a:gd name="T1" fmla="*/ 0 h 11"/>
                  <a:gd name="T2" fmla="*/ 2147483647 w 3"/>
                  <a:gd name="T3" fmla="*/ 2147483647 h 11"/>
                  <a:gd name="T4" fmla="*/ 0 60000 65536"/>
                  <a:gd name="T5" fmla="*/ 0 60000 65536"/>
                  <a:gd name="T6" fmla="*/ 0 w 3"/>
                  <a:gd name="T7" fmla="*/ 0 h 11"/>
                  <a:gd name="T8" fmla="*/ 3 w 3"/>
                  <a:gd name="T9" fmla="*/ 11 h 1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1" fill="norm" stroke="1" extrusionOk="0">
                    <a:moveTo>
                      <a:pt x="3" y="0"/>
                    </a:moveTo>
                    <a:cubicBezTo>
                      <a:pt x="0" y="6"/>
                      <a:pt x="1" y="9"/>
                      <a:pt x="3" y="11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8" name="Freeform 70"/>
              <p:cNvSpPr/>
              <p:nvPr/>
            </p:nvSpPr>
            <p:spPr bwMode="auto">
              <a:xfrm>
                <a:off x="3699" y="1478"/>
                <a:ext cx="92" cy="149"/>
              </a:xfrm>
              <a:custGeom>
                <a:avLst/>
                <a:gdLst>
                  <a:gd name="T0" fmla="*/ 0 w 8"/>
                  <a:gd name="T1" fmla="*/ 2147483647 h 13"/>
                  <a:gd name="T2" fmla="*/ 2147483647 w 8"/>
                  <a:gd name="T3" fmla="*/ 2147483647 h 13"/>
                  <a:gd name="T4" fmla="*/ 2147483647 w 8"/>
                  <a:gd name="T5" fmla="*/ 2147483647 h 13"/>
                  <a:gd name="T6" fmla="*/ 2147483647 w 8"/>
                  <a:gd name="T7" fmla="*/ 2147483647 h 13"/>
                  <a:gd name="T8" fmla="*/ 2147483647 w 8"/>
                  <a:gd name="T9" fmla="*/ 2147483647 h 13"/>
                  <a:gd name="T10" fmla="*/ 0 w 8"/>
                  <a:gd name="T11" fmla="*/ 0 h 13"/>
                  <a:gd name="T12" fmla="*/ 0 w 8"/>
                  <a:gd name="T13" fmla="*/ 2147483647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3"/>
                  <a:gd name="T23" fmla="*/ 8 w 8"/>
                  <a:gd name="T24" fmla="*/ 13 h 1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3" fill="norm" stroke="1" extrusionOk="0">
                    <a:moveTo>
                      <a:pt x="0" y="4"/>
                    </a:moveTo>
                    <a:cubicBezTo>
                      <a:pt x="3" y="6"/>
                      <a:pt x="4" y="9"/>
                      <a:pt x="4" y="13"/>
                    </a:cubicBezTo>
                    <a:cubicBezTo>
                      <a:pt x="6" y="13"/>
                      <a:pt x="7" y="12"/>
                      <a:pt x="6" y="10"/>
                    </a:cubicBezTo>
                    <a:cubicBezTo>
                      <a:pt x="8" y="9"/>
                      <a:pt x="8" y="8"/>
                      <a:pt x="8" y="7"/>
                    </a:cubicBezTo>
                    <a:cubicBezTo>
                      <a:pt x="7" y="7"/>
                      <a:pt x="5" y="7"/>
                      <a:pt x="4" y="5"/>
                    </a:cubicBezTo>
                    <a:cubicBezTo>
                      <a:pt x="1" y="4"/>
                      <a:pt x="0" y="2"/>
                      <a:pt x="0" y="0"/>
                    </a:cubicBez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9" name="Freeform 71"/>
              <p:cNvSpPr/>
              <p:nvPr/>
            </p:nvSpPr>
            <p:spPr bwMode="auto">
              <a:xfrm>
                <a:off x="3699" y="1524"/>
                <a:ext cx="43" cy="149"/>
              </a:xfrm>
              <a:custGeom>
                <a:avLst/>
                <a:gdLst>
                  <a:gd name="T0" fmla="*/ 0 w 4"/>
                  <a:gd name="T1" fmla="*/ 2147483647 h 13"/>
                  <a:gd name="T2" fmla="*/ 0 w 4"/>
                  <a:gd name="T3" fmla="*/ 2147483647 h 13"/>
                  <a:gd name="T4" fmla="*/ 0 w 4"/>
                  <a:gd name="T5" fmla="*/ 0 h 13"/>
                  <a:gd name="T6" fmla="*/ 2147483647 w 4"/>
                  <a:gd name="T7" fmla="*/ 2147483647 h 13"/>
                  <a:gd name="T8" fmla="*/ 0 w 4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3"/>
                  <a:gd name="T17" fmla="*/ 4 w 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3" fill="norm" stroke="1" extrusionOk="0">
                    <a:moveTo>
                      <a:pt x="0" y="13"/>
                    </a:moveTo>
                    <a:cubicBezTo>
                      <a:pt x="1" y="10"/>
                      <a:pt x="1" y="7"/>
                      <a:pt x="0" y="3"/>
                    </a:cubicBezTo>
                    <a:lnTo>
                      <a:pt x="0" y="0"/>
                    </a:lnTo>
                    <a:cubicBezTo>
                      <a:pt x="3" y="2"/>
                      <a:pt x="4" y="5"/>
                      <a:pt x="4" y="9"/>
                    </a:cubicBezTo>
                    <a:cubicBezTo>
                      <a:pt x="3" y="12"/>
                      <a:pt x="2" y="13"/>
                      <a:pt x="0" y="1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40" name="Freeform 72"/>
              <p:cNvSpPr/>
              <p:nvPr/>
            </p:nvSpPr>
            <p:spPr bwMode="auto">
              <a:xfrm>
                <a:off x="3732" y="1432"/>
                <a:ext cx="77" cy="69"/>
              </a:xfrm>
              <a:custGeom>
                <a:avLst/>
                <a:gdLst>
                  <a:gd name="T0" fmla="*/ 2147483647 w 7"/>
                  <a:gd name="T1" fmla="*/ 2147483647 h 6"/>
                  <a:gd name="T2" fmla="*/ 0 w 7"/>
                  <a:gd name="T3" fmla="*/ 0 h 6"/>
                  <a:gd name="T4" fmla="*/ 0 60000 65536"/>
                  <a:gd name="T5" fmla="*/ 0 60000 65536"/>
                  <a:gd name="T6" fmla="*/ 0 w 7"/>
                  <a:gd name="T7" fmla="*/ 0 h 6"/>
                  <a:gd name="T8" fmla="*/ 7 w 7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7" h="6" fill="norm" stroke="1" extrusionOk="0">
                    <a:moveTo>
                      <a:pt x="7" y="6"/>
                    </a:moveTo>
                    <a:cubicBezTo>
                      <a:pt x="5" y="5"/>
                      <a:pt x="5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41" name="Freeform 73"/>
              <p:cNvSpPr/>
              <p:nvPr/>
            </p:nvSpPr>
            <p:spPr bwMode="auto">
              <a:xfrm>
                <a:off x="3732" y="1432"/>
                <a:ext cx="58" cy="92"/>
              </a:xfrm>
              <a:custGeom>
                <a:avLst/>
                <a:gdLst>
                  <a:gd name="T0" fmla="*/ 2147483647 w 5"/>
                  <a:gd name="T1" fmla="*/ 2147483647 h 8"/>
                  <a:gd name="T2" fmla="*/ 0 w 5"/>
                  <a:gd name="T3" fmla="*/ 0 h 8"/>
                  <a:gd name="T4" fmla="*/ 0 60000 65536"/>
                  <a:gd name="T5" fmla="*/ 0 60000 65536"/>
                  <a:gd name="T6" fmla="*/ 0 w 5"/>
                  <a:gd name="T7" fmla="*/ 0 h 8"/>
                  <a:gd name="T8" fmla="*/ 5 w 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8" fill="norm" stroke="1" extrusionOk="0">
                    <a:moveTo>
                      <a:pt x="3" y="8"/>
                    </a:moveTo>
                    <a:cubicBezTo>
                      <a:pt x="5" y="5"/>
                      <a:pt x="3" y="3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42" name="Freeform 74"/>
              <p:cNvSpPr/>
              <p:nvPr/>
            </p:nvSpPr>
            <p:spPr bwMode="auto">
              <a:xfrm>
                <a:off x="3703" y="1432"/>
                <a:ext cx="48" cy="57"/>
              </a:xfrm>
              <a:custGeom>
                <a:avLst/>
                <a:gdLst>
                  <a:gd name="T0" fmla="*/ 2147483647 w 4"/>
                  <a:gd name="T1" fmla="*/ 2147483647 h 5"/>
                  <a:gd name="T2" fmla="*/ 0 w 4"/>
                  <a:gd name="T3" fmla="*/ 0 h 5"/>
                  <a:gd name="T4" fmla="*/ 0 60000 65536"/>
                  <a:gd name="T5" fmla="*/ 0 60000 65536"/>
                  <a:gd name="T6" fmla="*/ 0 w 4"/>
                  <a:gd name="T7" fmla="*/ 0 h 5"/>
                  <a:gd name="T8" fmla="*/ 4 w 4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5" fill="norm" stroke="1" extrusionOk="0">
                    <a:moveTo>
                      <a:pt x="4" y="5"/>
                    </a:moveTo>
                    <a:cubicBezTo>
                      <a:pt x="4" y="4"/>
                      <a:pt x="2" y="2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43" name="Freeform 75"/>
              <p:cNvSpPr/>
              <p:nvPr/>
            </p:nvSpPr>
            <p:spPr bwMode="auto">
              <a:xfrm>
                <a:off x="3699" y="1467"/>
                <a:ext cx="43" cy="23"/>
              </a:xfrm>
              <a:custGeom>
                <a:avLst/>
                <a:gdLst>
                  <a:gd name="T0" fmla="*/ 2147483647 w 4"/>
                  <a:gd name="T1" fmla="*/ 2147483647 h 2"/>
                  <a:gd name="T2" fmla="*/ 0 w 4"/>
                  <a:gd name="T3" fmla="*/ 0 h 2"/>
                  <a:gd name="T4" fmla="*/ 0 60000 65536"/>
                  <a:gd name="T5" fmla="*/ 0 60000 65536"/>
                  <a:gd name="T6" fmla="*/ 0 w 4"/>
                  <a:gd name="T7" fmla="*/ 0 h 2"/>
                  <a:gd name="T8" fmla="*/ 4 w 4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" fill="norm" stroke="1" extrusionOk="0">
                    <a:moveTo>
                      <a:pt x="4" y="2"/>
                    </a:moveTo>
                    <a:cubicBezTo>
                      <a:pt x="3" y="1"/>
                      <a:pt x="1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44" name="Freeform 76"/>
              <p:cNvSpPr/>
              <p:nvPr/>
            </p:nvSpPr>
            <p:spPr bwMode="auto">
              <a:xfrm>
                <a:off x="3752" y="1444"/>
                <a:ext cx="58" cy="34"/>
              </a:xfrm>
              <a:custGeom>
                <a:avLst/>
                <a:gdLst>
                  <a:gd name="T0" fmla="*/ 2147483647 w 5"/>
                  <a:gd name="T1" fmla="*/ 2147483647 h 3"/>
                  <a:gd name="T2" fmla="*/ 0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 fill="norm" stroke="1" extrusionOk="0">
                    <a:moveTo>
                      <a:pt x="5" y="3"/>
                    </a:moveTo>
                    <a:cubicBezTo>
                      <a:pt x="5" y="2"/>
                      <a:pt x="3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45" name="Freeform 77"/>
              <p:cNvSpPr/>
              <p:nvPr/>
            </p:nvSpPr>
            <p:spPr bwMode="auto">
              <a:xfrm>
                <a:off x="3732" y="1432"/>
                <a:ext cx="58" cy="69"/>
              </a:xfrm>
              <a:custGeom>
                <a:avLst/>
                <a:gdLst>
                  <a:gd name="T0" fmla="*/ 2147483647 w 5"/>
                  <a:gd name="T1" fmla="*/ 2147483647 h 6"/>
                  <a:gd name="T2" fmla="*/ 0 w 5"/>
                  <a:gd name="T3" fmla="*/ 0 h 6"/>
                  <a:gd name="T4" fmla="*/ 0 60000 65536"/>
                  <a:gd name="T5" fmla="*/ 0 60000 65536"/>
                  <a:gd name="T6" fmla="*/ 0 w 5"/>
                  <a:gd name="T7" fmla="*/ 0 h 6"/>
                  <a:gd name="T8" fmla="*/ 5 w 5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6" fill="norm" stroke="1" extrusionOk="0">
                    <a:moveTo>
                      <a:pt x="5" y="6"/>
                    </a:moveTo>
                    <a:cubicBezTo>
                      <a:pt x="4" y="3"/>
                      <a:pt x="3" y="1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46" name="Freeform 78"/>
              <p:cNvSpPr/>
              <p:nvPr/>
            </p:nvSpPr>
            <p:spPr bwMode="auto">
              <a:xfrm>
                <a:off x="3699" y="1513"/>
                <a:ext cx="77" cy="57"/>
              </a:xfrm>
              <a:custGeom>
                <a:avLst/>
                <a:gdLst>
                  <a:gd name="T0" fmla="*/ 2147483647 w 7"/>
                  <a:gd name="T1" fmla="*/ 2147483647 h 5"/>
                  <a:gd name="T2" fmla="*/ 2147483647 w 7"/>
                  <a:gd name="T3" fmla="*/ 2147483647 h 5"/>
                  <a:gd name="T4" fmla="*/ 0 w 7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5"/>
                  <a:gd name="T11" fmla="*/ 7 w 7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5" fill="norm" stroke="1" extrusionOk="0">
                    <a:moveTo>
                      <a:pt x="7" y="5"/>
                    </a:moveTo>
                    <a:cubicBezTo>
                      <a:pt x="6" y="5"/>
                      <a:pt x="5" y="5"/>
                      <a:pt x="4" y="4"/>
                    </a:cubicBezTo>
                    <a:lnTo>
                      <a:pt x="0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47" name="Freeform 79"/>
              <p:cNvSpPr/>
              <p:nvPr/>
            </p:nvSpPr>
            <p:spPr bwMode="auto">
              <a:xfrm>
                <a:off x="3742" y="1559"/>
                <a:ext cx="24" cy="57"/>
              </a:xfrm>
              <a:custGeom>
                <a:avLst/>
                <a:gdLst>
                  <a:gd name="T0" fmla="*/ 0 w 2"/>
                  <a:gd name="T1" fmla="*/ 0 h 5"/>
                  <a:gd name="T2" fmla="*/ 2147483647 w 2"/>
                  <a:gd name="T3" fmla="*/ 2147483647 h 5"/>
                  <a:gd name="T4" fmla="*/ 0 60000 65536"/>
                  <a:gd name="T5" fmla="*/ 0 60000 65536"/>
                  <a:gd name="T6" fmla="*/ 0 w 2"/>
                  <a:gd name="T7" fmla="*/ 0 h 5"/>
                  <a:gd name="T8" fmla="*/ 2 w 2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5" fill="norm" stroke="1" extrusionOk="0">
                    <a:moveTo>
                      <a:pt x="0" y="0"/>
                    </a:moveTo>
                    <a:cubicBezTo>
                      <a:pt x="1" y="2"/>
                      <a:pt x="2" y="3"/>
                      <a:pt x="1" y="5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48" name="Freeform 80"/>
              <p:cNvSpPr/>
              <p:nvPr/>
            </p:nvSpPr>
            <p:spPr bwMode="auto">
              <a:xfrm>
                <a:off x="3699" y="1536"/>
                <a:ext cx="43" cy="115"/>
              </a:xfrm>
              <a:custGeom>
                <a:avLst/>
                <a:gdLst>
                  <a:gd name="T0" fmla="*/ 0 w 4"/>
                  <a:gd name="T1" fmla="*/ 0 h 10"/>
                  <a:gd name="T2" fmla="*/ 2147483647 w 4"/>
                  <a:gd name="T3" fmla="*/ 2147483647 h 10"/>
                  <a:gd name="T4" fmla="*/ 0 60000 65536"/>
                  <a:gd name="T5" fmla="*/ 0 60000 65536"/>
                  <a:gd name="T6" fmla="*/ 0 w 4"/>
                  <a:gd name="T7" fmla="*/ 0 h 10"/>
                  <a:gd name="T8" fmla="*/ 4 w 4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10" fill="norm" stroke="1" extrusionOk="0">
                    <a:moveTo>
                      <a:pt x="0" y="0"/>
                    </a:moveTo>
                    <a:cubicBezTo>
                      <a:pt x="3" y="2"/>
                      <a:pt x="4" y="6"/>
                      <a:pt x="2" y="1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49" name="Freeform 81"/>
              <p:cNvSpPr/>
              <p:nvPr/>
            </p:nvSpPr>
            <p:spPr bwMode="auto">
              <a:xfrm>
                <a:off x="3699" y="1547"/>
                <a:ext cx="34" cy="115"/>
              </a:xfrm>
              <a:custGeom>
                <a:avLst/>
                <a:gdLst>
                  <a:gd name="T0" fmla="*/ 0 w 3"/>
                  <a:gd name="T1" fmla="*/ 2147483647 h 10"/>
                  <a:gd name="T2" fmla="*/ 0 w 3"/>
                  <a:gd name="T3" fmla="*/ 0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 fill="norm" stroke="1" extrusionOk="0">
                    <a:moveTo>
                      <a:pt x="0" y="10"/>
                    </a:moveTo>
                    <a:cubicBezTo>
                      <a:pt x="3" y="8"/>
                      <a:pt x="2" y="4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50" name="Freeform 82"/>
              <p:cNvSpPr/>
              <p:nvPr/>
            </p:nvSpPr>
            <p:spPr bwMode="auto">
              <a:xfrm>
                <a:off x="3670" y="1559"/>
                <a:ext cx="29" cy="126"/>
              </a:xfrm>
              <a:custGeom>
                <a:avLst/>
                <a:gdLst>
                  <a:gd name="T0" fmla="*/ 0 w 2"/>
                  <a:gd name="T1" fmla="*/ 0 h 11"/>
                  <a:gd name="T2" fmla="*/ 0 w 2"/>
                  <a:gd name="T3" fmla="*/ 2147483647 h 11"/>
                  <a:gd name="T4" fmla="*/ 0 60000 65536"/>
                  <a:gd name="T5" fmla="*/ 0 60000 65536"/>
                  <a:gd name="T6" fmla="*/ 0 w 2"/>
                  <a:gd name="T7" fmla="*/ 0 h 11"/>
                  <a:gd name="T8" fmla="*/ 2 w 2"/>
                  <a:gd name="T9" fmla="*/ 11 h 1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11" fill="norm" stroke="1" extrusionOk="0">
                    <a:moveTo>
                      <a:pt x="0" y="0"/>
                    </a:moveTo>
                    <a:cubicBezTo>
                      <a:pt x="2" y="6"/>
                      <a:pt x="1" y="9"/>
                      <a:pt x="0" y="11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51" name="Freeform 83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52" name="Freeform 84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53" name="Freeform 85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54" name="Freeform 86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55" name="Freeform 87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56" name="Freeform 88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57" name="Freeform 89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58" name="Freeform 90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59" name="Freeform 91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60" name="Freeform 92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61" name="Freeform 93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62" name="Freeform 94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63" name="Freeform 95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64" name="Freeform 96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65" name="Freeform 97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66" name="Freeform 98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67" name="Freeform 99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68" name="Freeform 100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69" name="Freeform 101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70" name="Freeform 102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71" name="Freeform 103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72" name="Freeform 104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73" name="Freeform 105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74" name="Freeform 106"/>
              <p:cNvSpPr/>
              <p:nvPr/>
            </p:nvSpPr>
            <p:spPr bwMode="auto">
              <a:xfrm>
                <a:off x="3410" y="1386"/>
                <a:ext cx="48" cy="184"/>
              </a:xfrm>
              <a:custGeom>
                <a:avLst/>
                <a:gdLst>
                  <a:gd name="T0" fmla="*/ 2147483647 w 4"/>
                  <a:gd name="T1" fmla="*/ 2147483647 h 16"/>
                  <a:gd name="T2" fmla="*/ 2147483647 w 4"/>
                  <a:gd name="T3" fmla="*/ 2147483647 h 16"/>
                  <a:gd name="T4" fmla="*/ 2147483647 w 4"/>
                  <a:gd name="T5" fmla="*/ 0 h 16"/>
                  <a:gd name="T6" fmla="*/ 2147483647 w 4"/>
                  <a:gd name="T7" fmla="*/ 2147483647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 fill="norm" stroke="1" extrusionOk="0">
                    <a:moveTo>
                      <a:pt x="1" y="1"/>
                    </a:moveTo>
                    <a:cubicBezTo>
                      <a:pt x="0" y="7"/>
                      <a:pt x="0" y="12"/>
                      <a:pt x="2" y="16"/>
                    </a:cubicBezTo>
                    <a:cubicBezTo>
                      <a:pt x="3" y="10"/>
                      <a:pt x="4" y="5"/>
                      <a:pt x="3" y="0"/>
                    </a:cubicBezTo>
                    <a:cubicBezTo>
                      <a:pt x="2" y="0"/>
                      <a:pt x="1" y="1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75" name="Freeform 107"/>
              <p:cNvSpPr/>
              <p:nvPr/>
            </p:nvSpPr>
            <p:spPr bwMode="auto">
              <a:xfrm>
                <a:off x="3434" y="1375"/>
                <a:ext cx="43" cy="172"/>
              </a:xfrm>
              <a:custGeom>
                <a:avLst/>
                <a:gdLst>
                  <a:gd name="T0" fmla="*/ 2147483647 w 4"/>
                  <a:gd name="T1" fmla="*/ 2147483647 h 15"/>
                  <a:gd name="T2" fmla="*/ 2147483647 w 4"/>
                  <a:gd name="T3" fmla="*/ 2147483647 h 15"/>
                  <a:gd name="T4" fmla="*/ 2147483647 w 4"/>
                  <a:gd name="T5" fmla="*/ 0 h 15"/>
                  <a:gd name="T6" fmla="*/ 2147483647 w 4"/>
                  <a:gd name="T7" fmla="*/ 2147483647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5"/>
                  <a:gd name="T14" fmla="*/ 4 w 4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5" fill="norm" stroke="1" extrusionOk="0">
                    <a:moveTo>
                      <a:pt x="1" y="1"/>
                    </a:moveTo>
                    <a:cubicBezTo>
                      <a:pt x="0" y="6"/>
                      <a:pt x="0" y="11"/>
                      <a:pt x="2" y="15"/>
                    </a:cubicBezTo>
                    <a:cubicBezTo>
                      <a:pt x="4" y="9"/>
                      <a:pt x="4" y="4"/>
                      <a:pt x="3" y="0"/>
                    </a:cubicBezTo>
                    <a:cubicBezTo>
                      <a:pt x="3" y="0"/>
                      <a:pt x="2" y="0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76" name="Freeform 108"/>
              <p:cNvSpPr/>
              <p:nvPr/>
            </p:nvSpPr>
            <p:spPr bwMode="auto">
              <a:xfrm>
                <a:off x="3458" y="1352"/>
                <a:ext cx="43" cy="155"/>
              </a:xfrm>
              <a:custGeom>
                <a:avLst/>
                <a:gdLst>
                  <a:gd name="T0" fmla="*/ 2147483647 w 4"/>
                  <a:gd name="T1" fmla="*/ 2147483647 h 14"/>
                  <a:gd name="T2" fmla="*/ 2147483647 w 4"/>
                  <a:gd name="T3" fmla="*/ 2147483647 h 14"/>
                  <a:gd name="T4" fmla="*/ 2147483647 w 4"/>
                  <a:gd name="T5" fmla="*/ 0 h 14"/>
                  <a:gd name="T6" fmla="*/ 2147483647 w 4"/>
                  <a:gd name="T7" fmla="*/ 2147483647 h 1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4"/>
                  <a:gd name="T14" fmla="*/ 4 w 4"/>
                  <a:gd name="T15" fmla="*/ 14 h 1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4" fill="norm" stroke="1" extrusionOk="0">
                    <a:moveTo>
                      <a:pt x="2" y="1"/>
                    </a:moveTo>
                    <a:cubicBezTo>
                      <a:pt x="1" y="6"/>
                      <a:pt x="0" y="11"/>
                      <a:pt x="2" y="14"/>
                    </a:cubicBezTo>
                    <a:cubicBezTo>
                      <a:pt x="4" y="9"/>
                      <a:pt x="4" y="4"/>
                      <a:pt x="4" y="0"/>
                    </a:cubicBezTo>
                    <a:cubicBezTo>
                      <a:pt x="3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77" name="Freeform 109"/>
              <p:cNvSpPr/>
              <p:nvPr/>
            </p:nvSpPr>
            <p:spPr bwMode="auto">
              <a:xfrm>
                <a:off x="3491" y="1339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2147483647 w 4"/>
                  <a:gd name="T7" fmla="*/ 2147483647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3"/>
                  <a:gd name="T14" fmla="*/ 4 w 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3" fill="norm" stroke="1" extrusionOk="0">
                    <a:moveTo>
                      <a:pt x="1" y="1"/>
                    </a:moveTo>
                    <a:cubicBezTo>
                      <a:pt x="0" y="5"/>
                      <a:pt x="0" y="10"/>
                      <a:pt x="2" y="13"/>
                    </a:cubicBezTo>
                    <a:cubicBezTo>
                      <a:pt x="3" y="8"/>
                      <a:pt x="4" y="4"/>
                      <a:pt x="3" y="0"/>
                    </a:cubicBezTo>
                    <a:cubicBezTo>
                      <a:pt x="2" y="0"/>
                      <a:pt x="2" y="1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78" name="Freeform 110"/>
              <p:cNvSpPr/>
              <p:nvPr/>
            </p:nvSpPr>
            <p:spPr bwMode="auto">
              <a:xfrm>
                <a:off x="3511" y="1329"/>
                <a:ext cx="48" cy="138"/>
              </a:xfrm>
              <a:custGeom>
                <a:avLst/>
                <a:gdLst>
                  <a:gd name="T0" fmla="*/ 2147483647 w 4"/>
                  <a:gd name="T1" fmla="*/ 2147483647 h 12"/>
                  <a:gd name="T2" fmla="*/ 2147483647 w 4"/>
                  <a:gd name="T3" fmla="*/ 2147483647 h 12"/>
                  <a:gd name="T4" fmla="*/ 2147483647 w 4"/>
                  <a:gd name="T5" fmla="*/ 0 h 12"/>
                  <a:gd name="T6" fmla="*/ 2147483647 w 4"/>
                  <a:gd name="T7" fmla="*/ 214748364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2"/>
                  <a:gd name="T14" fmla="*/ 4 w 4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2" fill="norm" stroke="1" extrusionOk="0">
                    <a:moveTo>
                      <a:pt x="2" y="1"/>
                    </a:moveTo>
                    <a:cubicBezTo>
                      <a:pt x="1" y="5"/>
                      <a:pt x="0" y="9"/>
                      <a:pt x="2" y="12"/>
                    </a:cubicBezTo>
                    <a:cubicBezTo>
                      <a:pt x="4" y="7"/>
                      <a:pt x="4" y="3"/>
                      <a:pt x="3" y="0"/>
                    </a:cubicBezTo>
                    <a:cubicBezTo>
                      <a:pt x="3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79" name="Freeform 111"/>
              <p:cNvSpPr/>
              <p:nvPr/>
            </p:nvSpPr>
            <p:spPr bwMode="auto">
              <a:xfrm>
                <a:off x="3535" y="1306"/>
                <a:ext cx="43" cy="126"/>
              </a:xfrm>
              <a:custGeom>
                <a:avLst/>
                <a:gdLst>
                  <a:gd name="T0" fmla="*/ 2147483647 w 4"/>
                  <a:gd name="T1" fmla="*/ 2147483647 h 11"/>
                  <a:gd name="T2" fmla="*/ 2147483647 w 4"/>
                  <a:gd name="T3" fmla="*/ 2147483647 h 11"/>
                  <a:gd name="T4" fmla="*/ 2147483647 w 4"/>
                  <a:gd name="T5" fmla="*/ 0 h 11"/>
                  <a:gd name="T6" fmla="*/ 2147483647 w 4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1"/>
                  <a:gd name="T14" fmla="*/ 4 w 4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1" fill="norm" stroke="1" extrusionOk="0">
                    <a:moveTo>
                      <a:pt x="2" y="1"/>
                    </a:moveTo>
                    <a:cubicBezTo>
                      <a:pt x="1" y="5"/>
                      <a:pt x="0" y="9"/>
                      <a:pt x="2" y="11"/>
                    </a:cubicBezTo>
                    <a:cubicBezTo>
                      <a:pt x="4" y="7"/>
                      <a:pt x="4" y="4"/>
                      <a:pt x="4" y="0"/>
                    </a:cubicBezTo>
                    <a:cubicBezTo>
                      <a:pt x="3" y="1"/>
                      <a:pt x="3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80" name="Freeform 112"/>
              <p:cNvSpPr/>
              <p:nvPr/>
            </p:nvSpPr>
            <p:spPr bwMode="auto">
              <a:xfrm>
                <a:off x="3559" y="1294"/>
                <a:ext cx="43" cy="115"/>
              </a:xfrm>
              <a:custGeom>
                <a:avLst/>
                <a:gdLst>
                  <a:gd name="T0" fmla="*/ 2147483647 w 4"/>
                  <a:gd name="T1" fmla="*/ 2147483647 h 10"/>
                  <a:gd name="T2" fmla="*/ 2147483647 w 4"/>
                  <a:gd name="T3" fmla="*/ 2147483647 h 10"/>
                  <a:gd name="T4" fmla="*/ 2147483647 w 4"/>
                  <a:gd name="T5" fmla="*/ 0 h 10"/>
                  <a:gd name="T6" fmla="*/ 2147483647 w 4"/>
                  <a:gd name="T7" fmla="*/ 2147483647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0"/>
                  <a:gd name="T14" fmla="*/ 4 w 4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0" fill="norm" stroke="1" extrusionOk="0">
                    <a:moveTo>
                      <a:pt x="3" y="1"/>
                    </a:moveTo>
                    <a:cubicBezTo>
                      <a:pt x="2" y="4"/>
                      <a:pt x="0" y="8"/>
                      <a:pt x="2" y="10"/>
                    </a:cubicBezTo>
                    <a:cubicBezTo>
                      <a:pt x="4" y="7"/>
                      <a:pt x="4" y="3"/>
                      <a:pt x="4" y="0"/>
                    </a:cubicBezTo>
                    <a:cubicBezTo>
                      <a:pt x="4" y="0"/>
                      <a:pt x="3" y="0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81" name="Freeform 113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82" name="Freeform 114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83" name="Freeform 115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84" name="Freeform 116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85" name="Freeform 117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86" name="Freeform 118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87" name="Freeform 119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88" name="Freeform 120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89" name="Freeform 121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90" name="Freeform 122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91" name="Freeform 123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92" name="Freeform 124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93" name="Freeform 125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94" name="Freeform 126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95" name="Freeform 127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96" name="Freeform 128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97" name="Freeform 129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98" name="Freeform 130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99" name="Freeform 131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00" name="Freeform 132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01" name="Freeform 133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02" name="Freeform 134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03" name="Freeform 135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04" name="Freeform 136"/>
              <p:cNvSpPr/>
              <p:nvPr/>
            </p:nvSpPr>
            <p:spPr bwMode="auto">
              <a:xfrm>
                <a:off x="3386" y="1329"/>
                <a:ext cx="72" cy="103"/>
              </a:xfrm>
              <a:custGeom>
                <a:avLst/>
                <a:gdLst>
                  <a:gd name="T0" fmla="*/ 0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2147483647 w 6"/>
                  <a:gd name="T7" fmla="*/ 0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w 6"/>
                  <a:gd name="T13" fmla="*/ 2147483647 h 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9"/>
                  <a:gd name="T23" fmla="*/ 6 w 6"/>
                  <a:gd name="T24" fmla="*/ 9 h 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9" fill="norm" stroke="1" extrusionOk="0">
                    <a:moveTo>
                      <a:pt x="0" y="9"/>
                    </a:moveTo>
                    <a:cubicBezTo>
                      <a:pt x="0" y="9"/>
                      <a:pt x="0" y="6"/>
                      <a:pt x="1" y="3"/>
                    </a:cubicBezTo>
                    <a:cubicBezTo>
                      <a:pt x="1" y="2"/>
                      <a:pt x="1" y="2"/>
                      <a:pt x="2" y="1"/>
                    </a:cubicBezTo>
                    <a:cubicBezTo>
                      <a:pt x="3" y="0"/>
                      <a:pt x="5" y="0"/>
                      <a:pt x="6" y="0"/>
                    </a:cubicBezTo>
                    <a:cubicBezTo>
                      <a:pt x="6" y="1"/>
                      <a:pt x="5" y="2"/>
                      <a:pt x="4" y="3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3" y="8"/>
                      <a:pt x="2" y="9"/>
                      <a:pt x="0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05" name="Freeform 137"/>
              <p:cNvSpPr/>
              <p:nvPr/>
            </p:nvSpPr>
            <p:spPr bwMode="auto">
              <a:xfrm>
                <a:off x="3423" y="1317"/>
                <a:ext cx="67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2147483647 w 6"/>
                  <a:gd name="T7" fmla="*/ 2147483647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9"/>
                  <a:gd name="T20" fmla="*/ 6 w 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9" fill="norm" stroke="1" extrusionOk="0">
                    <a:moveTo>
                      <a:pt x="1" y="9"/>
                    </a:moveTo>
                    <a:cubicBezTo>
                      <a:pt x="0" y="8"/>
                      <a:pt x="1" y="6"/>
                      <a:pt x="2" y="4"/>
                    </a:cubicBezTo>
                    <a:cubicBezTo>
                      <a:pt x="3" y="2"/>
                      <a:pt x="4" y="0"/>
                      <a:pt x="6" y="1"/>
                    </a:cubicBezTo>
                    <a:cubicBezTo>
                      <a:pt x="5" y="2"/>
                      <a:pt x="5" y="3"/>
                      <a:pt x="5" y="4"/>
                    </a:cubicBezTo>
                    <a:cubicBezTo>
                      <a:pt x="4" y="5"/>
                      <a:pt x="4" y="6"/>
                      <a:pt x="4" y="6"/>
                    </a:cubicBezTo>
                    <a:cubicBezTo>
                      <a:pt x="4" y="8"/>
                      <a:pt x="2" y="8"/>
                      <a:pt x="1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06" name="Freeform 138"/>
              <p:cNvSpPr/>
              <p:nvPr/>
            </p:nvSpPr>
            <p:spPr bwMode="auto">
              <a:xfrm>
                <a:off x="3467" y="1317"/>
                <a:ext cx="43" cy="92"/>
              </a:xfrm>
              <a:custGeom>
                <a:avLst/>
                <a:gdLst>
                  <a:gd name="T0" fmla="*/ 0 w 4"/>
                  <a:gd name="T1" fmla="*/ 2147483647 h 8"/>
                  <a:gd name="T2" fmla="*/ 2147483647 w 4"/>
                  <a:gd name="T3" fmla="*/ 2147483647 h 8"/>
                  <a:gd name="T4" fmla="*/ 2147483647 w 4"/>
                  <a:gd name="T5" fmla="*/ 0 h 8"/>
                  <a:gd name="T6" fmla="*/ 2147483647 w 4"/>
                  <a:gd name="T7" fmla="*/ 2147483647 h 8"/>
                  <a:gd name="T8" fmla="*/ 2147483647 w 4"/>
                  <a:gd name="T9" fmla="*/ 2147483647 h 8"/>
                  <a:gd name="T10" fmla="*/ 0 w 4"/>
                  <a:gd name="T11" fmla="*/ 2147483647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 fill="norm" stroke="1" extrusionOk="0">
                    <a:moveTo>
                      <a:pt x="0" y="8"/>
                    </a:moveTo>
                    <a:cubicBezTo>
                      <a:pt x="0" y="7"/>
                      <a:pt x="0" y="5"/>
                      <a:pt x="1" y="3"/>
                    </a:cubicBezTo>
                    <a:cubicBezTo>
                      <a:pt x="1" y="1"/>
                      <a:pt x="3" y="0"/>
                      <a:pt x="4" y="0"/>
                    </a:cubicBezTo>
                    <a:cubicBezTo>
                      <a:pt x="4" y="1"/>
                      <a:pt x="4" y="2"/>
                      <a:pt x="3" y="3"/>
                    </a:cubicBezTo>
                    <a:cubicBezTo>
                      <a:pt x="3" y="4"/>
                      <a:pt x="3" y="5"/>
                      <a:pt x="3" y="6"/>
                    </a:cubicBezTo>
                    <a:cubicBezTo>
                      <a:pt x="2" y="7"/>
                      <a:pt x="1" y="7"/>
                      <a:pt x="0" y="8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07" name="Freeform 139"/>
              <p:cNvSpPr/>
              <p:nvPr/>
            </p:nvSpPr>
            <p:spPr bwMode="auto">
              <a:xfrm>
                <a:off x="3501" y="1317"/>
                <a:ext cx="34" cy="80"/>
              </a:xfrm>
              <a:custGeom>
                <a:avLst/>
                <a:gdLst>
                  <a:gd name="T0" fmla="*/ 0 w 3"/>
                  <a:gd name="T1" fmla="*/ 2147483647 h 7"/>
                  <a:gd name="T2" fmla="*/ 0 w 3"/>
                  <a:gd name="T3" fmla="*/ 2147483647 h 7"/>
                  <a:gd name="T4" fmla="*/ 2147483647 w 3"/>
                  <a:gd name="T5" fmla="*/ 0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0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 fill="norm" stroke="1" extrusionOk="0">
                    <a:moveTo>
                      <a:pt x="0" y="7"/>
                    </a:moveTo>
                    <a:cubicBezTo>
                      <a:pt x="0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0"/>
                    </a:cubicBezTo>
                    <a:cubicBezTo>
                      <a:pt x="3" y="1"/>
                      <a:pt x="3" y="2"/>
                      <a:pt x="2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6"/>
                      <a:pt x="1" y="6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08" name="Freeform 140"/>
              <p:cNvSpPr/>
              <p:nvPr/>
            </p:nvSpPr>
            <p:spPr bwMode="auto">
              <a:xfrm>
                <a:off x="3525" y="1306"/>
                <a:ext cx="34" cy="80"/>
              </a:xfrm>
              <a:custGeom>
                <a:avLst/>
                <a:gdLst>
                  <a:gd name="T0" fmla="*/ 0 w 3"/>
                  <a:gd name="T1" fmla="*/ 2147483647 h 7"/>
                  <a:gd name="T2" fmla="*/ 0 w 3"/>
                  <a:gd name="T3" fmla="*/ 2147483647 h 7"/>
                  <a:gd name="T4" fmla="*/ 2147483647 w 3"/>
                  <a:gd name="T5" fmla="*/ 2147483647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0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 fill="norm" stroke="1" extrusionOk="0">
                    <a:moveTo>
                      <a:pt x="0" y="7"/>
                    </a:moveTo>
                    <a:cubicBezTo>
                      <a:pt x="0" y="7"/>
                      <a:pt x="0" y="5"/>
                      <a:pt x="0" y="3"/>
                    </a:cubicBezTo>
                    <a:cubicBezTo>
                      <a:pt x="1" y="2"/>
                      <a:pt x="2" y="0"/>
                      <a:pt x="3" y="1"/>
                    </a:cubicBezTo>
                    <a:cubicBezTo>
                      <a:pt x="3" y="2"/>
                      <a:pt x="2" y="3"/>
                      <a:pt x="2" y="3"/>
                    </a:cubicBezTo>
                    <a:cubicBezTo>
                      <a:pt x="2" y="4"/>
                      <a:pt x="2" y="5"/>
                      <a:pt x="2" y="5"/>
                    </a:cubicBezTo>
                    <a:cubicBezTo>
                      <a:pt x="2" y="6"/>
                      <a:pt x="1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09" name="Freeform 141"/>
              <p:cNvSpPr/>
              <p:nvPr/>
            </p:nvSpPr>
            <p:spPr bwMode="auto">
              <a:xfrm>
                <a:off x="3544" y="1306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0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 fill="norm" stroke="1" extrusionOk="0">
                    <a:moveTo>
                      <a:pt x="0" y="6"/>
                    </a:moveTo>
                    <a:cubicBezTo>
                      <a:pt x="0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2"/>
                      <a:pt x="2" y="2"/>
                      <a:pt x="2" y="3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6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10" name="Freeform 142"/>
              <p:cNvSpPr/>
              <p:nvPr/>
            </p:nvSpPr>
            <p:spPr bwMode="auto">
              <a:xfrm>
                <a:off x="3559" y="1306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2147483647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 fill="norm" stroke="1" extrusionOk="0">
                    <a:moveTo>
                      <a:pt x="0" y="6"/>
                    </a:moveTo>
                    <a:cubicBezTo>
                      <a:pt x="0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3" y="1"/>
                      <a:pt x="2" y="2"/>
                      <a:pt x="2" y="3"/>
                    </a:cubicBezTo>
                    <a:cubicBezTo>
                      <a:pt x="2" y="3"/>
                      <a:pt x="2" y="4"/>
                      <a:pt x="2" y="4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11" name="Freeform 143"/>
              <p:cNvSpPr/>
              <p:nvPr/>
            </p:nvSpPr>
            <p:spPr bwMode="auto">
              <a:xfrm>
                <a:off x="3578" y="1306"/>
                <a:ext cx="24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 fill="norm" stroke="1" extrusionOk="0">
                    <a:moveTo>
                      <a:pt x="0" y="5"/>
                    </a:moveTo>
                    <a:cubicBezTo>
                      <a:pt x="0" y="5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2"/>
                      <a:pt x="1" y="2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0" y="5"/>
                      <a:pt x="0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12" name="Freeform 144"/>
              <p:cNvSpPr/>
              <p:nvPr/>
            </p:nvSpPr>
            <p:spPr bwMode="auto">
              <a:xfrm>
                <a:off x="3593" y="1306"/>
                <a:ext cx="19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 fill="norm" stroke="1" extrusionOk="0">
                    <a:moveTo>
                      <a:pt x="0" y="5"/>
                    </a:moveTo>
                    <a:cubicBezTo>
                      <a:pt x="0" y="5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0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13" name="Freeform 145"/>
              <p:cNvSpPr/>
              <p:nvPr/>
            </p:nvSpPr>
            <p:spPr bwMode="auto">
              <a:xfrm>
                <a:off x="3602" y="1306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 fill="norm" stroke="1" extrusionOk="0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14" name="Freeform 146"/>
              <p:cNvSpPr/>
              <p:nvPr/>
            </p:nvSpPr>
            <p:spPr bwMode="auto">
              <a:xfrm>
                <a:off x="3612" y="1306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 fill="norm" stroke="1" extrusionOk="0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15" name="Freeform 147"/>
              <p:cNvSpPr/>
              <p:nvPr/>
            </p:nvSpPr>
            <p:spPr bwMode="auto">
              <a:xfrm>
                <a:off x="3626" y="1306"/>
                <a:ext cx="19" cy="46"/>
              </a:xfrm>
              <a:custGeom>
                <a:avLst/>
                <a:gdLst>
                  <a:gd name="T0" fmla="*/ 0 w 2"/>
                  <a:gd name="T1" fmla="*/ 2147483647 h 4"/>
                  <a:gd name="T2" fmla="*/ 0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 fill="norm" stroke="1" extrusionOk="0">
                    <a:moveTo>
                      <a:pt x="0" y="4"/>
                    </a:moveTo>
                    <a:cubicBezTo>
                      <a:pt x="0" y="4"/>
                      <a:pt x="0" y="2"/>
                      <a:pt x="0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0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16" name="Freeform 148"/>
              <p:cNvSpPr/>
              <p:nvPr/>
            </p:nvSpPr>
            <p:spPr bwMode="auto">
              <a:xfrm>
                <a:off x="3410" y="1260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0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0 w 6"/>
                  <a:gd name="T13" fmla="*/ 2147483647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7"/>
                  <a:gd name="T23" fmla="*/ 6 w 6"/>
                  <a:gd name="T24" fmla="*/ 7 h 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7" fill="norm" stroke="1" extrusionOk="0">
                    <a:moveTo>
                      <a:pt x="0" y="7"/>
                    </a:moveTo>
                    <a:cubicBezTo>
                      <a:pt x="0" y="6"/>
                      <a:pt x="0" y="4"/>
                      <a:pt x="1" y="2"/>
                    </a:cubicBezTo>
                    <a:cubicBezTo>
                      <a:pt x="2" y="1"/>
                      <a:pt x="2" y="0"/>
                      <a:pt x="3" y="0"/>
                    </a:cubicBezTo>
                    <a:cubicBezTo>
                      <a:pt x="4" y="0"/>
                      <a:pt x="5" y="0"/>
                      <a:pt x="6" y="1"/>
                    </a:cubicBezTo>
                    <a:cubicBezTo>
                      <a:pt x="5" y="2"/>
                      <a:pt x="5" y="2"/>
                      <a:pt x="4" y="3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3" y="7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17" name="Freeform 149"/>
              <p:cNvSpPr/>
              <p:nvPr/>
            </p:nvSpPr>
            <p:spPr bwMode="auto">
              <a:xfrm>
                <a:off x="3443" y="1260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0 w 6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 fill="norm" stroke="1" extrusionOk="0">
                    <a:moveTo>
                      <a:pt x="0" y="7"/>
                    </a:moveTo>
                    <a:cubicBezTo>
                      <a:pt x="0" y="6"/>
                      <a:pt x="1" y="4"/>
                      <a:pt x="2" y="3"/>
                    </a:cubicBezTo>
                    <a:cubicBezTo>
                      <a:pt x="3" y="1"/>
                      <a:pt x="4" y="0"/>
                      <a:pt x="6" y="1"/>
                    </a:cubicBezTo>
                    <a:cubicBezTo>
                      <a:pt x="5" y="2"/>
                      <a:pt x="4" y="3"/>
                      <a:pt x="4" y="3"/>
                    </a:cubicBezTo>
                    <a:cubicBezTo>
                      <a:pt x="4" y="4"/>
                      <a:pt x="3" y="5"/>
                      <a:pt x="3" y="6"/>
                    </a:cubicBezTo>
                    <a:cubicBezTo>
                      <a:pt x="3" y="7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18" name="Freeform 150"/>
              <p:cNvSpPr/>
              <p:nvPr/>
            </p:nvSpPr>
            <p:spPr bwMode="auto">
              <a:xfrm>
                <a:off x="3476" y="1271"/>
                <a:ext cx="58" cy="69"/>
              </a:xfrm>
              <a:custGeom>
                <a:avLst/>
                <a:gdLst>
                  <a:gd name="T0" fmla="*/ 0 w 5"/>
                  <a:gd name="T1" fmla="*/ 2147483647 h 6"/>
                  <a:gd name="T2" fmla="*/ 2147483647 w 5"/>
                  <a:gd name="T3" fmla="*/ 2147483647 h 6"/>
                  <a:gd name="T4" fmla="*/ 2147483647 w 5"/>
                  <a:gd name="T5" fmla="*/ 2147483647 h 6"/>
                  <a:gd name="T6" fmla="*/ 2147483647 w 5"/>
                  <a:gd name="T7" fmla="*/ 2147483647 h 6"/>
                  <a:gd name="T8" fmla="*/ 2147483647 w 5"/>
                  <a:gd name="T9" fmla="*/ 2147483647 h 6"/>
                  <a:gd name="T10" fmla="*/ 0 w 5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 fill="norm" stroke="1" extrusionOk="0">
                    <a:moveTo>
                      <a:pt x="0" y="6"/>
                    </a:moveTo>
                    <a:cubicBezTo>
                      <a:pt x="0" y="5"/>
                      <a:pt x="0" y="3"/>
                      <a:pt x="1" y="2"/>
                    </a:cubicBezTo>
                    <a:cubicBezTo>
                      <a:pt x="2" y="0"/>
                      <a:pt x="3" y="0"/>
                      <a:pt x="5" y="1"/>
                    </a:cubicBezTo>
                    <a:cubicBezTo>
                      <a:pt x="4" y="1"/>
                      <a:pt x="4" y="2"/>
                      <a:pt x="3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19" name="Freeform 151"/>
              <p:cNvSpPr/>
              <p:nvPr/>
            </p:nvSpPr>
            <p:spPr bwMode="auto">
              <a:xfrm>
                <a:off x="3501" y="1271"/>
                <a:ext cx="43" cy="69"/>
              </a:xfrm>
              <a:custGeom>
                <a:avLst/>
                <a:gdLst>
                  <a:gd name="T0" fmla="*/ 0 w 4"/>
                  <a:gd name="T1" fmla="*/ 2147483647 h 6"/>
                  <a:gd name="T2" fmla="*/ 2147483647 w 4"/>
                  <a:gd name="T3" fmla="*/ 2147483647 h 6"/>
                  <a:gd name="T4" fmla="*/ 2147483647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0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 fill="norm" stroke="1" extrusionOk="0">
                    <a:moveTo>
                      <a:pt x="0" y="6"/>
                    </a:moveTo>
                    <a:cubicBezTo>
                      <a:pt x="0" y="5"/>
                      <a:pt x="1" y="3"/>
                      <a:pt x="1" y="2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4" y="1"/>
                      <a:pt x="3" y="2"/>
                      <a:pt x="3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20" name="Freeform 152"/>
              <p:cNvSpPr/>
              <p:nvPr/>
            </p:nvSpPr>
            <p:spPr bwMode="auto">
              <a:xfrm>
                <a:off x="3525" y="1271"/>
                <a:ext cx="43" cy="69"/>
              </a:xfrm>
              <a:custGeom>
                <a:avLst/>
                <a:gdLst>
                  <a:gd name="T0" fmla="*/ 0 w 4"/>
                  <a:gd name="T1" fmla="*/ 2147483647 h 6"/>
                  <a:gd name="T2" fmla="*/ 2147483647 w 4"/>
                  <a:gd name="T3" fmla="*/ 2147483647 h 6"/>
                  <a:gd name="T4" fmla="*/ 2147483647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0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 fill="norm" stroke="1" extrusionOk="0">
                    <a:moveTo>
                      <a:pt x="0" y="6"/>
                    </a:moveTo>
                    <a:cubicBezTo>
                      <a:pt x="0" y="5"/>
                      <a:pt x="1" y="4"/>
                      <a:pt x="1" y="2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3" y="2"/>
                      <a:pt x="3" y="2"/>
                      <a:pt x="3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21" name="Freeform 153"/>
              <p:cNvSpPr/>
              <p:nvPr/>
            </p:nvSpPr>
            <p:spPr bwMode="auto">
              <a:xfrm>
                <a:off x="3544" y="1271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2147483647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 fill="norm" stroke="1" extrusionOk="0">
                    <a:moveTo>
                      <a:pt x="0" y="6"/>
                    </a:moveTo>
                    <a:cubicBezTo>
                      <a:pt x="0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3" y="2"/>
                      <a:pt x="3" y="2"/>
                      <a:pt x="2" y="3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22" name="Freeform 154"/>
              <p:cNvSpPr/>
              <p:nvPr/>
            </p:nvSpPr>
            <p:spPr bwMode="auto">
              <a:xfrm>
                <a:off x="3569" y="1283"/>
                <a:ext cx="24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 fill="norm" stroke="1" extrusionOk="0">
                    <a:moveTo>
                      <a:pt x="0" y="4"/>
                    </a:moveTo>
                    <a:cubicBezTo>
                      <a:pt x="0" y="4"/>
                      <a:pt x="0" y="3"/>
                      <a:pt x="0" y="2"/>
                    </a:cubicBezTo>
                    <a:cubicBezTo>
                      <a:pt x="1" y="0"/>
                      <a:pt x="2" y="0"/>
                      <a:pt x="2" y="0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0" y="5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23" name="Freeform 155"/>
              <p:cNvSpPr/>
              <p:nvPr/>
            </p:nvSpPr>
            <p:spPr bwMode="auto">
              <a:xfrm>
                <a:off x="3578" y="1283"/>
                <a:ext cx="34" cy="57"/>
              </a:xfrm>
              <a:custGeom>
                <a:avLst/>
                <a:gdLst>
                  <a:gd name="T0" fmla="*/ 0 w 3"/>
                  <a:gd name="T1" fmla="*/ 2147483647 h 5"/>
                  <a:gd name="T2" fmla="*/ 2147483647 w 3"/>
                  <a:gd name="T3" fmla="*/ 2147483647 h 5"/>
                  <a:gd name="T4" fmla="*/ 2147483647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0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 fill="norm" stroke="1" extrusionOk="0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24" name="Freeform 156"/>
              <p:cNvSpPr/>
              <p:nvPr/>
            </p:nvSpPr>
            <p:spPr bwMode="auto">
              <a:xfrm>
                <a:off x="3593" y="1283"/>
                <a:ext cx="34" cy="46"/>
              </a:xfrm>
              <a:custGeom>
                <a:avLst/>
                <a:gdLst>
                  <a:gd name="T0" fmla="*/ 0 w 3"/>
                  <a:gd name="T1" fmla="*/ 2147483647 h 4"/>
                  <a:gd name="T2" fmla="*/ 2147483647 w 3"/>
                  <a:gd name="T3" fmla="*/ 2147483647 h 4"/>
                  <a:gd name="T4" fmla="*/ 2147483647 w 3"/>
                  <a:gd name="T5" fmla="*/ 2147483647 h 4"/>
                  <a:gd name="T6" fmla="*/ 2147483647 w 3"/>
                  <a:gd name="T7" fmla="*/ 2147483647 h 4"/>
                  <a:gd name="T8" fmla="*/ 2147483647 w 3"/>
                  <a:gd name="T9" fmla="*/ 2147483647 h 4"/>
                  <a:gd name="T10" fmla="*/ 0 w 3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4"/>
                  <a:gd name="T20" fmla="*/ 3 w 3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4" fill="norm" stroke="1" extrusionOk="0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25" name="Freeform 157"/>
              <p:cNvSpPr/>
              <p:nvPr/>
            </p:nvSpPr>
            <p:spPr bwMode="auto">
              <a:xfrm>
                <a:off x="3602" y="1283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 fill="norm" stroke="1" extrusionOk="0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26" name="Freeform 158"/>
              <p:cNvSpPr/>
              <p:nvPr/>
            </p:nvSpPr>
            <p:spPr bwMode="auto">
              <a:xfrm>
                <a:off x="3612" y="1283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 fill="norm" stroke="1" extrusionOk="0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27" name="Freeform 159"/>
              <p:cNvSpPr/>
              <p:nvPr/>
            </p:nvSpPr>
            <p:spPr bwMode="auto">
              <a:xfrm>
                <a:off x="3626" y="1294"/>
                <a:ext cx="19" cy="34"/>
              </a:xfrm>
              <a:custGeom>
                <a:avLst/>
                <a:gdLst>
                  <a:gd name="T0" fmla="*/ 0 w 2"/>
                  <a:gd name="T1" fmla="*/ 2147483647 h 3"/>
                  <a:gd name="T2" fmla="*/ 2147483647 w 2"/>
                  <a:gd name="T3" fmla="*/ 2147483647 h 3"/>
                  <a:gd name="T4" fmla="*/ 2147483647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0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3"/>
                  <a:gd name="T20" fmla="*/ 2 w 2"/>
                  <a:gd name="T21" fmla="*/ 3 h 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3" fill="norm" stroke="1" extrusionOk="0">
                    <a:moveTo>
                      <a:pt x="0" y="3"/>
                    </a:moveTo>
                    <a:cubicBezTo>
                      <a:pt x="0" y="3"/>
                      <a:pt x="0" y="2"/>
                      <a:pt x="1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2" y="1"/>
                      <a:pt x="2" y="1"/>
                      <a:pt x="1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1" y="3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28" name="Freeform 160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29" name="Freeform 161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30" name="Freeform 162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31" name="Freeform 163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32" name="Freeform 164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33" name="Freeform 165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34" name="Freeform 166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35" name="Freeform 167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36" name="Freeform 168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37" name="Freeform 169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38" name="Freeform 170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39" name="Freeform 171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40" name="Freeform 172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41" name="Freeform 173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42" name="Freeform 174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43" name="Freeform 175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44" name="Freeform 176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45" name="Freeform 177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46" name="Freeform 178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47" name="Freeform 179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48" name="Freeform 180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49" name="Freeform 181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50" name="Freeform 182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51" name="Freeform 183"/>
              <p:cNvSpPr/>
              <p:nvPr/>
            </p:nvSpPr>
            <p:spPr bwMode="auto">
              <a:xfrm>
                <a:off x="3443" y="1226"/>
                <a:ext cx="58" cy="46"/>
              </a:xfrm>
              <a:custGeom>
                <a:avLst/>
                <a:gdLst>
                  <a:gd name="T0" fmla="*/ 2147483647 w 5"/>
                  <a:gd name="T1" fmla="*/ 0 h 4"/>
                  <a:gd name="T2" fmla="*/ 0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0 h 4"/>
                  <a:gd name="T8" fmla="*/ 2147483647 w 5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"/>
                  <a:gd name="T17" fmla="*/ 5 w 5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" fill="norm" stroke="1" extrusionOk="0">
                    <a:moveTo>
                      <a:pt x="3" y="0"/>
                    </a:moveTo>
                    <a:cubicBezTo>
                      <a:pt x="2" y="1"/>
                      <a:pt x="1" y="2"/>
                      <a:pt x="0" y="4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3" y="2"/>
                      <a:pt x="4" y="1"/>
                      <a:pt x="5" y="0"/>
                    </a:cubicBezTo>
                    <a:cubicBezTo>
                      <a:pt x="4" y="0"/>
                      <a:pt x="4" y="0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52" name="Freeform 184"/>
              <p:cNvSpPr/>
              <p:nvPr/>
            </p:nvSpPr>
            <p:spPr bwMode="auto">
              <a:xfrm>
                <a:off x="3467" y="1226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0 w 4"/>
                  <a:gd name="T3" fmla="*/ 2147483647 h 4"/>
                  <a:gd name="T4" fmla="*/ 2147483647 w 4"/>
                  <a:gd name="T5" fmla="*/ 2147483647 h 4"/>
                  <a:gd name="T6" fmla="*/ 2147483647 w 4"/>
                  <a:gd name="T7" fmla="*/ 2147483647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 fill="norm" stroke="1" extrusionOk="0">
                    <a:moveTo>
                      <a:pt x="3" y="0"/>
                    </a:moveTo>
                    <a:cubicBezTo>
                      <a:pt x="2" y="1"/>
                      <a:pt x="1" y="2"/>
                      <a:pt x="0" y="4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3" y="2"/>
                      <a:pt x="4" y="2"/>
                      <a:pt x="4" y="1"/>
                    </a:cubicBezTo>
                    <a:cubicBezTo>
                      <a:pt x="4" y="1"/>
                      <a:pt x="3" y="1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53" name="Freeform 185"/>
              <p:cNvSpPr/>
              <p:nvPr/>
            </p:nvSpPr>
            <p:spPr bwMode="auto">
              <a:xfrm>
                <a:off x="3491" y="1237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0 w 4"/>
                  <a:gd name="T3" fmla="*/ 2147483647 h 4"/>
                  <a:gd name="T4" fmla="*/ 2147483647 w 4"/>
                  <a:gd name="T5" fmla="*/ 2147483647 h 4"/>
                  <a:gd name="T6" fmla="*/ 2147483647 w 4"/>
                  <a:gd name="T7" fmla="*/ 0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 fill="norm" stroke="1" extrusionOk="0">
                    <a:moveTo>
                      <a:pt x="3" y="0"/>
                    </a:moveTo>
                    <a:cubicBezTo>
                      <a:pt x="2" y="1"/>
                      <a:pt x="1" y="2"/>
                      <a:pt x="0" y="3"/>
                    </a:cubicBezTo>
                    <a:cubicBezTo>
                      <a:pt x="1" y="4"/>
                      <a:pt x="2" y="3"/>
                      <a:pt x="3" y="2"/>
                    </a:cubicBezTo>
                    <a:cubicBezTo>
                      <a:pt x="3" y="2"/>
                      <a:pt x="3" y="1"/>
                      <a:pt x="4" y="0"/>
                    </a:cubicBezTo>
                    <a:cubicBezTo>
                      <a:pt x="3" y="0"/>
                      <a:pt x="3" y="0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54" name="Freeform 186"/>
              <p:cNvSpPr/>
              <p:nvPr/>
            </p:nvSpPr>
            <p:spPr bwMode="auto">
              <a:xfrm>
                <a:off x="3511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0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cubicBezTo>
                      <a:pt x="1" y="0"/>
                      <a:pt x="1" y="1"/>
                      <a:pt x="0" y="2"/>
                    </a:cubicBezTo>
                    <a:cubicBezTo>
                      <a:pt x="1" y="3"/>
                      <a:pt x="1" y="2"/>
                      <a:pt x="2" y="1"/>
                    </a:cubicBezTo>
                    <a:cubicBezTo>
                      <a:pt x="3" y="1"/>
                      <a:pt x="3" y="1"/>
                      <a:pt x="3" y="0"/>
                    </a:cubicBezTo>
                    <a:cubicBezTo>
                      <a:pt x="3" y="0"/>
                      <a:pt x="3" y="0"/>
                      <a:pt x="2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55" name="Freeform 187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56" name="Freeform 188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57" name="Freeform 189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58" name="Freeform 190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59" name="Freeform 191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60" name="Freeform 192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61" name="Freeform 193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62" name="Freeform 194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63" name="Freeform 195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64" name="Freeform 196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65" name="Freeform 197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66" name="Freeform 198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67" name="Freeform 199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68" name="Freeform 200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69" name="Freeform 201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70" name="Freeform 202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71" name="Freeform 203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72" name="Freeform 204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73" name="Freeform 205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74" name="Freeform 206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75" name="Freeform 207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76" name="Freeform 208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77" name="Freeform 209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78" name="Freeform 210"/>
              <p:cNvSpPr/>
              <p:nvPr/>
            </p:nvSpPr>
            <p:spPr bwMode="auto">
              <a:xfrm>
                <a:off x="3476" y="1203"/>
                <a:ext cx="48" cy="23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0 h 2"/>
                  <a:gd name="T4" fmla="*/ 2147483647 w 4"/>
                  <a:gd name="T5" fmla="*/ 2147483647 h 2"/>
                  <a:gd name="T6" fmla="*/ 2147483647 w 4"/>
                  <a:gd name="T7" fmla="*/ 2147483647 h 2"/>
                  <a:gd name="T8" fmla="*/ 0 w 4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2"/>
                  <a:gd name="T17" fmla="*/ 4 w 4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2" fill="norm" stroke="1" extrusionOk="0">
                    <a:moveTo>
                      <a:pt x="0" y="2"/>
                    </a:moveTo>
                    <a:cubicBezTo>
                      <a:pt x="2" y="1"/>
                      <a:pt x="3" y="1"/>
                      <a:pt x="4" y="0"/>
                    </a:cubicBezTo>
                    <a:lnTo>
                      <a:pt x="4" y="1"/>
                    </a:lnTo>
                    <a:cubicBezTo>
                      <a:pt x="4" y="2"/>
                      <a:pt x="3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79" name="Freeform 211"/>
              <p:cNvSpPr/>
              <p:nvPr/>
            </p:nvSpPr>
            <p:spPr bwMode="auto">
              <a:xfrm>
                <a:off x="3501" y="1214"/>
                <a:ext cx="34" cy="23"/>
              </a:xfrm>
              <a:custGeom>
                <a:avLst/>
                <a:gdLst>
                  <a:gd name="T0" fmla="*/ 0 w 3"/>
                  <a:gd name="T1" fmla="*/ 2147483647 h 2"/>
                  <a:gd name="T2" fmla="*/ 2147483647 w 3"/>
                  <a:gd name="T3" fmla="*/ 0 h 2"/>
                  <a:gd name="T4" fmla="*/ 2147483647 w 3"/>
                  <a:gd name="T5" fmla="*/ 2147483647 h 2"/>
                  <a:gd name="T6" fmla="*/ 2147483647 w 3"/>
                  <a:gd name="T7" fmla="*/ 2147483647 h 2"/>
                  <a:gd name="T8" fmla="*/ 0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2"/>
                  <a:gd name="T17" fmla="*/ 3 w 3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2" fill="norm" stroke="1" extrusionOk="0">
                    <a:moveTo>
                      <a:pt x="0" y="1"/>
                    </a:moveTo>
                    <a:cubicBezTo>
                      <a:pt x="1" y="1"/>
                      <a:pt x="2" y="0"/>
                      <a:pt x="3" y="0"/>
                    </a:cubicBezTo>
                    <a:lnTo>
                      <a:pt x="3" y="1"/>
                    </a:lnTo>
                    <a:cubicBezTo>
                      <a:pt x="3" y="1"/>
                      <a:pt x="2" y="2"/>
                      <a:pt x="1" y="2"/>
                    </a:cubicBezTo>
                    <a:cubicBezTo>
                      <a:pt x="1" y="2"/>
                      <a:pt x="0" y="2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80" name="Freeform 212"/>
              <p:cNvSpPr/>
              <p:nvPr/>
            </p:nvSpPr>
            <p:spPr bwMode="auto">
              <a:xfrm>
                <a:off x="3511" y="1226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0 h 1"/>
                  <a:gd name="T4" fmla="*/ 2147483647 w 3"/>
                  <a:gd name="T5" fmla="*/ 2147483647 h 1"/>
                  <a:gd name="T6" fmla="*/ 2147483647 w 3"/>
                  <a:gd name="T7" fmla="*/ 2147483647 h 1"/>
                  <a:gd name="T8" fmla="*/ 0 w 3"/>
                  <a:gd name="T9" fmla="*/ 2147483647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 fill="norm" stroke="1" extrusionOk="0">
                    <a:moveTo>
                      <a:pt x="0" y="1"/>
                    </a:moveTo>
                    <a:cubicBezTo>
                      <a:pt x="1" y="1"/>
                      <a:pt x="2" y="0"/>
                      <a:pt x="2" y="0"/>
                    </a:cubicBezTo>
                    <a:lnTo>
                      <a:pt x="3" y="1"/>
                    </a:lnTo>
                    <a:cubicBezTo>
                      <a:pt x="2" y="1"/>
                      <a:pt x="2" y="1"/>
                      <a:pt x="1" y="1"/>
                    </a:cubicBezTo>
                    <a:cubicBezTo>
                      <a:pt x="1" y="1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81" name="Freeform 213"/>
              <p:cNvSpPr/>
              <p:nvPr/>
            </p:nvSpPr>
            <p:spPr bwMode="auto">
              <a:xfrm>
                <a:off x="3544" y="1260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2147483647 h 2"/>
                  <a:gd name="T6" fmla="*/ 2147483647 w 3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2"/>
                  <a:gd name="T14" fmla="*/ 3 w 3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2" fill="norm" stroke="1" extrusionOk="0">
                    <a:moveTo>
                      <a:pt x="1" y="0"/>
                    </a:moveTo>
                    <a:cubicBezTo>
                      <a:pt x="1" y="1"/>
                      <a:pt x="1" y="1"/>
                      <a:pt x="0" y="2"/>
                    </a:cubicBezTo>
                    <a:cubicBezTo>
                      <a:pt x="1" y="2"/>
                      <a:pt x="2" y="2"/>
                      <a:pt x="3" y="1"/>
                    </a:cubicBez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82" name="Freeform 214"/>
              <p:cNvSpPr/>
              <p:nvPr/>
            </p:nvSpPr>
            <p:spPr bwMode="auto">
              <a:xfrm>
                <a:off x="3511" y="1191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0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2147483647 w 6"/>
                  <a:gd name="T13" fmla="*/ 2147483647 h 7"/>
                  <a:gd name="T14" fmla="*/ 2147483647 w 6"/>
                  <a:gd name="T15" fmla="*/ 2147483647 h 7"/>
                  <a:gd name="T16" fmla="*/ 2147483647 w 6"/>
                  <a:gd name="T17" fmla="*/ 2147483647 h 7"/>
                  <a:gd name="T18" fmla="*/ 0 w 6"/>
                  <a:gd name="T19" fmla="*/ 2147483647 h 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"/>
                  <a:gd name="T31" fmla="*/ 0 h 7"/>
                  <a:gd name="T32" fmla="*/ 6 w 6"/>
                  <a:gd name="T33" fmla="*/ 7 h 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" h="7" fill="norm" stroke="1" extrusionOk="0">
                    <a:moveTo>
                      <a:pt x="0" y="1"/>
                    </a:moveTo>
                    <a:lnTo>
                      <a:pt x="0" y="1"/>
                    </a:lnTo>
                    <a:cubicBezTo>
                      <a:pt x="1" y="2"/>
                      <a:pt x="2" y="2"/>
                      <a:pt x="2" y="3"/>
                    </a:cubicBezTo>
                    <a:cubicBezTo>
                      <a:pt x="2" y="4"/>
                      <a:pt x="2" y="5"/>
                      <a:pt x="3" y="5"/>
                    </a:cubicBezTo>
                    <a:cubicBezTo>
                      <a:pt x="3" y="6"/>
                      <a:pt x="4" y="7"/>
                      <a:pt x="5" y="7"/>
                    </a:cubicBezTo>
                    <a:lnTo>
                      <a:pt x="6" y="6"/>
                    </a:lnTo>
                    <a:cubicBezTo>
                      <a:pt x="5" y="6"/>
                      <a:pt x="4" y="5"/>
                      <a:pt x="3" y="5"/>
                    </a:cubicBezTo>
                    <a:cubicBezTo>
                      <a:pt x="3" y="4"/>
                      <a:pt x="3" y="3"/>
                      <a:pt x="3" y="2"/>
                    </a:cubicBezTo>
                    <a:cubicBezTo>
                      <a:pt x="3" y="1"/>
                      <a:pt x="2" y="1"/>
                      <a:pt x="1" y="1"/>
                    </a:cubicBezTo>
                    <a:cubicBezTo>
                      <a:pt x="0" y="0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83" name="Freeform 215"/>
              <p:cNvSpPr/>
              <p:nvPr/>
            </p:nvSpPr>
            <p:spPr bwMode="auto">
              <a:xfrm>
                <a:off x="3602" y="1157"/>
                <a:ext cx="130" cy="69"/>
              </a:xfrm>
              <a:custGeom>
                <a:avLst/>
                <a:gdLst>
                  <a:gd name="T0" fmla="*/ 0 w 11"/>
                  <a:gd name="T1" fmla="*/ 2147483647 h 6"/>
                  <a:gd name="T2" fmla="*/ 0 w 11"/>
                  <a:gd name="T3" fmla="*/ 2147483647 h 6"/>
                  <a:gd name="T4" fmla="*/ 2147483647 w 11"/>
                  <a:gd name="T5" fmla="*/ 2147483647 h 6"/>
                  <a:gd name="T6" fmla="*/ 2147483647 w 11"/>
                  <a:gd name="T7" fmla="*/ 2147483647 h 6"/>
                  <a:gd name="T8" fmla="*/ 2147483647 w 11"/>
                  <a:gd name="T9" fmla="*/ 2147483647 h 6"/>
                  <a:gd name="T10" fmla="*/ 2147483647 w 11"/>
                  <a:gd name="T11" fmla="*/ 2147483647 h 6"/>
                  <a:gd name="T12" fmla="*/ 2147483647 w 11"/>
                  <a:gd name="T13" fmla="*/ 2147483647 h 6"/>
                  <a:gd name="T14" fmla="*/ 2147483647 w 11"/>
                  <a:gd name="T15" fmla="*/ 2147483647 h 6"/>
                  <a:gd name="T16" fmla="*/ 2147483647 w 11"/>
                  <a:gd name="T17" fmla="*/ 2147483647 h 6"/>
                  <a:gd name="T18" fmla="*/ 2147483647 w 11"/>
                  <a:gd name="T19" fmla="*/ 2147483647 h 6"/>
                  <a:gd name="T20" fmla="*/ 2147483647 w 11"/>
                  <a:gd name="T21" fmla="*/ 2147483647 h 6"/>
                  <a:gd name="T22" fmla="*/ 2147483647 w 11"/>
                  <a:gd name="T23" fmla="*/ 2147483647 h 6"/>
                  <a:gd name="T24" fmla="*/ 2147483647 w 11"/>
                  <a:gd name="T25" fmla="*/ 2147483647 h 6"/>
                  <a:gd name="T26" fmla="*/ 2147483647 w 11"/>
                  <a:gd name="T27" fmla="*/ 2147483647 h 6"/>
                  <a:gd name="T28" fmla="*/ 2147483647 w 11"/>
                  <a:gd name="T29" fmla="*/ 2147483647 h 6"/>
                  <a:gd name="T30" fmla="*/ 2147483647 w 11"/>
                  <a:gd name="T31" fmla="*/ 2147483647 h 6"/>
                  <a:gd name="T32" fmla="*/ 2147483647 w 11"/>
                  <a:gd name="T33" fmla="*/ 2147483647 h 6"/>
                  <a:gd name="T34" fmla="*/ 2147483647 w 11"/>
                  <a:gd name="T35" fmla="*/ 0 h 6"/>
                  <a:gd name="T36" fmla="*/ 2147483647 w 11"/>
                  <a:gd name="T37" fmla="*/ 0 h 6"/>
                  <a:gd name="T38" fmla="*/ 2147483647 w 11"/>
                  <a:gd name="T39" fmla="*/ 2147483647 h 6"/>
                  <a:gd name="T40" fmla="*/ 2147483647 w 11"/>
                  <a:gd name="T41" fmla="*/ 2147483647 h 6"/>
                  <a:gd name="T42" fmla="*/ 2147483647 w 11"/>
                  <a:gd name="T43" fmla="*/ 2147483647 h 6"/>
                  <a:gd name="T44" fmla="*/ 2147483647 w 11"/>
                  <a:gd name="T45" fmla="*/ 0 h 6"/>
                  <a:gd name="T46" fmla="*/ 2147483647 w 11"/>
                  <a:gd name="T47" fmla="*/ 0 h 6"/>
                  <a:gd name="T48" fmla="*/ 0 w 11"/>
                  <a:gd name="T49" fmla="*/ 2147483647 h 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1"/>
                  <a:gd name="T76" fmla="*/ 0 h 6"/>
                  <a:gd name="T77" fmla="*/ 11 w 11"/>
                  <a:gd name="T78" fmla="*/ 6 h 6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1" h="6" fill="norm" stroke="1" extrusionOk="0">
                    <a:moveTo>
                      <a:pt x="0" y="4"/>
                    </a:moveTo>
                    <a:lnTo>
                      <a:pt x="0" y="6"/>
                    </a:lnTo>
                    <a:cubicBezTo>
                      <a:pt x="1" y="6"/>
                      <a:pt x="1" y="5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6"/>
                      <a:pt x="3" y="5"/>
                      <a:pt x="3" y="3"/>
                    </a:cubicBezTo>
                    <a:lnTo>
                      <a:pt x="5" y="6"/>
                    </a:lnTo>
                    <a:lnTo>
                      <a:pt x="5" y="3"/>
                    </a:lnTo>
                    <a:lnTo>
                      <a:pt x="6" y="4"/>
                    </a:lnTo>
                    <a:lnTo>
                      <a:pt x="6" y="3"/>
                    </a:lnTo>
                    <a:lnTo>
                      <a:pt x="6" y="6"/>
                    </a:lnTo>
                    <a:lnTo>
                      <a:pt x="8" y="3"/>
                    </a:lnTo>
                    <a:cubicBezTo>
                      <a:pt x="8" y="5"/>
                      <a:pt x="8" y="6"/>
                      <a:pt x="9" y="6"/>
                    </a:cubicBezTo>
                    <a:cubicBezTo>
                      <a:pt x="9" y="5"/>
                      <a:pt x="9" y="4"/>
                      <a:pt x="9" y="3"/>
                    </a:cubicBezTo>
                    <a:cubicBezTo>
                      <a:pt x="10" y="5"/>
                      <a:pt x="10" y="6"/>
                      <a:pt x="11" y="6"/>
                    </a:cubicBezTo>
                    <a:lnTo>
                      <a:pt x="11" y="4"/>
                    </a:lnTo>
                    <a:lnTo>
                      <a:pt x="10" y="0"/>
                    </a:lnTo>
                    <a:lnTo>
                      <a:pt x="8" y="0"/>
                    </a:lnTo>
                    <a:lnTo>
                      <a:pt x="6" y="1"/>
                    </a:lnTo>
                    <a:lnTo>
                      <a:pt x="3" y="0"/>
                    </a:lnTo>
                    <a:lnTo>
                      <a:pt x="1" y="0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84" name="Freeform 216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85" name="Freeform 217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86" name="Freeform 218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87" name="Freeform 219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88" name="Freeform 220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89" name="Freeform 221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90" name="Freeform 222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91" name="Freeform 223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92" name="Freeform 224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93" name="Freeform 225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94" name="Freeform 226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95" name="Freeform 227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96" name="Freeform 228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97" name="Freeform 229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98" name="Freeform 230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99" name="Freeform 231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00" name="Freeform 232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01" name="Freeform 233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02" name="Freeform 234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03" name="Freeform 235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04" name="Freeform 236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05" name="Freeform 237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06" name="Freeform 238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07" name="Freeform 239"/>
              <p:cNvSpPr/>
              <p:nvPr/>
            </p:nvSpPr>
            <p:spPr bwMode="auto">
              <a:xfrm>
                <a:off x="3877" y="1386"/>
                <a:ext cx="48" cy="184"/>
              </a:xfrm>
              <a:custGeom>
                <a:avLst/>
                <a:gdLst>
                  <a:gd name="T0" fmla="*/ 2147483647 w 4"/>
                  <a:gd name="T1" fmla="*/ 2147483647 h 16"/>
                  <a:gd name="T2" fmla="*/ 2147483647 w 4"/>
                  <a:gd name="T3" fmla="*/ 2147483647 h 16"/>
                  <a:gd name="T4" fmla="*/ 2147483647 w 4"/>
                  <a:gd name="T5" fmla="*/ 0 h 16"/>
                  <a:gd name="T6" fmla="*/ 2147483647 w 4"/>
                  <a:gd name="T7" fmla="*/ 2147483647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 fill="norm" stroke="1" extrusionOk="0">
                    <a:moveTo>
                      <a:pt x="3" y="1"/>
                    </a:moveTo>
                    <a:cubicBezTo>
                      <a:pt x="4" y="7"/>
                      <a:pt x="4" y="12"/>
                      <a:pt x="2" y="16"/>
                    </a:cubicBezTo>
                    <a:cubicBezTo>
                      <a:pt x="1" y="10"/>
                      <a:pt x="0" y="5"/>
                      <a:pt x="1" y="0"/>
                    </a:cubicBezTo>
                    <a:cubicBezTo>
                      <a:pt x="2" y="0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08" name="Freeform 240"/>
              <p:cNvSpPr/>
              <p:nvPr/>
            </p:nvSpPr>
            <p:spPr bwMode="auto">
              <a:xfrm>
                <a:off x="3857" y="1375"/>
                <a:ext cx="43" cy="172"/>
              </a:xfrm>
              <a:custGeom>
                <a:avLst/>
                <a:gdLst>
                  <a:gd name="T0" fmla="*/ 2147483647 w 4"/>
                  <a:gd name="T1" fmla="*/ 2147483647 h 15"/>
                  <a:gd name="T2" fmla="*/ 2147483647 w 4"/>
                  <a:gd name="T3" fmla="*/ 2147483647 h 15"/>
                  <a:gd name="T4" fmla="*/ 2147483647 w 4"/>
                  <a:gd name="T5" fmla="*/ 0 h 15"/>
                  <a:gd name="T6" fmla="*/ 2147483647 w 4"/>
                  <a:gd name="T7" fmla="*/ 2147483647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5"/>
                  <a:gd name="T14" fmla="*/ 4 w 4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5" fill="norm" stroke="1" extrusionOk="0">
                    <a:moveTo>
                      <a:pt x="3" y="1"/>
                    </a:moveTo>
                    <a:cubicBezTo>
                      <a:pt x="4" y="6"/>
                      <a:pt x="4" y="11"/>
                      <a:pt x="2" y="15"/>
                    </a:cubicBezTo>
                    <a:cubicBezTo>
                      <a:pt x="0" y="9"/>
                      <a:pt x="0" y="4"/>
                      <a:pt x="1" y="0"/>
                    </a:cubicBezTo>
                    <a:cubicBezTo>
                      <a:pt x="1" y="0"/>
                      <a:pt x="2" y="0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09" name="Freeform 241"/>
              <p:cNvSpPr/>
              <p:nvPr/>
            </p:nvSpPr>
            <p:spPr bwMode="auto">
              <a:xfrm>
                <a:off x="3834" y="1352"/>
                <a:ext cx="43" cy="155"/>
              </a:xfrm>
              <a:custGeom>
                <a:avLst/>
                <a:gdLst>
                  <a:gd name="T0" fmla="*/ 2147483647 w 4"/>
                  <a:gd name="T1" fmla="*/ 2147483647 h 14"/>
                  <a:gd name="T2" fmla="*/ 2147483647 w 4"/>
                  <a:gd name="T3" fmla="*/ 2147483647 h 14"/>
                  <a:gd name="T4" fmla="*/ 0 w 4"/>
                  <a:gd name="T5" fmla="*/ 0 h 14"/>
                  <a:gd name="T6" fmla="*/ 2147483647 w 4"/>
                  <a:gd name="T7" fmla="*/ 2147483647 h 1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4"/>
                  <a:gd name="T14" fmla="*/ 4 w 4"/>
                  <a:gd name="T15" fmla="*/ 14 h 1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4" fill="norm" stroke="1" extrusionOk="0">
                    <a:moveTo>
                      <a:pt x="2" y="1"/>
                    </a:moveTo>
                    <a:cubicBezTo>
                      <a:pt x="3" y="6"/>
                      <a:pt x="4" y="11"/>
                      <a:pt x="2" y="14"/>
                    </a:cubicBezTo>
                    <a:cubicBezTo>
                      <a:pt x="0" y="9"/>
                      <a:pt x="0" y="4"/>
                      <a:pt x="0" y="0"/>
                    </a:cubicBezTo>
                    <a:cubicBezTo>
                      <a:pt x="1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10" name="Freeform 242"/>
              <p:cNvSpPr/>
              <p:nvPr/>
            </p:nvSpPr>
            <p:spPr bwMode="auto">
              <a:xfrm>
                <a:off x="3800" y="1339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2147483647 w 4"/>
                  <a:gd name="T7" fmla="*/ 2147483647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3"/>
                  <a:gd name="T14" fmla="*/ 4 w 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3" fill="norm" stroke="1" extrusionOk="0">
                    <a:moveTo>
                      <a:pt x="3" y="1"/>
                    </a:moveTo>
                    <a:cubicBezTo>
                      <a:pt x="4" y="5"/>
                      <a:pt x="4" y="10"/>
                      <a:pt x="2" y="13"/>
                    </a:cubicBezTo>
                    <a:cubicBezTo>
                      <a:pt x="1" y="8"/>
                      <a:pt x="0" y="4"/>
                      <a:pt x="1" y="0"/>
                    </a:cubicBezTo>
                    <a:cubicBezTo>
                      <a:pt x="2" y="0"/>
                      <a:pt x="2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11" name="Freeform 243"/>
              <p:cNvSpPr/>
              <p:nvPr/>
            </p:nvSpPr>
            <p:spPr bwMode="auto">
              <a:xfrm>
                <a:off x="3776" y="1329"/>
                <a:ext cx="48" cy="138"/>
              </a:xfrm>
              <a:custGeom>
                <a:avLst/>
                <a:gdLst>
                  <a:gd name="T0" fmla="*/ 2147483647 w 4"/>
                  <a:gd name="T1" fmla="*/ 2147483647 h 12"/>
                  <a:gd name="T2" fmla="*/ 2147483647 w 4"/>
                  <a:gd name="T3" fmla="*/ 2147483647 h 12"/>
                  <a:gd name="T4" fmla="*/ 2147483647 w 4"/>
                  <a:gd name="T5" fmla="*/ 0 h 12"/>
                  <a:gd name="T6" fmla="*/ 2147483647 w 4"/>
                  <a:gd name="T7" fmla="*/ 214748364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2"/>
                  <a:gd name="T14" fmla="*/ 4 w 4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2" fill="norm" stroke="1" extrusionOk="0">
                    <a:moveTo>
                      <a:pt x="2" y="1"/>
                    </a:moveTo>
                    <a:cubicBezTo>
                      <a:pt x="3" y="5"/>
                      <a:pt x="4" y="9"/>
                      <a:pt x="2" y="12"/>
                    </a:cubicBezTo>
                    <a:cubicBezTo>
                      <a:pt x="0" y="7"/>
                      <a:pt x="0" y="3"/>
                      <a:pt x="1" y="0"/>
                    </a:cubicBezTo>
                    <a:cubicBezTo>
                      <a:pt x="1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12" name="Freeform 244"/>
              <p:cNvSpPr/>
              <p:nvPr/>
            </p:nvSpPr>
            <p:spPr bwMode="auto">
              <a:xfrm>
                <a:off x="3752" y="1306"/>
                <a:ext cx="48" cy="126"/>
              </a:xfrm>
              <a:custGeom>
                <a:avLst/>
                <a:gdLst>
                  <a:gd name="T0" fmla="*/ 2147483647 w 4"/>
                  <a:gd name="T1" fmla="*/ 2147483647 h 11"/>
                  <a:gd name="T2" fmla="*/ 2147483647 w 4"/>
                  <a:gd name="T3" fmla="*/ 2147483647 h 11"/>
                  <a:gd name="T4" fmla="*/ 0 w 4"/>
                  <a:gd name="T5" fmla="*/ 0 h 11"/>
                  <a:gd name="T6" fmla="*/ 2147483647 w 4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1"/>
                  <a:gd name="T14" fmla="*/ 4 w 4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1" fill="norm" stroke="1" extrusionOk="0">
                    <a:moveTo>
                      <a:pt x="2" y="1"/>
                    </a:moveTo>
                    <a:cubicBezTo>
                      <a:pt x="3" y="5"/>
                      <a:pt x="4" y="9"/>
                      <a:pt x="2" y="11"/>
                    </a:cubicBezTo>
                    <a:cubicBezTo>
                      <a:pt x="0" y="7"/>
                      <a:pt x="0" y="4"/>
                      <a:pt x="0" y="0"/>
                    </a:cubicBezTo>
                    <a:cubicBezTo>
                      <a:pt x="1" y="1"/>
                      <a:pt x="1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13" name="Freeform 245"/>
              <p:cNvSpPr/>
              <p:nvPr/>
            </p:nvSpPr>
            <p:spPr bwMode="auto">
              <a:xfrm>
                <a:off x="3732" y="1294"/>
                <a:ext cx="43" cy="115"/>
              </a:xfrm>
              <a:custGeom>
                <a:avLst/>
                <a:gdLst>
                  <a:gd name="T0" fmla="*/ 2147483647 w 4"/>
                  <a:gd name="T1" fmla="*/ 2147483647 h 10"/>
                  <a:gd name="T2" fmla="*/ 2147483647 w 4"/>
                  <a:gd name="T3" fmla="*/ 2147483647 h 10"/>
                  <a:gd name="T4" fmla="*/ 0 w 4"/>
                  <a:gd name="T5" fmla="*/ 0 h 10"/>
                  <a:gd name="T6" fmla="*/ 2147483647 w 4"/>
                  <a:gd name="T7" fmla="*/ 2147483647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0"/>
                  <a:gd name="T14" fmla="*/ 4 w 4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0" fill="norm" stroke="1" extrusionOk="0">
                    <a:moveTo>
                      <a:pt x="1" y="1"/>
                    </a:moveTo>
                    <a:cubicBezTo>
                      <a:pt x="2" y="4"/>
                      <a:pt x="4" y="8"/>
                      <a:pt x="2" y="10"/>
                    </a:cubicBezTo>
                    <a:cubicBezTo>
                      <a:pt x="0" y="7"/>
                      <a:pt x="0" y="3"/>
                      <a:pt x="0" y="0"/>
                    </a:cubicBezTo>
                    <a:cubicBezTo>
                      <a:pt x="0" y="0"/>
                      <a:pt x="1" y="0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14" name="Freeform 246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15" name="Freeform 247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16" name="Freeform 248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17" name="Freeform 249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18" name="Freeform 250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19" name="Freeform 251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20" name="Freeform 252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21" name="Freeform 253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22" name="Freeform 254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23" name="Freeform 255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24" name="Freeform 256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25" name="Freeform 257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26" name="Freeform 258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27" name="Freeform 259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28" name="Freeform 260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29" name="Freeform 261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30" name="Freeform 262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31" name="Freeform 263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32" name="Freeform 264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33" name="Freeform 265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34" name="Freeform 266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35" name="Freeform 267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36" name="Freeform 268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37" name="Freeform 269"/>
              <p:cNvSpPr/>
              <p:nvPr/>
            </p:nvSpPr>
            <p:spPr bwMode="auto">
              <a:xfrm>
                <a:off x="3877" y="1329"/>
                <a:ext cx="72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0 w 6"/>
                  <a:gd name="T7" fmla="*/ 0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2147483647 w 6"/>
                  <a:gd name="T13" fmla="*/ 2147483647 h 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9"/>
                  <a:gd name="T23" fmla="*/ 6 w 6"/>
                  <a:gd name="T24" fmla="*/ 9 h 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9" fill="norm" stroke="1" extrusionOk="0">
                    <a:moveTo>
                      <a:pt x="6" y="9"/>
                    </a:moveTo>
                    <a:cubicBezTo>
                      <a:pt x="6" y="9"/>
                      <a:pt x="6" y="6"/>
                      <a:pt x="5" y="3"/>
                    </a:cubicBezTo>
                    <a:cubicBezTo>
                      <a:pt x="5" y="2"/>
                      <a:pt x="5" y="2"/>
                      <a:pt x="4" y="1"/>
                    </a:cubicBezTo>
                    <a:cubicBezTo>
                      <a:pt x="3" y="0"/>
                      <a:pt x="1" y="0"/>
                      <a:pt x="0" y="0"/>
                    </a:cubicBezTo>
                    <a:cubicBezTo>
                      <a:pt x="0" y="1"/>
                      <a:pt x="1" y="2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8"/>
                      <a:pt x="4" y="9"/>
                      <a:pt x="6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38" name="Freeform 270"/>
              <p:cNvSpPr/>
              <p:nvPr/>
            </p:nvSpPr>
            <p:spPr bwMode="auto">
              <a:xfrm>
                <a:off x="3843" y="1317"/>
                <a:ext cx="67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0 w 6"/>
                  <a:gd name="T5" fmla="*/ 2147483647 h 9"/>
                  <a:gd name="T6" fmla="*/ 2147483647 w 6"/>
                  <a:gd name="T7" fmla="*/ 2147483647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9"/>
                  <a:gd name="T20" fmla="*/ 6 w 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9" fill="norm" stroke="1" extrusionOk="0">
                    <a:moveTo>
                      <a:pt x="5" y="9"/>
                    </a:moveTo>
                    <a:cubicBezTo>
                      <a:pt x="6" y="8"/>
                      <a:pt x="5" y="6"/>
                      <a:pt x="4" y="4"/>
                    </a:cubicBezTo>
                    <a:cubicBezTo>
                      <a:pt x="4" y="2"/>
                      <a:pt x="2" y="0"/>
                      <a:pt x="0" y="1"/>
                    </a:cubicBezTo>
                    <a:cubicBezTo>
                      <a:pt x="1" y="2"/>
                      <a:pt x="1" y="3"/>
                      <a:pt x="1" y="4"/>
                    </a:cubicBezTo>
                    <a:cubicBezTo>
                      <a:pt x="2" y="5"/>
                      <a:pt x="2" y="6"/>
                      <a:pt x="2" y="6"/>
                    </a:cubicBezTo>
                    <a:cubicBezTo>
                      <a:pt x="3" y="8"/>
                      <a:pt x="4" y="8"/>
                      <a:pt x="5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39" name="Freeform 271"/>
              <p:cNvSpPr/>
              <p:nvPr/>
            </p:nvSpPr>
            <p:spPr bwMode="auto">
              <a:xfrm>
                <a:off x="3824" y="1317"/>
                <a:ext cx="43" cy="92"/>
              </a:xfrm>
              <a:custGeom>
                <a:avLst/>
                <a:gdLst>
                  <a:gd name="T0" fmla="*/ 2147483647 w 4"/>
                  <a:gd name="T1" fmla="*/ 2147483647 h 8"/>
                  <a:gd name="T2" fmla="*/ 2147483647 w 4"/>
                  <a:gd name="T3" fmla="*/ 2147483647 h 8"/>
                  <a:gd name="T4" fmla="*/ 0 w 4"/>
                  <a:gd name="T5" fmla="*/ 0 h 8"/>
                  <a:gd name="T6" fmla="*/ 2147483647 w 4"/>
                  <a:gd name="T7" fmla="*/ 2147483647 h 8"/>
                  <a:gd name="T8" fmla="*/ 2147483647 w 4"/>
                  <a:gd name="T9" fmla="*/ 2147483647 h 8"/>
                  <a:gd name="T10" fmla="*/ 2147483647 w 4"/>
                  <a:gd name="T11" fmla="*/ 2147483647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 fill="norm" stroke="1" extrusionOk="0">
                    <a:moveTo>
                      <a:pt x="4" y="8"/>
                    </a:moveTo>
                    <a:cubicBezTo>
                      <a:pt x="4" y="7"/>
                      <a:pt x="4" y="5"/>
                      <a:pt x="3" y="3"/>
                    </a:cubicBezTo>
                    <a:cubicBezTo>
                      <a:pt x="3" y="1"/>
                      <a:pt x="1" y="0"/>
                      <a:pt x="0" y="0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4"/>
                      <a:pt x="1" y="5"/>
                      <a:pt x="1" y="6"/>
                    </a:cubicBezTo>
                    <a:cubicBezTo>
                      <a:pt x="2" y="7"/>
                      <a:pt x="3" y="7"/>
                      <a:pt x="4" y="8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40" name="Freeform 272"/>
              <p:cNvSpPr/>
              <p:nvPr/>
            </p:nvSpPr>
            <p:spPr bwMode="auto">
              <a:xfrm>
                <a:off x="3800" y="1317"/>
                <a:ext cx="43" cy="80"/>
              </a:xfrm>
              <a:custGeom>
                <a:avLst/>
                <a:gdLst>
                  <a:gd name="T0" fmla="*/ 2147483647 w 4"/>
                  <a:gd name="T1" fmla="*/ 2147483647 h 7"/>
                  <a:gd name="T2" fmla="*/ 2147483647 w 4"/>
                  <a:gd name="T3" fmla="*/ 2147483647 h 7"/>
                  <a:gd name="T4" fmla="*/ 0 w 4"/>
                  <a:gd name="T5" fmla="*/ 0 h 7"/>
                  <a:gd name="T6" fmla="*/ 2147483647 w 4"/>
                  <a:gd name="T7" fmla="*/ 2147483647 h 7"/>
                  <a:gd name="T8" fmla="*/ 2147483647 w 4"/>
                  <a:gd name="T9" fmla="*/ 2147483647 h 7"/>
                  <a:gd name="T10" fmla="*/ 2147483647 w 4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7"/>
                  <a:gd name="T20" fmla="*/ 4 w 4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7" fill="norm" stroke="1" extrusionOk="0">
                    <a:moveTo>
                      <a:pt x="3" y="7"/>
                    </a:moveTo>
                    <a:cubicBezTo>
                      <a:pt x="4" y="6"/>
                      <a:pt x="3" y="4"/>
                      <a:pt x="3" y="3"/>
                    </a:cubicBezTo>
                    <a:cubicBezTo>
                      <a:pt x="2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3"/>
                    </a:cubicBezTo>
                    <a:cubicBezTo>
                      <a:pt x="1" y="3"/>
                      <a:pt x="1" y="4"/>
                      <a:pt x="1" y="5"/>
                    </a:cubicBezTo>
                    <a:cubicBezTo>
                      <a:pt x="1" y="6"/>
                      <a:pt x="2" y="6"/>
                      <a:pt x="3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41" name="Freeform 273"/>
              <p:cNvSpPr/>
              <p:nvPr/>
            </p:nvSpPr>
            <p:spPr bwMode="auto">
              <a:xfrm>
                <a:off x="3776" y="1306"/>
                <a:ext cx="34" cy="80"/>
              </a:xfrm>
              <a:custGeom>
                <a:avLst/>
                <a:gdLst>
                  <a:gd name="T0" fmla="*/ 2147483647 w 3"/>
                  <a:gd name="T1" fmla="*/ 2147483647 h 7"/>
                  <a:gd name="T2" fmla="*/ 2147483647 w 3"/>
                  <a:gd name="T3" fmla="*/ 2147483647 h 7"/>
                  <a:gd name="T4" fmla="*/ 0 w 3"/>
                  <a:gd name="T5" fmla="*/ 2147483647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2147483647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 fill="norm" stroke="1" extrusionOk="0">
                    <a:moveTo>
                      <a:pt x="3" y="7"/>
                    </a:moveTo>
                    <a:cubicBezTo>
                      <a:pt x="3" y="7"/>
                      <a:pt x="3" y="5"/>
                      <a:pt x="3" y="3"/>
                    </a:cubicBezTo>
                    <a:cubicBezTo>
                      <a:pt x="2" y="2"/>
                      <a:pt x="1" y="0"/>
                      <a:pt x="0" y="1"/>
                    </a:cubicBezTo>
                    <a:cubicBezTo>
                      <a:pt x="0" y="2"/>
                      <a:pt x="1" y="3"/>
                      <a:pt x="1" y="3"/>
                    </a:cubicBezTo>
                    <a:cubicBezTo>
                      <a:pt x="1" y="4"/>
                      <a:pt x="1" y="5"/>
                      <a:pt x="1" y="5"/>
                    </a:cubicBezTo>
                    <a:cubicBezTo>
                      <a:pt x="2" y="6"/>
                      <a:pt x="2" y="7"/>
                      <a:pt x="3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42" name="Freeform 274"/>
              <p:cNvSpPr/>
              <p:nvPr/>
            </p:nvSpPr>
            <p:spPr bwMode="auto">
              <a:xfrm>
                <a:off x="3752" y="1306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 fill="norm" stroke="1" extrusionOk="0">
                    <a:moveTo>
                      <a:pt x="3" y="6"/>
                    </a:moveTo>
                    <a:cubicBezTo>
                      <a:pt x="3" y="6"/>
                      <a:pt x="3" y="4"/>
                      <a:pt x="3" y="3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4"/>
                      <a:pt x="2" y="4"/>
                      <a:pt x="2" y="5"/>
                    </a:cubicBezTo>
                    <a:cubicBezTo>
                      <a:pt x="2" y="6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43" name="Freeform 275"/>
              <p:cNvSpPr/>
              <p:nvPr/>
            </p:nvSpPr>
            <p:spPr bwMode="auto">
              <a:xfrm>
                <a:off x="3742" y="1306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 fill="norm" stroke="1" extrusionOk="0">
                    <a:moveTo>
                      <a:pt x="3" y="6"/>
                    </a:moveTo>
                    <a:cubicBezTo>
                      <a:pt x="3" y="5"/>
                      <a:pt x="3" y="4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44" name="Freeform 276"/>
              <p:cNvSpPr/>
              <p:nvPr/>
            </p:nvSpPr>
            <p:spPr bwMode="auto">
              <a:xfrm>
                <a:off x="3732" y="1306"/>
                <a:ext cx="24" cy="57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0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 fill="norm" stroke="1" extrusionOk="0">
                    <a:moveTo>
                      <a:pt x="2" y="5"/>
                    </a:moveTo>
                    <a:cubicBezTo>
                      <a:pt x="2" y="5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2" y="5"/>
                      <a:pt x="2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45" name="Freeform 277"/>
              <p:cNvSpPr/>
              <p:nvPr/>
            </p:nvSpPr>
            <p:spPr bwMode="auto">
              <a:xfrm>
                <a:off x="3718" y="1306"/>
                <a:ext cx="24" cy="57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0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 fill="norm" stroke="1" extrusionOk="0">
                    <a:moveTo>
                      <a:pt x="2" y="5"/>
                    </a:moveTo>
                    <a:cubicBezTo>
                      <a:pt x="2" y="5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2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46" name="Freeform 278"/>
              <p:cNvSpPr/>
              <p:nvPr/>
            </p:nvSpPr>
            <p:spPr bwMode="auto">
              <a:xfrm>
                <a:off x="3703" y="1306"/>
                <a:ext cx="2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 fill="norm" stroke="1" extrusionOk="0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47" name="Freeform 279"/>
              <p:cNvSpPr/>
              <p:nvPr/>
            </p:nvSpPr>
            <p:spPr bwMode="auto">
              <a:xfrm>
                <a:off x="3699" y="1306"/>
                <a:ext cx="24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 fill="norm" stroke="1" extrusionOk="0">
                    <a:moveTo>
                      <a:pt x="2" y="4"/>
                    </a:moveTo>
                    <a:cubicBezTo>
                      <a:pt x="2" y="4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48" name="Freeform 280"/>
              <p:cNvSpPr/>
              <p:nvPr/>
            </p:nvSpPr>
            <p:spPr bwMode="auto">
              <a:xfrm>
                <a:off x="3684" y="1306"/>
                <a:ext cx="1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 fill="norm" stroke="1" extrusionOk="0">
                    <a:moveTo>
                      <a:pt x="2" y="4"/>
                    </a:moveTo>
                    <a:cubicBezTo>
                      <a:pt x="2" y="4"/>
                      <a:pt x="2" y="2"/>
                      <a:pt x="2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2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49" name="Freeform 281"/>
              <p:cNvSpPr/>
              <p:nvPr/>
            </p:nvSpPr>
            <p:spPr bwMode="auto">
              <a:xfrm>
                <a:off x="3857" y="1260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0 h 7"/>
                  <a:gd name="T6" fmla="*/ 0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2147483647 w 6"/>
                  <a:gd name="T13" fmla="*/ 2147483647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7"/>
                  <a:gd name="T23" fmla="*/ 6 w 6"/>
                  <a:gd name="T24" fmla="*/ 7 h 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7" fill="norm" stroke="1" extrusionOk="0">
                    <a:moveTo>
                      <a:pt x="6" y="7"/>
                    </a:moveTo>
                    <a:cubicBezTo>
                      <a:pt x="6" y="6"/>
                      <a:pt x="6" y="4"/>
                      <a:pt x="5" y="2"/>
                    </a:cubicBezTo>
                    <a:cubicBezTo>
                      <a:pt x="4" y="1"/>
                      <a:pt x="4" y="0"/>
                      <a:pt x="3" y="0"/>
                    </a:cubicBezTo>
                    <a:cubicBezTo>
                      <a:pt x="2" y="0"/>
                      <a:pt x="1" y="0"/>
                      <a:pt x="0" y="1"/>
                    </a:cubicBezTo>
                    <a:cubicBezTo>
                      <a:pt x="1" y="2"/>
                      <a:pt x="1" y="2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7"/>
                      <a:pt x="4" y="7"/>
                      <a:pt x="6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50" name="Freeform 282"/>
              <p:cNvSpPr/>
              <p:nvPr/>
            </p:nvSpPr>
            <p:spPr bwMode="auto">
              <a:xfrm>
                <a:off x="3824" y="1260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0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 fill="norm" stroke="1" extrusionOk="0">
                    <a:moveTo>
                      <a:pt x="6" y="7"/>
                    </a:moveTo>
                    <a:cubicBezTo>
                      <a:pt x="6" y="6"/>
                      <a:pt x="5" y="4"/>
                      <a:pt x="4" y="3"/>
                    </a:cubicBezTo>
                    <a:cubicBezTo>
                      <a:pt x="4" y="1"/>
                      <a:pt x="2" y="0"/>
                      <a:pt x="0" y="1"/>
                    </a:cubicBezTo>
                    <a:cubicBezTo>
                      <a:pt x="1" y="2"/>
                      <a:pt x="2" y="3"/>
                      <a:pt x="2" y="3"/>
                    </a:cubicBezTo>
                    <a:cubicBezTo>
                      <a:pt x="2" y="4"/>
                      <a:pt x="3" y="5"/>
                      <a:pt x="3" y="6"/>
                    </a:cubicBezTo>
                    <a:cubicBezTo>
                      <a:pt x="3" y="7"/>
                      <a:pt x="4" y="7"/>
                      <a:pt x="6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51" name="Freeform 283"/>
              <p:cNvSpPr/>
              <p:nvPr/>
            </p:nvSpPr>
            <p:spPr bwMode="auto">
              <a:xfrm>
                <a:off x="3800" y="1271"/>
                <a:ext cx="58" cy="69"/>
              </a:xfrm>
              <a:custGeom>
                <a:avLst/>
                <a:gdLst>
                  <a:gd name="T0" fmla="*/ 2147483647 w 5"/>
                  <a:gd name="T1" fmla="*/ 2147483647 h 6"/>
                  <a:gd name="T2" fmla="*/ 2147483647 w 5"/>
                  <a:gd name="T3" fmla="*/ 2147483647 h 6"/>
                  <a:gd name="T4" fmla="*/ 0 w 5"/>
                  <a:gd name="T5" fmla="*/ 2147483647 h 6"/>
                  <a:gd name="T6" fmla="*/ 2147483647 w 5"/>
                  <a:gd name="T7" fmla="*/ 2147483647 h 6"/>
                  <a:gd name="T8" fmla="*/ 2147483647 w 5"/>
                  <a:gd name="T9" fmla="*/ 2147483647 h 6"/>
                  <a:gd name="T10" fmla="*/ 2147483647 w 5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 fill="norm" stroke="1" extrusionOk="0">
                    <a:moveTo>
                      <a:pt x="5" y="6"/>
                    </a:moveTo>
                    <a:cubicBezTo>
                      <a:pt x="5" y="5"/>
                      <a:pt x="5" y="3"/>
                      <a:pt x="4" y="2"/>
                    </a:cubicBezTo>
                    <a:cubicBezTo>
                      <a:pt x="3" y="0"/>
                      <a:pt x="2" y="0"/>
                      <a:pt x="0" y="1"/>
                    </a:cubicBezTo>
                    <a:cubicBezTo>
                      <a:pt x="1" y="1"/>
                      <a:pt x="2" y="2"/>
                      <a:pt x="2" y="3"/>
                    </a:cubicBezTo>
                    <a:cubicBezTo>
                      <a:pt x="2" y="3"/>
                      <a:pt x="2" y="4"/>
                      <a:pt x="3" y="5"/>
                    </a:cubicBezTo>
                    <a:cubicBezTo>
                      <a:pt x="3" y="5"/>
                      <a:pt x="4" y="6"/>
                      <a:pt x="5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52" name="Freeform 284"/>
              <p:cNvSpPr/>
              <p:nvPr/>
            </p:nvSpPr>
            <p:spPr bwMode="auto">
              <a:xfrm>
                <a:off x="3790" y="1271"/>
                <a:ext cx="43" cy="69"/>
              </a:xfrm>
              <a:custGeom>
                <a:avLst/>
                <a:gdLst>
                  <a:gd name="T0" fmla="*/ 2147483647 w 4"/>
                  <a:gd name="T1" fmla="*/ 2147483647 h 6"/>
                  <a:gd name="T2" fmla="*/ 2147483647 w 4"/>
                  <a:gd name="T3" fmla="*/ 2147483647 h 6"/>
                  <a:gd name="T4" fmla="*/ 0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2147483647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 fill="norm" stroke="1" extrusionOk="0">
                    <a:moveTo>
                      <a:pt x="4" y="6"/>
                    </a:moveTo>
                    <a:cubicBezTo>
                      <a:pt x="4" y="5"/>
                      <a:pt x="3" y="3"/>
                      <a:pt x="3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3"/>
                      <a:pt x="1" y="4"/>
                      <a:pt x="2" y="5"/>
                    </a:cubicBezTo>
                    <a:cubicBezTo>
                      <a:pt x="2" y="5"/>
                      <a:pt x="3" y="6"/>
                      <a:pt x="4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53" name="Freeform 285"/>
              <p:cNvSpPr/>
              <p:nvPr/>
            </p:nvSpPr>
            <p:spPr bwMode="auto">
              <a:xfrm>
                <a:off x="3766" y="1271"/>
                <a:ext cx="43" cy="69"/>
              </a:xfrm>
              <a:custGeom>
                <a:avLst/>
                <a:gdLst>
                  <a:gd name="T0" fmla="*/ 2147483647 w 4"/>
                  <a:gd name="T1" fmla="*/ 2147483647 h 6"/>
                  <a:gd name="T2" fmla="*/ 2147483647 w 4"/>
                  <a:gd name="T3" fmla="*/ 2147483647 h 6"/>
                  <a:gd name="T4" fmla="*/ 0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2147483647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 fill="norm" stroke="1" extrusionOk="0">
                    <a:moveTo>
                      <a:pt x="4" y="6"/>
                    </a:moveTo>
                    <a:cubicBezTo>
                      <a:pt x="4" y="5"/>
                      <a:pt x="3" y="4"/>
                      <a:pt x="3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5"/>
                      <a:pt x="3" y="6"/>
                      <a:pt x="4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54" name="Freeform 286"/>
              <p:cNvSpPr/>
              <p:nvPr/>
            </p:nvSpPr>
            <p:spPr bwMode="auto">
              <a:xfrm>
                <a:off x="3752" y="1271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 fill="norm" stroke="1" extrusionOk="0">
                    <a:moveTo>
                      <a:pt x="3" y="6"/>
                    </a:moveTo>
                    <a:cubicBezTo>
                      <a:pt x="3" y="5"/>
                      <a:pt x="3" y="4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2"/>
                      <a:pt x="1" y="2"/>
                      <a:pt x="1" y="3"/>
                    </a:cubicBezTo>
                    <a:cubicBezTo>
                      <a:pt x="1" y="4"/>
                      <a:pt x="1" y="4"/>
                      <a:pt x="1" y="5"/>
                    </a:cubicBezTo>
                    <a:cubicBezTo>
                      <a:pt x="2" y="5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55" name="Freeform 287"/>
              <p:cNvSpPr/>
              <p:nvPr/>
            </p:nvSpPr>
            <p:spPr bwMode="auto">
              <a:xfrm>
                <a:off x="3742" y="1283"/>
                <a:ext cx="34" cy="57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0 h 5"/>
                  <a:gd name="T6" fmla="*/ 0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 fill="norm" stroke="1" extrusionOk="0">
                    <a:moveTo>
                      <a:pt x="3" y="4"/>
                    </a:moveTo>
                    <a:cubicBezTo>
                      <a:pt x="2" y="4"/>
                      <a:pt x="2" y="3"/>
                      <a:pt x="2" y="2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2" y="5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56" name="Freeform 288"/>
              <p:cNvSpPr/>
              <p:nvPr/>
            </p:nvSpPr>
            <p:spPr bwMode="auto">
              <a:xfrm>
                <a:off x="3718" y="1283"/>
                <a:ext cx="34" cy="57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 fill="norm" stroke="1" extrusionOk="0">
                    <a:moveTo>
                      <a:pt x="3" y="4"/>
                    </a:moveTo>
                    <a:cubicBezTo>
                      <a:pt x="3" y="4"/>
                      <a:pt x="3" y="3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2" y="3"/>
                      <a:pt x="2" y="3"/>
                      <a:pt x="2" y="4"/>
                    </a:cubicBezTo>
                    <a:cubicBezTo>
                      <a:pt x="2" y="4"/>
                      <a:pt x="2" y="5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57" name="Freeform 289"/>
              <p:cNvSpPr/>
              <p:nvPr/>
            </p:nvSpPr>
            <p:spPr bwMode="auto">
              <a:xfrm>
                <a:off x="3703" y="1283"/>
                <a:ext cx="39" cy="46"/>
              </a:xfrm>
              <a:custGeom>
                <a:avLst/>
                <a:gdLst>
                  <a:gd name="T0" fmla="*/ 2147483647 w 3"/>
                  <a:gd name="T1" fmla="*/ 2147483647 h 4"/>
                  <a:gd name="T2" fmla="*/ 2147483647 w 3"/>
                  <a:gd name="T3" fmla="*/ 2147483647 h 4"/>
                  <a:gd name="T4" fmla="*/ 0 w 3"/>
                  <a:gd name="T5" fmla="*/ 2147483647 h 4"/>
                  <a:gd name="T6" fmla="*/ 2147483647 w 3"/>
                  <a:gd name="T7" fmla="*/ 2147483647 h 4"/>
                  <a:gd name="T8" fmla="*/ 2147483647 w 3"/>
                  <a:gd name="T9" fmla="*/ 2147483647 h 4"/>
                  <a:gd name="T10" fmla="*/ 2147483647 w 3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4"/>
                  <a:gd name="T20" fmla="*/ 3 w 3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4" fill="norm" stroke="1" extrusionOk="0">
                    <a:moveTo>
                      <a:pt x="3" y="4"/>
                    </a:moveTo>
                    <a:cubicBezTo>
                      <a:pt x="3" y="4"/>
                      <a:pt x="3" y="3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1" y="3"/>
                      <a:pt x="2" y="3"/>
                      <a:pt x="2" y="4"/>
                    </a:cubicBezTo>
                    <a:cubicBezTo>
                      <a:pt x="2" y="4"/>
                      <a:pt x="2" y="4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58" name="Freeform 290"/>
              <p:cNvSpPr/>
              <p:nvPr/>
            </p:nvSpPr>
            <p:spPr bwMode="auto">
              <a:xfrm>
                <a:off x="3703" y="1283"/>
                <a:ext cx="2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2147483647 h 4"/>
                  <a:gd name="T6" fmla="*/ 0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 fill="norm" stroke="1" extrusionOk="0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0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59" name="Freeform 291"/>
              <p:cNvSpPr/>
              <p:nvPr/>
            </p:nvSpPr>
            <p:spPr bwMode="auto">
              <a:xfrm>
                <a:off x="3699" y="1283"/>
                <a:ext cx="24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2147483647 h 4"/>
                  <a:gd name="T6" fmla="*/ 0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 fill="norm" stroke="1" extrusionOk="0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60" name="Freeform 292"/>
              <p:cNvSpPr/>
              <p:nvPr/>
            </p:nvSpPr>
            <p:spPr bwMode="auto">
              <a:xfrm>
                <a:off x="3684" y="1294"/>
                <a:ext cx="19" cy="34"/>
              </a:xfrm>
              <a:custGeom>
                <a:avLst/>
                <a:gdLst>
                  <a:gd name="T0" fmla="*/ 2147483647 w 2"/>
                  <a:gd name="T1" fmla="*/ 2147483647 h 3"/>
                  <a:gd name="T2" fmla="*/ 2147483647 w 2"/>
                  <a:gd name="T3" fmla="*/ 2147483647 h 3"/>
                  <a:gd name="T4" fmla="*/ 0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2147483647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3"/>
                  <a:gd name="T20" fmla="*/ 2 w 2"/>
                  <a:gd name="T21" fmla="*/ 3 h 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3" fill="norm" stroke="1" extrusionOk="0">
                    <a:moveTo>
                      <a:pt x="2" y="3"/>
                    </a:moveTo>
                    <a:cubicBezTo>
                      <a:pt x="2" y="3"/>
                      <a:pt x="2" y="2"/>
                      <a:pt x="1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1" y="3"/>
                      <a:pt x="2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61" name="Freeform 293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62" name="Freeform 294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63" name="Freeform 295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64" name="Freeform 296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65" name="Freeform 297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66" name="Freeform 298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67" name="Freeform 299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68" name="Freeform 300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69" name="Freeform 301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70" name="Freeform 302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71" name="Freeform 303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72" name="Freeform 304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73" name="Freeform 305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74" name="Freeform 306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75" name="Freeform 307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76" name="Freeform 308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77" name="Freeform 309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78" name="Freeform 310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79" name="Freeform 311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80" name="Freeform 312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81" name="Freeform 313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82" name="Freeform 314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83" name="Freeform 315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84" name="Freeform 316"/>
              <p:cNvSpPr/>
              <p:nvPr/>
            </p:nvSpPr>
            <p:spPr bwMode="auto">
              <a:xfrm>
                <a:off x="3834" y="1226"/>
                <a:ext cx="58" cy="46"/>
              </a:xfrm>
              <a:custGeom>
                <a:avLst/>
                <a:gdLst>
                  <a:gd name="T0" fmla="*/ 2147483647 w 5"/>
                  <a:gd name="T1" fmla="*/ 0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0 w 5"/>
                  <a:gd name="T7" fmla="*/ 0 h 4"/>
                  <a:gd name="T8" fmla="*/ 2147483647 w 5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"/>
                  <a:gd name="T17" fmla="*/ 5 w 5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" fill="norm" stroke="1" extrusionOk="0">
                    <a:moveTo>
                      <a:pt x="2" y="0"/>
                    </a:moveTo>
                    <a:cubicBezTo>
                      <a:pt x="3" y="1"/>
                      <a:pt x="4" y="2"/>
                      <a:pt x="5" y="4"/>
                    </a:cubicBezTo>
                    <a:cubicBezTo>
                      <a:pt x="4" y="4"/>
                      <a:pt x="3" y="4"/>
                      <a:pt x="2" y="3"/>
                    </a:cubicBezTo>
                    <a:cubicBezTo>
                      <a:pt x="2" y="2"/>
                      <a:pt x="1" y="1"/>
                      <a:pt x="0" y="0"/>
                    </a:cubicBezTo>
                    <a:cubicBezTo>
                      <a:pt x="1" y="0"/>
                      <a:pt x="1" y="0"/>
                      <a:pt x="2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85" name="Freeform 317"/>
              <p:cNvSpPr/>
              <p:nvPr/>
            </p:nvSpPr>
            <p:spPr bwMode="auto">
              <a:xfrm>
                <a:off x="3824" y="1226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2147483647 w 4"/>
                  <a:gd name="T3" fmla="*/ 2147483647 h 4"/>
                  <a:gd name="T4" fmla="*/ 2147483647 w 4"/>
                  <a:gd name="T5" fmla="*/ 2147483647 h 4"/>
                  <a:gd name="T6" fmla="*/ 0 w 4"/>
                  <a:gd name="T7" fmla="*/ 2147483647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 fill="norm" stroke="1" extrusionOk="0">
                    <a:moveTo>
                      <a:pt x="1" y="0"/>
                    </a:moveTo>
                    <a:cubicBezTo>
                      <a:pt x="2" y="1"/>
                      <a:pt x="3" y="2"/>
                      <a:pt x="4" y="4"/>
                    </a:cubicBezTo>
                    <a:cubicBezTo>
                      <a:pt x="3" y="4"/>
                      <a:pt x="2" y="4"/>
                      <a:pt x="1" y="3"/>
                    </a:cubicBezTo>
                    <a:cubicBezTo>
                      <a:pt x="1" y="2"/>
                      <a:pt x="0" y="2"/>
                      <a:pt x="0" y="1"/>
                    </a:cubicBezTo>
                    <a:cubicBezTo>
                      <a:pt x="0" y="1"/>
                      <a:pt x="1" y="1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86" name="Freeform 318"/>
              <p:cNvSpPr/>
              <p:nvPr/>
            </p:nvSpPr>
            <p:spPr bwMode="auto">
              <a:xfrm>
                <a:off x="3800" y="1237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2147483647 w 4"/>
                  <a:gd name="T3" fmla="*/ 2147483647 h 4"/>
                  <a:gd name="T4" fmla="*/ 2147483647 w 4"/>
                  <a:gd name="T5" fmla="*/ 2147483647 h 4"/>
                  <a:gd name="T6" fmla="*/ 0 w 4"/>
                  <a:gd name="T7" fmla="*/ 0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 fill="norm" stroke="1" extrusionOk="0">
                    <a:moveTo>
                      <a:pt x="1" y="0"/>
                    </a:moveTo>
                    <a:cubicBezTo>
                      <a:pt x="2" y="1"/>
                      <a:pt x="3" y="2"/>
                      <a:pt x="4" y="3"/>
                    </a:cubicBezTo>
                    <a:cubicBezTo>
                      <a:pt x="3" y="4"/>
                      <a:pt x="2" y="3"/>
                      <a:pt x="1" y="2"/>
                    </a:cubicBezTo>
                    <a:cubicBezTo>
                      <a:pt x="1" y="2"/>
                      <a:pt x="1" y="1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87" name="Freeform 319"/>
              <p:cNvSpPr/>
              <p:nvPr/>
            </p:nvSpPr>
            <p:spPr bwMode="auto">
              <a:xfrm>
                <a:off x="3790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0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cubicBezTo>
                      <a:pt x="2" y="0"/>
                      <a:pt x="2" y="1"/>
                      <a:pt x="3" y="2"/>
                    </a:cubicBezTo>
                    <a:cubicBezTo>
                      <a:pt x="2" y="3"/>
                      <a:pt x="2" y="2"/>
                      <a:pt x="1" y="1"/>
                    </a:cubicBezTo>
                    <a:cubicBezTo>
                      <a:pt x="0" y="1"/>
                      <a:pt x="0" y="1"/>
                      <a:pt x="0" y="0"/>
                    </a:cubicBezTo>
                    <a:cubicBezTo>
                      <a:pt x="0" y="0"/>
                      <a:pt x="0" y="0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88" name="Freeform 320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89" name="Freeform 321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90" name="Freeform 322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91" name="Freeform 323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92" name="Freeform 324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93" name="Freeform 325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94" name="Freeform 326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95" name="Freeform 327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96" name="Freeform 328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97" name="Freeform 329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98" name="Freeform 330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99" name="Freeform 331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00" name="Freeform 332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01" name="Freeform 333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02" name="Freeform 334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03" name="Freeform 335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04" name="Freeform 336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05" name="Freeform 337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06" name="Freeform 338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07" name="Freeform 339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08" name="Freeform 340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09" name="Freeform 341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10" name="Freeform 342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11" name="Freeform 343"/>
              <p:cNvSpPr/>
              <p:nvPr/>
            </p:nvSpPr>
            <p:spPr bwMode="auto">
              <a:xfrm>
                <a:off x="3809" y="1203"/>
                <a:ext cx="48" cy="23"/>
              </a:xfrm>
              <a:custGeom>
                <a:avLst/>
                <a:gdLst>
                  <a:gd name="T0" fmla="*/ 2147483647 w 4"/>
                  <a:gd name="T1" fmla="*/ 2147483647 h 2"/>
                  <a:gd name="T2" fmla="*/ 0 w 4"/>
                  <a:gd name="T3" fmla="*/ 0 h 2"/>
                  <a:gd name="T4" fmla="*/ 0 w 4"/>
                  <a:gd name="T5" fmla="*/ 2147483647 h 2"/>
                  <a:gd name="T6" fmla="*/ 2147483647 w 4"/>
                  <a:gd name="T7" fmla="*/ 2147483647 h 2"/>
                  <a:gd name="T8" fmla="*/ 2147483647 w 4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2"/>
                  <a:gd name="T17" fmla="*/ 4 w 4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2" fill="norm" stroke="1" extrusionOk="0">
                    <a:moveTo>
                      <a:pt x="4" y="2"/>
                    </a:moveTo>
                    <a:cubicBezTo>
                      <a:pt x="3" y="1"/>
                      <a:pt x="1" y="1"/>
                      <a:pt x="0" y="0"/>
                    </a:cubicBezTo>
                    <a:lnTo>
                      <a:pt x="0" y="1"/>
                    </a:lnTo>
                    <a:cubicBezTo>
                      <a:pt x="1" y="2"/>
                      <a:pt x="1" y="2"/>
                      <a:pt x="2" y="2"/>
                    </a:cubicBezTo>
                    <a:cubicBezTo>
                      <a:pt x="3" y="2"/>
                      <a:pt x="3" y="2"/>
                      <a:pt x="4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12" name="Freeform 344"/>
              <p:cNvSpPr/>
              <p:nvPr/>
            </p:nvSpPr>
            <p:spPr bwMode="auto">
              <a:xfrm>
                <a:off x="3800" y="1214"/>
                <a:ext cx="34" cy="23"/>
              </a:xfrm>
              <a:custGeom>
                <a:avLst/>
                <a:gdLst>
                  <a:gd name="T0" fmla="*/ 2147483647 w 3"/>
                  <a:gd name="T1" fmla="*/ 2147483647 h 2"/>
                  <a:gd name="T2" fmla="*/ 0 w 3"/>
                  <a:gd name="T3" fmla="*/ 0 h 2"/>
                  <a:gd name="T4" fmla="*/ 0 w 3"/>
                  <a:gd name="T5" fmla="*/ 2147483647 h 2"/>
                  <a:gd name="T6" fmla="*/ 2147483647 w 3"/>
                  <a:gd name="T7" fmla="*/ 2147483647 h 2"/>
                  <a:gd name="T8" fmla="*/ 2147483647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2"/>
                  <a:gd name="T17" fmla="*/ 3 w 3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2" fill="norm" stroke="1" extrusionOk="0">
                    <a:moveTo>
                      <a:pt x="3" y="1"/>
                    </a:moveTo>
                    <a:cubicBezTo>
                      <a:pt x="2" y="1"/>
                      <a:pt x="1" y="0"/>
                      <a:pt x="0" y="0"/>
                    </a:cubicBezTo>
                    <a:lnTo>
                      <a:pt x="0" y="1"/>
                    </a:lnTo>
                    <a:cubicBezTo>
                      <a:pt x="0" y="1"/>
                      <a:pt x="1" y="2"/>
                      <a:pt x="2" y="2"/>
                    </a:cubicBezTo>
                    <a:cubicBezTo>
                      <a:pt x="2" y="2"/>
                      <a:pt x="3" y="2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13" name="Freeform 345"/>
              <p:cNvSpPr/>
              <p:nvPr/>
            </p:nvSpPr>
            <p:spPr bwMode="auto">
              <a:xfrm>
                <a:off x="3790" y="1226"/>
                <a:ext cx="34" cy="11"/>
              </a:xfrm>
              <a:custGeom>
                <a:avLst/>
                <a:gdLst>
                  <a:gd name="T0" fmla="*/ 2147483647 w 3"/>
                  <a:gd name="T1" fmla="*/ 2147483647 h 1"/>
                  <a:gd name="T2" fmla="*/ 2147483647 w 3"/>
                  <a:gd name="T3" fmla="*/ 0 h 1"/>
                  <a:gd name="T4" fmla="*/ 0 w 3"/>
                  <a:gd name="T5" fmla="*/ 2147483647 h 1"/>
                  <a:gd name="T6" fmla="*/ 2147483647 w 3"/>
                  <a:gd name="T7" fmla="*/ 2147483647 h 1"/>
                  <a:gd name="T8" fmla="*/ 2147483647 w 3"/>
                  <a:gd name="T9" fmla="*/ 2147483647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 fill="norm" stroke="1" extrusionOk="0">
                    <a:moveTo>
                      <a:pt x="3" y="1"/>
                    </a:moveTo>
                    <a:cubicBezTo>
                      <a:pt x="2" y="1"/>
                      <a:pt x="1" y="0"/>
                      <a:pt x="1" y="0"/>
                    </a:cubicBezTo>
                    <a:lnTo>
                      <a:pt x="0" y="1"/>
                    </a:lnTo>
                    <a:cubicBezTo>
                      <a:pt x="1" y="1"/>
                      <a:pt x="1" y="1"/>
                      <a:pt x="2" y="1"/>
                    </a:cubicBezTo>
                    <a:cubicBezTo>
                      <a:pt x="2" y="1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14" name="Freeform 346"/>
              <p:cNvSpPr/>
              <p:nvPr/>
            </p:nvSpPr>
            <p:spPr bwMode="auto">
              <a:xfrm>
                <a:off x="3752" y="1260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2147483647 w 3"/>
                  <a:gd name="T3" fmla="*/ 2147483647 h 2"/>
                  <a:gd name="T4" fmla="*/ 0 w 3"/>
                  <a:gd name="T5" fmla="*/ 2147483647 h 2"/>
                  <a:gd name="T6" fmla="*/ 2147483647 w 3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2"/>
                  <a:gd name="T14" fmla="*/ 3 w 3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2" fill="norm" stroke="1" extrusionOk="0">
                    <a:moveTo>
                      <a:pt x="2" y="0"/>
                    </a:moveTo>
                    <a:cubicBezTo>
                      <a:pt x="2" y="1"/>
                      <a:pt x="2" y="1"/>
                      <a:pt x="3" y="2"/>
                    </a:cubicBezTo>
                    <a:cubicBezTo>
                      <a:pt x="2" y="2"/>
                      <a:pt x="1" y="2"/>
                      <a:pt x="0" y="1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15" name="Freeform 347"/>
              <p:cNvSpPr/>
              <p:nvPr/>
            </p:nvSpPr>
            <p:spPr bwMode="auto">
              <a:xfrm>
                <a:off x="3752" y="1191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0 w 6"/>
                  <a:gd name="T11" fmla="*/ 2147483647 h 7"/>
                  <a:gd name="T12" fmla="*/ 2147483647 w 6"/>
                  <a:gd name="T13" fmla="*/ 2147483647 h 7"/>
                  <a:gd name="T14" fmla="*/ 2147483647 w 6"/>
                  <a:gd name="T15" fmla="*/ 2147483647 h 7"/>
                  <a:gd name="T16" fmla="*/ 2147483647 w 6"/>
                  <a:gd name="T17" fmla="*/ 2147483647 h 7"/>
                  <a:gd name="T18" fmla="*/ 2147483647 w 6"/>
                  <a:gd name="T19" fmla="*/ 2147483647 h 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"/>
                  <a:gd name="T31" fmla="*/ 0 h 7"/>
                  <a:gd name="T32" fmla="*/ 6 w 6"/>
                  <a:gd name="T33" fmla="*/ 7 h 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" h="7" fill="norm" stroke="1" extrusionOk="0">
                    <a:moveTo>
                      <a:pt x="6" y="1"/>
                    </a:moveTo>
                    <a:lnTo>
                      <a:pt x="6" y="1"/>
                    </a:lnTo>
                    <a:cubicBezTo>
                      <a:pt x="5" y="2"/>
                      <a:pt x="4" y="2"/>
                      <a:pt x="4" y="3"/>
                    </a:cubicBezTo>
                    <a:cubicBezTo>
                      <a:pt x="4" y="4"/>
                      <a:pt x="4" y="5"/>
                      <a:pt x="3" y="5"/>
                    </a:cubicBezTo>
                    <a:cubicBezTo>
                      <a:pt x="3" y="6"/>
                      <a:pt x="2" y="7"/>
                      <a:pt x="1" y="7"/>
                    </a:cubicBezTo>
                    <a:lnTo>
                      <a:pt x="0" y="6"/>
                    </a:lnTo>
                    <a:cubicBezTo>
                      <a:pt x="1" y="6"/>
                      <a:pt x="2" y="5"/>
                      <a:pt x="3" y="5"/>
                    </a:cubicBezTo>
                    <a:cubicBezTo>
                      <a:pt x="3" y="4"/>
                      <a:pt x="3" y="3"/>
                      <a:pt x="3" y="2"/>
                    </a:cubicBezTo>
                    <a:cubicBezTo>
                      <a:pt x="4" y="1"/>
                      <a:pt x="4" y="1"/>
                      <a:pt x="5" y="1"/>
                    </a:cubicBezTo>
                    <a:cubicBezTo>
                      <a:pt x="6" y="0"/>
                      <a:pt x="6" y="1"/>
                      <a:pt x="6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16" name="Freeform 348"/>
              <p:cNvSpPr/>
              <p:nvPr/>
            </p:nvSpPr>
            <p:spPr bwMode="auto">
              <a:xfrm>
                <a:off x="3400" y="1363"/>
                <a:ext cx="177" cy="241"/>
              </a:xfrm>
              <a:custGeom>
                <a:avLst/>
                <a:gdLst>
                  <a:gd name="T0" fmla="*/ 2147483647 w 16"/>
                  <a:gd name="T1" fmla="*/ 2147483647 h 21"/>
                  <a:gd name="T2" fmla="*/ 2147483647 w 16"/>
                  <a:gd name="T3" fmla="*/ 2147483647 h 21"/>
                  <a:gd name="T4" fmla="*/ 2147483647 w 16"/>
                  <a:gd name="T5" fmla="*/ 2147483647 h 21"/>
                  <a:gd name="T6" fmla="*/ 2147483647 w 16"/>
                  <a:gd name="T7" fmla="*/ 2147483647 h 21"/>
                  <a:gd name="T8" fmla="*/ 2147483647 w 16"/>
                  <a:gd name="T9" fmla="*/ 2147483647 h 21"/>
                  <a:gd name="T10" fmla="*/ 2147483647 w 16"/>
                  <a:gd name="T11" fmla="*/ 2147483647 h 21"/>
                  <a:gd name="T12" fmla="*/ 2147483647 w 16"/>
                  <a:gd name="T13" fmla="*/ 2147483647 h 21"/>
                  <a:gd name="T14" fmla="*/ 2147483647 w 16"/>
                  <a:gd name="T15" fmla="*/ 2147483647 h 21"/>
                  <a:gd name="T16" fmla="*/ 2147483647 w 16"/>
                  <a:gd name="T17" fmla="*/ 2147483647 h 21"/>
                  <a:gd name="T18" fmla="*/ 2147483647 w 16"/>
                  <a:gd name="T19" fmla="*/ 2147483647 h 21"/>
                  <a:gd name="T20" fmla="*/ 2147483647 w 16"/>
                  <a:gd name="T21" fmla="*/ 2147483647 h 21"/>
                  <a:gd name="T22" fmla="*/ 2147483647 w 16"/>
                  <a:gd name="T23" fmla="*/ 2147483647 h 21"/>
                  <a:gd name="T24" fmla="*/ 2147483647 w 16"/>
                  <a:gd name="T25" fmla="*/ 2147483647 h 21"/>
                  <a:gd name="T26" fmla="*/ 2147483647 w 16"/>
                  <a:gd name="T27" fmla="*/ 2147483647 h 21"/>
                  <a:gd name="T28" fmla="*/ 2147483647 w 16"/>
                  <a:gd name="T29" fmla="*/ 2147483647 h 21"/>
                  <a:gd name="T30" fmla="*/ 2147483647 w 16"/>
                  <a:gd name="T31" fmla="*/ 2147483647 h 21"/>
                  <a:gd name="T32" fmla="*/ 2147483647 w 16"/>
                  <a:gd name="T33" fmla="*/ 2147483647 h 21"/>
                  <a:gd name="T34" fmla="*/ 2147483647 w 16"/>
                  <a:gd name="T35" fmla="*/ 2147483647 h 21"/>
                  <a:gd name="T36" fmla="*/ 2147483647 w 16"/>
                  <a:gd name="T37" fmla="*/ 2147483647 h 21"/>
                  <a:gd name="T38" fmla="*/ 2147483647 w 16"/>
                  <a:gd name="T39" fmla="*/ 2147483647 h 21"/>
                  <a:gd name="T40" fmla="*/ 2147483647 w 16"/>
                  <a:gd name="T41" fmla="*/ 2147483647 h 21"/>
                  <a:gd name="T42" fmla="*/ 2147483647 w 16"/>
                  <a:gd name="T43" fmla="*/ 2147483647 h 21"/>
                  <a:gd name="T44" fmla="*/ 2147483647 w 16"/>
                  <a:gd name="T45" fmla="*/ 2147483647 h 21"/>
                  <a:gd name="T46" fmla="*/ 2147483647 w 16"/>
                  <a:gd name="T47" fmla="*/ 2147483647 h 21"/>
                  <a:gd name="T48" fmla="*/ 2147483647 w 16"/>
                  <a:gd name="T49" fmla="*/ 2147483647 h 21"/>
                  <a:gd name="T50" fmla="*/ 2147483647 w 16"/>
                  <a:gd name="T51" fmla="*/ 2147483647 h 21"/>
                  <a:gd name="T52" fmla="*/ 2147483647 w 16"/>
                  <a:gd name="T53" fmla="*/ 2147483647 h 21"/>
                  <a:gd name="T54" fmla="*/ 2147483647 w 16"/>
                  <a:gd name="T55" fmla="*/ 2147483647 h 21"/>
                  <a:gd name="T56" fmla="*/ 2147483647 w 16"/>
                  <a:gd name="T57" fmla="*/ 2147483647 h 21"/>
                  <a:gd name="T58" fmla="*/ 2147483647 w 16"/>
                  <a:gd name="T59" fmla="*/ 2147483647 h 21"/>
                  <a:gd name="T60" fmla="*/ 2147483647 w 16"/>
                  <a:gd name="T61" fmla="*/ 2147483647 h 21"/>
                  <a:gd name="T62" fmla="*/ 2147483647 w 16"/>
                  <a:gd name="T63" fmla="*/ 2147483647 h 21"/>
                  <a:gd name="T64" fmla="*/ 0 w 16"/>
                  <a:gd name="T65" fmla="*/ 2147483647 h 21"/>
                  <a:gd name="T66" fmla="*/ 0 w 16"/>
                  <a:gd name="T67" fmla="*/ 2147483647 h 21"/>
                  <a:gd name="T68" fmla="*/ 0 w 16"/>
                  <a:gd name="T69" fmla="*/ 2147483647 h 21"/>
                  <a:gd name="T70" fmla="*/ 2147483647 w 16"/>
                  <a:gd name="T71" fmla="*/ 2147483647 h 21"/>
                  <a:gd name="T72" fmla="*/ 0 w 16"/>
                  <a:gd name="T73" fmla="*/ 2147483647 h 21"/>
                  <a:gd name="T74" fmla="*/ 2147483647 w 16"/>
                  <a:gd name="T75" fmla="*/ 0 h 21"/>
                  <a:gd name="T76" fmla="*/ 2147483647 w 16"/>
                  <a:gd name="T77" fmla="*/ 2147483647 h 21"/>
                  <a:gd name="T78" fmla="*/ 2147483647 w 16"/>
                  <a:gd name="T79" fmla="*/ 2147483647 h 21"/>
                  <a:gd name="T80" fmla="*/ 2147483647 w 16"/>
                  <a:gd name="T81" fmla="*/ 2147483647 h 21"/>
                  <a:gd name="T82" fmla="*/ 2147483647 w 16"/>
                  <a:gd name="T83" fmla="*/ 2147483647 h 21"/>
                  <a:gd name="T84" fmla="*/ 2147483647 w 16"/>
                  <a:gd name="T85" fmla="*/ 2147483647 h 21"/>
                  <a:gd name="T86" fmla="*/ 2147483647 w 16"/>
                  <a:gd name="T87" fmla="*/ 2147483647 h 21"/>
                  <a:gd name="T88" fmla="*/ 2147483647 w 16"/>
                  <a:gd name="T89" fmla="*/ 2147483647 h 21"/>
                  <a:gd name="T90" fmla="*/ 2147483647 w 16"/>
                  <a:gd name="T91" fmla="*/ 2147483647 h 21"/>
                  <a:gd name="T92" fmla="*/ 2147483647 w 16"/>
                  <a:gd name="T93" fmla="*/ 2147483647 h 21"/>
                  <a:gd name="T94" fmla="*/ 2147483647 w 16"/>
                  <a:gd name="T95" fmla="*/ 2147483647 h 21"/>
                  <a:gd name="T96" fmla="*/ 2147483647 w 16"/>
                  <a:gd name="T97" fmla="*/ 2147483647 h 21"/>
                  <a:gd name="T98" fmla="*/ 2147483647 w 16"/>
                  <a:gd name="T99" fmla="*/ 2147483647 h 21"/>
                  <a:gd name="T100" fmla="*/ 2147483647 w 16"/>
                  <a:gd name="T101" fmla="*/ 2147483647 h 21"/>
                  <a:gd name="T102" fmla="*/ 2147483647 w 16"/>
                  <a:gd name="T103" fmla="*/ 2147483647 h 21"/>
                  <a:gd name="T104" fmla="*/ 2147483647 w 16"/>
                  <a:gd name="T105" fmla="*/ 2147483647 h 21"/>
                  <a:gd name="T106" fmla="*/ 2147483647 w 16"/>
                  <a:gd name="T107" fmla="*/ 2147483647 h 21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w 16"/>
                  <a:gd name="T163" fmla="*/ 0 h 21"/>
                  <a:gd name="T164" fmla="*/ 16 w 16"/>
                  <a:gd name="T165" fmla="*/ 21 h 21"/>
                </a:gdLst>
                <a:ahLst/>
                <a:cxnLst>
                  <a:cxn ang="T108">
                    <a:pos x="T0" y="T1"/>
                  </a:cxn>
                  <a:cxn ang="T109">
                    <a:pos x="T2" y="T3"/>
                  </a:cxn>
                  <a:cxn ang="T110">
                    <a:pos x="T4" y="T5"/>
                  </a:cxn>
                  <a:cxn ang="T111">
                    <a:pos x="T6" y="T7"/>
                  </a:cxn>
                  <a:cxn ang="T112">
                    <a:pos x="T8" y="T9"/>
                  </a:cxn>
                  <a:cxn ang="T113">
                    <a:pos x="T10" y="T11"/>
                  </a:cxn>
                  <a:cxn ang="T114">
                    <a:pos x="T12" y="T13"/>
                  </a:cxn>
                  <a:cxn ang="T115">
                    <a:pos x="T14" y="T15"/>
                  </a:cxn>
                  <a:cxn ang="T116">
                    <a:pos x="T16" y="T17"/>
                  </a:cxn>
                  <a:cxn ang="T117">
                    <a:pos x="T18" y="T19"/>
                  </a:cxn>
                  <a:cxn ang="T118">
                    <a:pos x="T20" y="T21"/>
                  </a:cxn>
                  <a:cxn ang="T119">
                    <a:pos x="T22" y="T23"/>
                  </a:cxn>
                  <a:cxn ang="T120">
                    <a:pos x="T24" y="T25"/>
                  </a:cxn>
                  <a:cxn ang="T121">
                    <a:pos x="T26" y="T27"/>
                  </a:cxn>
                  <a:cxn ang="T122">
                    <a:pos x="T28" y="T29"/>
                  </a:cxn>
                  <a:cxn ang="T123">
                    <a:pos x="T30" y="T31"/>
                  </a:cxn>
                  <a:cxn ang="T124">
                    <a:pos x="T32" y="T33"/>
                  </a:cxn>
                  <a:cxn ang="T125">
                    <a:pos x="T34" y="T35"/>
                  </a:cxn>
                  <a:cxn ang="T126">
                    <a:pos x="T36" y="T37"/>
                  </a:cxn>
                  <a:cxn ang="T127">
                    <a:pos x="T38" y="T39"/>
                  </a:cxn>
                  <a:cxn ang="T128">
                    <a:pos x="T40" y="T41"/>
                  </a:cxn>
                  <a:cxn ang="T129">
                    <a:pos x="T42" y="T43"/>
                  </a:cxn>
                  <a:cxn ang="T130">
                    <a:pos x="T44" y="T45"/>
                  </a:cxn>
                  <a:cxn ang="T131">
                    <a:pos x="T46" y="T47"/>
                  </a:cxn>
                  <a:cxn ang="T132">
                    <a:pos x="T48" y="T49"/>
                  </a:cxn>
                  <a:cxn ang="T133">
                    <a:pos x="T50" y="T51"/>
                  </a:cxn>
                  <a:cxn ang="T134">
                    <a:pos x="T52" y="T53"/>
                  </a:cxn>
                  <a:cxn ang="T135">
                    <a:pos x="T54" y="T55"/>
                  </a:cxn>
                  <a:cxn ang="T136">
                    <a:pos x="T56" y="T57"/>
                  </a:cxn>
                  <a:cxn ang="T137">
                    <a:pos x="T58" y="T59"/>
                  </a:cxn>
                  <a:cxn ang="T138">
                    <a:pos x="T60" y="T61"/>
                  </a:cxn>
                  <a:cxn ang="T139">
                    <a:pos x="T62" y="T63"/>
                  </a:cxn>
                  <a:cxn ang="T140">
                    <a:pos x="T64" y="T65"/>
                  </a:cxn>
                  <a:cxn ang="T141">
                    <a:pos x="T66" y="T67"/>
                  </a:cxn>
                  <a:cxn ang="T142">
                    <a:pos x="T68" y="T69"/>
                  </a:cxn>
                  <a:cxn ang="T143">
                    <a:pos x="T70" y="T71"/>
                  </a:cxn>
                  <a:cxn ang="T144">
                    <a:pos x="T72" y="T73"/>
                  </a:cxn>
                  <a:cxn ang="T145">
                    <a:pos x="T74" y="T75"/>
                  </a:cxn>
                  <a:cxn ang="T146">
                    <a:pos x="T76" y="T77"/>
                  </a:cxn>
                  <a:cxn ang="T147">
                    <a:pos x="T78" y="T79"/>
                  </a:cxn>
                  <a:cxn ang="T148">
                    <a:pos x="T80" y="T81"/>
                  </a:cxn>
                  <a:cxn ang="T149">
                    <a:pos x="T82" y="T83"/>
                  </a:cxn>
                  <a:cxn ang="T150">
                    <a:pos x="T84" y="T85"/>
                  </a:cxn>
                  <a:cxn ang="T151">
                    <a:pos x="T86" y="T87"/>
                  </a:cxn>
                  <a:cxn ang="T152">
                    <a:pos x="T88" y="T89"/>
                  </a:cxn>
                  <a:cxn ang="T153">
                    <a:pos x="T90" y="T91"/>
                  </a:cxn>
                  <a:cxn ang="T154">
                    <a:pos x="T92" y="T93"/>
                  </a:cxn>
                  <a:cxn ang="T155">
                    <a:pos x="T94" y="T95"/>
                  </a:cxn>
                  <a:cxn ang="T156">
                    <a:pos x="T96" y="T97"/>
                  </a:cxn>
                  <a:cxn ang="T157">
                    <a:pos x="T98" y="T99"/>
                  </a:cxn>
                  <a:cxn ang="T158">
                    <a:pos x="T100" y="T101"/>
                  </a:cxn>
                  <a:cxn ang="T159">
                    <a:pos x="T102" y="T103"/>
                  </a:cxn>
                  <a:cxn ang="T160">
                    <a:pos x="T104" y="T105"/>
                  </a:cxn>
                  <a:cxn ang="T161">
                    <a:pos x="T106" y="T107"/>
                  </a:cxn>
                </a:cxnLst>
                <a:rect l="T162" t="T163" r="T164" b="T165"/>
                <a:pathLst>
                  <a:path w="16" h="21" fill="norm" stroke="1" extrusionOk="0">
                    <a:moveTo>
                      <a:pt x="12" y="13"/>
                    </a:moveTo>
                    <a:lnTo>
                      <a:pt x="14" y="12"/>
                    </a:lnTo>
                    <a:lnTo>
                      <a:pt x="14" y="14"/>
                    </a:lnTo>
                    <a:lnTo>
                      <a:pt x="15" y="14"/>
                    </a:lnTo>
                    <a:lnTo>
                      <a:pt x="16" y="15"/>
                    </a:lnTo>
                    <a:lnTo>
                      <a:pt x="15" y="16"/>
                    </a:lnTo>
                    <a:lnTo>
                      <a:pt x="14" y="16"/>
                    </a:lnTo>
                    <a:lnTo>
                      <a:pt x="13" y="15"/>
                    </a:lnTo>
                    <a:lnTo>
                      <a:pt x="11" y="15"/>
                    </a:lnTo>
                    <a:lnTo>
                      <a:pt x="10" y="17"/>
                    </a:lnTo>
                    <a:lnTo>
                      <a:pt x="10" y="18"/>
                    </a:lnTo>
                    <a:lnTo>
                      <a:pt x="11" y="19"/>
                    </a:lnTo>
                    <a:lnTo>
                      <a:pt x="11" y="21"/>
                    </a:lnTo>
                    <a:lnTo>
                      <a:pt x="10" y="21"/>
                    </a:lnTo>
                    <a:lnTo>
                      <a:pt x="9" y="20"/>
                    </a:lnTo>
                    <a:lnTo>
                      <a:pt x="8" y="19"/>
                    </a:lnTo>
                    <a:lnTo>
                      <a:pt x="7" y="19"/>
                    </a:lnTo>
                    <a:lnTo>
                      <a:pt x="7" y="18"/>
                    </a:lnTo>
                    <a:lnTo>
                      <a:pt x="7" y="17"/>
                    </a:lnTo>
                    <a:lnTo>
                      <a:pt x="6" y="17"/>
                    </a:lnTo>
                    <a:lnTo>
                      <a:pt x="7" y="16"/>
                    </a:lnTo>
                    <a:lnTo>
                      <a:pt x="6" y="15"/>
                    </a:lnTo>
                    <a:lnTo>
                      <a:pt x="7" y="15"/>
                    </a:lnTo>
                    <a:lnTo>
                      <a:pt x="5" y="14"/>
                    </a:lnTo>
                    <a:lnTo>
                      <a:pt x="5" y="12"/>
                    </a:lnTo>
                    <a:lnTo>
                      <a:pt x="2" y="5"/>
                    </a:lnTo>
                    <a:lnTo>
                      <a:pt x="2" y="4"/>
                    </a:lnTo>
                    <a:lnTo>
                      <a:pt x="1" y="5"/>
                    </a:lnTo>
                    <a:lnTo>
                      <a:pt x="1" y="4"/>
                    </a:lnTo>
                    <a:lnTo>
                      <a:pt x="0" y="4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1" y="2"/>
                    </a:lnTo>
                    <a:lnTo>
                      <a:pt x="0" y="1"/>
                    </a:lnTo>
                    <a:lnTo>
                      <a:pt x="2" y="0"/>
                    </a:lnTo>
                    <a:lnTo>
                      <a:pt x="2" y="2"/>
                    </a:lnTo>
                    <a:lnTo>
                      <a:pt x="3" y="1"/>
                    </a:lnTo>
                    <a:lnTo>
                      <a:pt x="3" y="2"/>
                    </a:lnTo>
                    <a:lnTo>
                      <a:pt x="3" y="3"/>
                    </a:lnTo>
                    <a:lnTo>
                      <a:pt x="3" y="4"/>
                    </a:lnTo>
                    <a:lnTo>
                      <a:pt x="4" y="4"/>
                    </a:lnTo>
                    <a:lnTo>
                      <a:pt x="3" y="4"/>
                    </a:lnTo>
                    <a:lnTo>
                      <a:pt x="4" y="5"/>
                    </a:lnTo>
                    <a:lnTo>
                      <a:pt x="3" y="5"/>
                    </a:lnTo>
                    <a:lnTo>
                      <a:pt x="6" y="12"/>
                    </a:lnTo>
                    <a:lnTo>
                      <a:pt x="7" y="13"/>
                    </a:lnTo>
                    <a:lnTo>
                      <a:pt x="8" y="14"/>
                    </a:lnTo>
                    <a:lnTo>
                      <a:pt x="10" y="15"/>
                    </a:lnTo>
                    <a:lnTo>
                      <a:pt x="13" y="14"/>
                    </a:lnTo>
                    <a:lnTo>
                      <a:pt x="13" y="13"/>
                    </a:lnTo>
                    <a:lnTo>
                      <a:pt x="12" y="13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17" name="Line 349"/>
              <p:cNvSpPr>
                <a:spLocks noChangeShapeType="1"/>
              </p:cNvSpPr>
              <p:nvPr/>
            </p:nvSpPr>
            <p:spPr bwMode="auto">
              <a:xfrm flipH="1">
                <a:off x="3476" y="1524"/>
                <a:ext cx="14" cy="11"/>
              </a:xfrm>
              <a:prstGeom prst="line">
                <a:avLst/>
              </a:pr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18" name="Freeform 350"/>
              <p:cNvSpPr/>
              <p:nvPr/>
            </p:nvSpPr>
            <p:spPr bwMode="auto">
              <a:xfrm>
                <a:off x="3476" y="1536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0 h 1"/>
                  <a:gd name="T4" fmla="*/ 2147483647 w 3"/>
                  <a:gd name="T5" fmla="*/ 2147483647 h 1"/>
                  <a:gd name="T6" fmla="*/ 2147483647 w 3"/>
                  <a:gd name="T7" fmla="*/ 2147483647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1"/>
                  <a:gd name="T14" fmla="*/ 3 w 3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1" fill="norm" stroke="1" extrusionOk="0">
                    <a:moveTo>
                      <a:pt x="0" y="1"/>
                    </a:moveTo>
                    <a:lnTo>
                      <a:pt x="1" y="0"/>
                    </a:lnTo>
                    <a:lnTo>
                      <a:pt x="2" y="1"/>
                    </a:lnTo>
                    <a:lnTo>
                      <a:pt x="3" y="1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19" name="Freeform 351"/>
              <p:cNvSpPr/>
              <p:nvPr/>
            </p:nvSpPr>
            <p:spPr bwMode="auto">
              <a:xfrm>
                <a:off x="3476" y="1536"/>
                <a:ext cx="24" cy="11"/>
              </a:xfrm>
              <a:custGeom>
                <a:avLst/>
                <a:gdLst>
                  <a:gd name="T0" fmla="*/ 0 w 2"/>
                  <a:gd name="T1" fmla="*/ 0 h 1"/>
                  <a:gd name="T2" fmla="*/ 2147483647 w 2"/>
                  <a:gd name="T3" fmla="*/ 2147483647 h 1"/>
                  <a:gd name="T4" fmla="*/ 2147483647 w 2"/>
                  <a:gd name="T5" fmla="*/ 2147483647 h 1"/>
                  <a:gd name="T6" fmla="*/ 0 w 2"/>
                  <a:gd name="T7" fmla="*/ 2147483647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"/>
                  <a:gd name="T13" fmla="*/ 0 h 1"/>
                  <a:gd name="T14" fmla="*/ 2 w 2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" h="1" fill="norm" stroke="1" extrusionOk="0">
                    <a:moveTo>
                      <a:pt x="0" y="0"/>
                    </a:moveTo>
                    <a:lnTo>
                      <a:pt x="2" y="1"/>
                    </a:lnTo>
                    <a:lnTo>
                      <a:pt x="1" y="1"/>
                    </a:lnTo>
                    <a:lnTo>
                      <a:pt x="0" y="1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20" name="Freeform 352"/>
              <p:cNvSpPr/>
              <p:nvPr/>
            </p:nvSpPr>
            <p:spPr bwMode="auto">
              <a:xfrm>
                <a:off x="3476" y="1547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2147483647 h 1"/>
                  <a:gd name="T4" fmla="*/ 2147483647 w 3"/>
                  <a:gd name="T5" fmla="*/ 2147483647 h 1"/>
                  <a:gd name="T6" fmla="*/ 2147483647 w 3"/>
                  <a:gd name="T7" fmla="*/ 0 h 1"/>
                  <a:gd name="T8" fmla="*/ 2147483647 w 3"/>
                  <a:gd name="T9" fmla="*/ 0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 fill="norm" stroke="1" extrusionOk="0">
                    <a:moveTo>
                      <a:pt x="0" y="1"/>
                    </a:moveTo>
                    <a:lnTo>
                      <a:pt x="1" y="1"/>
                    </a:lnTo>
                    <a:lnTo>
                      <a:pt x="3" y="1"/>
                    </a:lnTo>
                    <a:lnTo>
                      <a:pt x="3" y="0"/>
                    </a:lnTo>
                    <a:lnTo>
                      <a:pt x="1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21" name="Freeform 353"/>
              <p:cNvSpPr/>
              <p:nvPr/>
            </p:nvSpPr>
            <p:spPr bwMode="auto">
              <a:xfrm>
                <a:off x="3476" y="1559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2147483647 h 1"/>
                  <a:gd name="T4" fmla="*/ 2147483647 w 3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1"/>
                  <a:gd name="T11" fmla="*/ 3 w 3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1" fill="norm" stroke="1" extrusionOk="0">
                    <a:moveTo>
                      <a:pt x="0" y="1"/>
                    </a:moveTo>
                    <a:lnTo>
                      <a:pt x="2" y="1"/>
                    </a:lnTo>
                    <a:lnTo>
                      <a:pt x="3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22" name="Freeform 354"/>
              <p:cNvSpPr/>
              <p:nvPr/>
            </p:nvSpPr>
            <p:spPr bwMode="auto">
              <a:xfrm>
                <a:off x="3491" y="1570"/>
                <a:ext cx="19" cy="11"/>
              </a:xfrm>
              <a:custGeom>
                <a:avLst/>
                <a:gdLst>
                  <a:gd name="T0" fmla="*/ 0 w 2"/>
                  <a:gd name="T1" fmla="*/ 2147483647 h 1"/>
                  <a:gd name="T2" fmla="*/ 2147483647 w 2"/>
                  <a:gd name="T3" fmla="*/ 2147483647 h 1"/>
                  <a:gd name="T4" fmla="*/ 2147483647 w 2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2"/>
                  <a:gd name="T10" fmla="*/ 0 h 1"/>
                  <a:gd name="T11" fmla="*/ 2 w 2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" h="1" fill="norm" stroke="1" extrusionOk="0">
                    <a:moveTo>
                      <a:pt x="0" y="1"/>
                    </a:moveTo>
                    <a:lnTo>
                      <a:pt x="1" y="1"/>
                    </a:lnTo>
                    <a:lnTo>
                      <a:pt x="2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23" name="Freeform 355"/>
              <p:cNvSpPr/>
              <p:nvPr/>
            </p:nvSpPr>
            <p:spPr bwMode="auto">
              <a:xfrm>
                <a:off x="3857" y="1454"/>
                <a:ext cx="10" cy="23"/>
              </a:xfrm>
              <a:custGeom>
                <a:avLst/>
                <a:gdLst>
                  <a:gd name="T0" fmla="*/ 0 w 1"/>
                  <a:gd name="T1" fmla="*/ 2147483647 h 2"/>
                  <a:gd name="T2" fmla="*/ 0 w 1"/>
                  <a:gd name="T3" fmla="*/ 0 h 2"/>
                  <a:gd name="T4" fmla="*/ 2147483647 w 1"/>
                  <a:gd name="T5" fmla="*/ 2147483647 h 2"/>
                  <a:gd name="T6" fmla="*/ 2147483647 w 1"/>
                  <a:gd name="T7" fmla="*/ 2147483647 h 2"/>
                  <a:gd name="T8" fmla="*/ 0 w 1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"/>
                  <a:gd name="T16" fmla="*/ 0 h 2"/>
                  <a:gd name="T17" fmla="*/ 1 w 1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" h="2" fill="norm" stroke="1" extrusionOk="0">
                    <a:moveTo>
                      <a:pt x="0" y="1"/>
                    </a:moveTo>
                    <a:lnTo>
                      <a:pt x="0" y="0"/>
                    </a:lnTo>
                    <a:lnTo>
                      <a:pt x="1" y="1"/>
                    </a:lnTo>
                    <a:lnTo>
                      <a:pt x="1" y="2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24" name="Oval 356"/>
              <p:cNvSpPr>
                <a:spLocks noChangeArrowheads="1"/>
              </p:cNvSpPr>
              <p:nvPr/>
            </p:nvSpPr>
            <p:spPr bwMode="auto">
              <a:xfrm>
                <a:off x="3809" y="1467"/>
                <a:ext cx="82" cy="80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6" rIns="101752" bIns="50876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25" name="Freeform 357"/>
              <p:cNvSpPr/>
              <p:nvPr/>
            </p:nvSpPr>
            <p:spPr bwMode="auto">
              <a:xfrm>
                <a:off x="3809" y="1490"/>
                <a:ext cx="82" cy="34"/>
              </a:xfrm>
              <a:custGeom>
                <a:avLst/>
                <a:gdLst>
                  <a:gd name="T0" fmla="*/ 2147483647 w 7"/>
                  <a:gd name="T1" fmla="*/ 0 h 3"/>
                  <a:gd name="T2" fmla="*/ 2147483647 w 7"/>
                  <a:gd name="T3" fmla="*/ 2147483647 h 3"/>
                  <a:gd name="T4" fmla="*/ 2147483647 w 7"/>
                  <a:gd name="T5" fmla="*/ 2147483647 h 3"/>
                  <a:gd name="T6" fmla="*/ 0 w 7"/>
                  <a:gd name="T7" fmla="*/ 2147483647 h 3"/>
                  <a:gd name="T8" fmla="*/ 2147483647 w 7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3"/>
                  <a:gd name="T17" fmla="*/ 7 w 7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3" fill="norm" stroke="1" extrusionOk="0">
                    <a:moveTo>
                      <a:pt x="1" y="0"/>
                    </a:moveTo>
                    <a:lnTo>
                      <a:pt x="7" y="2"/>
                    </a:lnTo>
                    <a:lnTo>
                      <a:pt x="7" y="3"/>
                    </a:ln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26" name="Freeform 358"/>
              <p:cNvSpPr/>
              <p:nvPr/>
            </p:nvSpPr>
            <p:spPr bwMode="auto">
              <a:xfrm>
                <a:off x="3843" y="1432"/>
                <a:ext cx="34" cy="34"/>
              </a:xfrm>
              <a:custGeom>
                <a:avLst/>
                <a:gdLst>
                  <a:gd name="T0" fmla="*/ 2147483647 w 3"/>
                  <a:gd name="T1" fmla="*/ 2147483647 h 3"/>
                  <a:gd name="T2" fmla="*/ 2147483647 w 3"/>
                  <a:gd name="T3" fmla="*/ 2147483647 h 3"/>
                  <a:gd name="T4" fmla="*/ 0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2147483647 h 3"/>
                  <a:gd name="T10" fmla="*/ 2147483647 w 3"/>
                  <a:gd name="T11" fmla="*/ 0 h 3"/>
                  <a:gd name="T12" fmla="*/ 2147483647 w 3"/>
                  <a:gd name="T13" fmla="*/ 0 h 3"/>
                  <a:gd name="T14" fmla="*/ 2147483647 w 3"/>
                  <a:gd name="T15" fmla="*/ 2147483647 h 3"/>
                  <a:gd name="T16" fmla="*/ 2147483647 w 3"/>
                  <a:gd name="T17" fmla="*/ 2147483647 h 3"/>
                  <a:gd name="T18" fmla="*/ 2147483647 w 3"/>
                  <a:gd name="T19" fmla="*/ 2147483647 h 3"/>
                  <a:gd name="T20" fmla="*/ 2147483647 w 3"/>
                  <a:gd name="T21" fmla="*/ 2147483647 h 3"/>
                  <a:gd name="T22" fmla="*/ 2147483647 w 3"/>
                  <a:gd name="T23" fmla="*/ 2147483647 h 3"/>
                  <a:gd name="T24" fmla="*/ 2147483647 w 3"/>
                  <a:gd name="T25" fmla="*/ 2147483647 h 3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3"/>
                  <a:gd name="T40" fmla="*/ 0 h 3"/>
                  <a:gd name="T41" fmla="*/ 3 w 3"/>
                  <a:gd name="T42" fmla="*/ 3 h 3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3" h="3" fill="norm" stroke="1" extrusionOk="0">
                    <a:moveTo>
                      <a:pt x="1" y="2"/>
                    </a:moveTo>
                    <a:lnTo>
                      <a:pt x="1" y="2"/>
                    </a:lnTo>
                    <a:lnTo>
                      <a:pt x="0" y="2"/>
                    </a:lnTo>
                    <a:lnTo>
                      <a:pt x="0" y="1"/>
                    </a:lnTo>
                    <a:lnTo>
                      <a:pt x="1" y="1"/>
                    </a:lnTo>
                    <a:lnTo>
                      <a:pt x="1" y="0"/>
                    </a:lnTo>
                    <a:lnTo>
                      <a:pt x="2" y="0"/>
                    </a:lnTo>
                    <a:lnTo>
                      <a:pt x="2" y="1"/>
                    </a:lnTo>
                    <a:lnTo>
                      <a:pt x="3" y="1"/>
                    </a:lnTo>
                    <a:lnTo>
                      <a:pt x="3" y="2"/>
                    </a:lnTo>
                    <a:lnTo>
                      <a:pt x="2" y="2"/>
                    </a:lnTo>
                    <a:lnTo>
                      <a:pt x="2" y="3"/>
                    </a:ln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27" name="Freeform 359"/>
              <p:cNvSpPr/>
              <p:nvPr/>
            </p:nvSpPr>
            <p:spPr bwMode="auto">
              <a:xfrm>
                <a:off x="3752" y="1501"/>
                <a:ext cx="140" cy="57"/>
              </a:xfrm>
              <a:custGeom>
                <a:avLst/>
                <a:gdLst>
                  <a:gd name="T0" fmla="*/ 2147483647 w 12"/>
                  <a:gd name="T1" fmla="*/ 0 h 5"/>
                  <a:gd name="T2" fmla="*/ 2147483647 w 12"/>
                  <a:gd name="T3" fmla="*/ 2147483647 h 5"/>
                  <a:gd name="T4" fmla="*/ 2147483647 w 12"/>
                  <a:gd name="T5" fmla="*/ 2147483647 h 5"/>
                  <a:gd name="T6" fmla="*/ 0 w 12"/>
                  <a:gd name="T7" fmla="*/ 2147483647 h 5"/>
                  <a:gd name="T8" fmla="*/ 2147483647 w 12"/>
                  <a:gd name="T9" fmla="*/ 2147483647 h 5"/>
                  <a:gd name="T10" fmla="*/ 2147483647 w 12"/>
                  <a:gd name="T11" fmla="*/ 2147483647 h 5"/>
                  <a:gd name="T12" fmla="*/ 2147483647 w 12"/>
                  <a:gd name="T13" fmla="*/ 2147483647 h 5"/>
                  <a:gd name="T14" fmla="*/ 2147483647 w 12"/>
                  <a:gd name="T15" fmla="*/ 2147483647 h 5"/>
                  <a:gd name="T16" fmla="*/ 2147483647 w 12"/>
                  <a:gd name="T17" fmla="*/ 2147483647 h 5"/>
                  <a:gd name="T18" fmla="*/ 2147483647 w 12"/>
                  <a:gd name="T19" fmla="*/ 2147483647 h 5"/>
                  <a:gd name="T20" fmla="*/ 2147483647 w 12"/>
                  <a:gd name="T21" fmla="*/ 2147483647 h 5"/>
                  <a:gd name="T22" fmla="*/ 2147483647 w 12"/>
                  <a:gd name="T23" fmla="*/ 2147483647 h 5"/>
                  <a:gd name="T24" fmla="*/ 2147483647 w 12"/>
                  <a:gd name="T25" fmla="*/ 2147483647 h 5"/>
                  <a:gd name="T26" fmla="*/ 2147483647 w 12"/>
                  <a:gd name="T27" fmla="*/ 2147483647 h 5"/>
                  <a:gd name="T28" fmla="*/ 2147483647 w 12"/>
                  <a:gd name="T29" fmla="*/ 2147483647 h 5"/>
                  <a:gd name="T30" fmla="*/ 2147483647 w 12"/>
                  <a:gd name="T31" fmla="*/ 2147483647 h 5"/>
                  <a:gd name="T32" fmla="*/ 2147483647 w 12"/>
                  <a:gd name="T33" fmla="*/ 2147483647 h 5"/>
                  <a:gd name="T34" fmla="*/ 2147483647 w 12"/>
                  <a:gd name="T35" fmla="*/ 2147483647 h 5"/>
                  <a:gd name="T36" fmla="*/ 2147483647 w 12"/>
                  <a:gd name="T37" fmla="*/ 2147483647 h 5"/>
                  <a:gd name="T38" fmla="*/ 2147483647 w 12"/>
                  <a:gd name="T39" fmla="*/ 2147483647 h 5"/>
                  <a:gd name="T40" fmla="*/ 2147483647 w 12"/>
                  <a:gd name="T41" fmla="*/ 2147483647 h 5"/>
                  <a:gd name="T42" fmla="*/ 2147483647 w 12"/>
                  <a:gd name="T43" fmla="*/ 2147483647 h 5"/>
                  <a:gd name="T44" fmla="*/ 2147483647 w 12"/>
                  <a:gd name="T45" fmla="*/ 2147483647 h 5"/>
                  <a:gd name="T46" fmla="*/ 2147483647 w 12"/>
                  <a:gd name="T47" fmla="*/ 2147483647 h 5"/>
                  <a:gd name="T48" fmla="*/ 2147483647 w 12"/>
                  <a:gd name="T49" fmla="*/ 2147483647 h 5"/>
                  <a:gd name="T50" fmla="*/ 2147483647 w 12"/>
                  <a:gd name="T51" fmla="*/ 2147483647 h 5"/>
                  <a:gd name="T52" fmla="*/ 2147483647 w 12"/>
                  <a:gd name="T53" fmla="*/ 2147483647 h 5"/>
                  <a:gd name="T54" fmla="*/ 2147483647 w 12"/>
                  <a:gd name="T55" fmla="*/ 0 h 5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w 12"/>
                  <a:gd name="T85" fmla="*/ 0 h 5"/>
                  <a:gd name="T86" fmla="*/ 12 w 12"/>
                  <a:gd name="T87" fmla="*/ 5 h 5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T84" t="T85" r="T86" b="T87"/>
                <a:pathLst>
                  <a:path w="12" h="5" fill="norm" stroke="1" extrusionOk="0">
                    <a:moveTo>
                      <a:pt x="2" y="0"/>
                    </a:moveTo>
                    <a:lnTo>
                      <a:pt x="1" y="1"/>
                    </a:lnTo>
                    <a:lnTo>
                      <a:pt x="1" y="3"/>
                    </a:lnTo>
                    <a:lnTo>
                      <a:pt x="0" y="4"/>
                    </a:lnTo>
                    <a:lnTo>
                      <a:pt x="1" y="4"/>
                    </a:lnTo>
                    <a:lnTo>
                      <a:pt x="2" y="4"/>
                    </a:lnTo>
                    <a:lnTo>
                      <a:pt x="5" y="4"/>
                    </a:lnTo>
                    <a:lnTo>
                      <a:pt x="7" y="5"/>
                    </a:lnTo>
                    <a:lnTo>
                      <a:pt x="9" y="5"/>
                    </a:lnTo>
                    <a:lnTo>
                      <a:pt x="11" y="5"/>
                    </a:lnTo>
                    <a:lnTo>
                      <a:pt x="12" y="3"/>
                    </a:lnTo>
                    <a:lnTo>
                      <a:pt x="11" y="2"/>
                    </a:lnTo>
                    <a:lnTo>
                      <a:pt x="10" y="2"/>
                    </a:lnTo>
                    <a:lnTo>
                      <a:pt x="10" y="3"/>
                    </a:lnTo>
                    <a:lnTo>
                      <a:pt x="10" y="4"/>
                    </a:lnTo>
                    <a:lnTo>
                      <a:pt x="9" y="4"/>
                    </a:lnTo>
                    <a:lnTo>
                      <a:pt x="9" y="3"/>
                    </a:lnTo>
                    <a:lnTo>
                      <a:pt x="9" y="2"/>
                    </a:lnTo>
                    <a:lnTo>
                      <a:pt x="7" y="1"/>
                    </a:lnTo>
                    <a:lnTo>
                      <a:pt x="8" y="2"/>
                    </a:lnTo>
                    <a:lnTo>
                      <a:pt x="7" y="4"/>
                    </a:lnTo>
                    <a:lnTo>
                      <a:pt x="6" y="3"/>
                    </a:lnTo>
                    <a:lnTo>
                      <a:pt x="5" y="2"/>
                    </a:lnTo>
                    <a:lnTo>
                      <a:pt x="4" y="3"/>
                    </a:lnTo>
                    <a:lnTo>
                      <a:pt x="2" y="3"/>
                    </a:lnTo>
                    <a:lnTo>
                      <a:pt x="2" y="2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28" name="Oval 360"/>
              <p:cNvSpPr>
                <a:spLocks noChangeArrowheads="1"/>
              </p:cNvSpPr>
              <p:nvPr/>
            </p:nvSpPr>
            <p:spPr bwMode="auto">
              <a:xfrm>
                <a:off x="3612" y="1099"/>
                <a:ext cx="106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6" rIns="101752" bIns="50876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29" name="Freeform 361"/>
              <p:cNvSpPr/>
              <p:nvPr/>
            </p:nvSpPr>
            <p:spPr bwMode="auto">
              <a:xfrm>
                <a:off x="3593" y="996"/>
                <a:ext cx="149" cy="115"/>
              </a:xfrm>
              <a:custGeom>
                <a:avLst/>
                <a:gdLst>
                  <a:gd name="T0" fmla="*/ 2147483647 w 13"/>
                  <a:gd name="T1" fmla="*/ 2147483647 h 10"/>
                  <a:gd name="T2" fmla="*/ 2147483647 w 13"/>
                  <a:gd name="T3" fmla="*/ 2147483647 h 10"/>
                  <a:gd name="T4" fmla="*/ 2147483647 w 13"/>
                  <a:gd name="T5" fmla="*/ 2147483647 h 10"/>
                  <a:gd name="T6" fmla="*/ 2147483647 w 13"/>
                  <a:gd name="T7" fmla="*/ 0 h 10"/>
                  <a:gd name="T8" fmla="*/ 2147483647 w 13"/>
                  <a:gd name="T9" fmla="*/ 2147483647 h 10"/>
                  <a:gd name="T10" fmla="*/ 2147483647 w 13"/>
                  <a:gd name="T11" fmla="*/ 0 h 10"/>
                  <a:gd name="T12" fmla="*/ 0 w 13"/>
                  <a:gd name="T13" fmla="*/ 2147483647 h 10"/>
                  <a:gd name="T14" fmla="*/ 2147483647 w 13"/>
                  <a:gd name="T15" fmla="*/ 2147483647 h 10"/>
                  <a:gd name="T16" fmla="*/ 2147483647 w 13"/>
                  <a:gd name="T17" fmla="*/ 2147483647 h 10"/>
                  <a:gd name="T18" fmla="*/ 2147483647 w 13"/>
                  <a:gd name="T19" fmla="*/ 2147483647 h 10"/>
                  <a:gd name="T20" fmla="*/ 2147483647 w 13"/>
                  <a:gd name="T21" fmla="*/ 2147483647 h 10"/>
                  <a:gd name="T22" fmla="*/ 2147483647 w 13"/>
                  <a:gd name="T23" fmla="*/ 2147483647 h 1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13"/>
                  <a:gd name="T37" fmla="*/ 0 h 10"/>
                  <a:gd name="T38" fmla="*/ 13 w 13"/>
                  <a:gd name="T39" fmla="*/ 10 h 10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13" h="10" fill="norm" stroke="1" extrusionOk="0">
                    <a:moveTo>
                      <a:pt x="11" y="10"/>
                    </a:moveTo>
                    <a:lnTo>
                      <a:pt x="11" y="9"/>
                    </a:lnTo>
                    <a:cubicBezTo>
                      <a:pt x="13" y="6"/>
                      <a:pt x="13" y="4"/>
                      <a:pt x="13" y="2"/>
                    </a:cubicBezTo>
                    <a:cubicBezTo>
                      <a:pt x="12" y="0"/>
                      <a:pt x="10" y="0"/>
                      <a:pt x="9" y="0"/>
                    </a:cubicBezTo>
                    <a:lnTo>
                      <a:pt x="7" y="7"/>
                    </a:lnTo>
                    <a:lnTo>
                      <a:pt x="4" y="0"/>
                    </a:lnTo>
                    <a:cubicBezTo>
                      <a:pt x="3" y="0"/>
                      <a:pt x="1" y="0"/>
                      <a:pt x="0" y="2"/>
                    </a:cubicBezTo>
                    <a:cubicBezTo>
                      <a:pt x="0" y="4"/>
                      <a:pt x="0" y="6"/>
                      <a:pt x="2" y="9"/>
                    </a:cubicBezTo>
                    <a:lnTo>
                      <a:pt x="2" y="10"/>
                    </a:lnTo>
                    <a:cubicBezTo>
                      <a:pt x="2" y="9"/>
                      <a:pt x="4" y="9"/>
                      <a:pt x="7" y="9"/>
                    </a:cubicBezTo>
                    <a:cubicBezTo>
                      <a:pt x="9" y="9"/>
                      <a:pt x="11" y="9"/>
                      <a:pt x="11" y="1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30" name="Freeform 362"/>
              <p:cNvSpPr/>
              <p:nvPr/>
            </p:nvSpPr>
            <p:spPr bwMode="auto">
              <a:xfrm>
                <a:off x="3646" y="927"/>
                <a:ext cx="39" cy="46"/>
              </a:xfrm>
              <a:custGeom>
                <a:avLst/>
                <a:gdLst>
                  <a:gd name="T0" fmla="*/ 0 w 3"/>
                  <a:gd name="T1" fmla="*/ 2147483647 h 4"/>
                  <a:gd name="T2" fmla="*/ 2147483647 w 3"/>
                  <a:gd name="T3" fmla="*/ 2147483647 h 4"/>
                  <a:gd name="T4" fmla="*/ 0 w 3"/>
                  <a:gd name="T5" fmla="*/ 2147483647 h 4"/>
                  <a:gd name="T6" fmla="*/ 0 w 3"/>
                  <a:gd name="T7" fmla="*/ 2147483647 h 4"/>
                  <a:gd name="T8" fmla="*/ 0 w 3"/>
                  <a:gd name="T9" fmla="*/ 2147483647 h 4"/>
                  <a:gd name="T10" fmla="*/ 0 w 3"/>
                  <a:gd name="T11" fmla="*/ 2147483647 h 4"/>
                  <a:gd name="T12" fmla="*/ 2147483647 w 3"/>
                  <a:gd name="T13" fmla="*/ 2147483647 h 4"/>
                  <a:gd name="T14" fmla="*/ 0 w 3"/>
                  <a:gd name="T15" fmla="*/ 0 h 4"/>
                  <a:gd name="T16" fmla="*/ 2147483647 w 3"/>
                  <a:gd name="T17" fmla="*/ 0 h 4"/>
                  <a:gd name="T18" fmla="*/ 2147483647 w 3"/>
                  <a:gd name="T19" fmla="*/ 2147483647 h 4"/>
                  <a:gd name="T20" fmla="*/ 2147483647 w 3"/>
                  <a:gd name="T21" fmla="*/ 2147483647 h 4"/>
                  <a:gd name="T22" fmla="*/ 2147483647 w 3"/>
                  <a:gd name="T23" fmla="*/ 2147483647 h 4"/>
                  <a:gd name="T24" fmla="*/ 2147483647 w 3"/>
                  <a:gd name="T25" fmla="*/ 2147483647 h 4"/>
                  <a:gd name="T26" fmla="*/ 2147483647 w 3"/>
                  <a:gd name="T27" fmla="*/ 2147483647 h 4"/>
                  <a:gd name="T28" fmla="*/ 2147483647 w 3"/>
                  <a:gd name="T29" fmla="*/ 2147483647 h 4"/>
                  <a:gd name="T30" fmla="*/ 2147483647 w 3"/>
                  <a:gd name="T31" fmla="*/ 2147483647 h 4"/>
                  <a:gd name="T32" fmla="*/ 0 w 3"/>
                  <a:gd name="T33" fmla="*/ 2147483647 h 4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"/>
                  <a:gd name="T52" fmla="*/ 0 h 4"/>
                  <a:gd name="T53" fmla="*/ 3 w 3"/>
                  <a:gd name="T54" fmla="*/ 4 h 4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" h="4" fill="norm" stroke="1" extrusionOk="0">
                    <a:moveTo>
                      <a:pt x="0" y="4"/>
                    </a:moveTo>
                    <a:lnTo>
                      <a:pt x="1" y="2"/>
                    </a:lnTo>
                    <a:lnTo>
                      <a:pt x="0" y="3"/>
                    </a:lnTo>
                    <a:lnTo>
                      <a:pt x="0" y="2"/>
                    </a:lnTo>
                    <a:cubicBezTo>
                      <a:pt x="0" y="2"/>
                      <a:pt x="0" y="2"/>
                      <a:pt x="0" y="2"/>
                    </a:cubicBezTo>
                    <a:lnTo>
                      <a:pt x="0" y="1"/>
                    </a:lnTo>
                    <a:lnTo>
                      <a:pt x="1" y="2"/>
                    </a:lnTo>
                    <a:lnTo>
                      <a:pt x="0" y="0"/>
                    </a:lnTo>
                    <a:cubicBezTo>
                      <a:pt x="1" y="0"/>
                      <a:pt x="2" y="0"/>
                      <a:pt x="3" y="0"/>
                    </a:cubicBezTo>
                    <a:lnTo>
                      <a:pt x="2" y="2"/>
                    </a:lnTo>
                    <a:lnTo>
                      <a:pt x="3" y="1"/>
                    </a:lnTo>
                    <a:lnTo>
                      <a:pt x="3" y="2"/>
                    </a:lnTo>
                    <a:cubicBezTo>
                      <a:pt x="3" y="2"/>
                      <a:pt x="3" y="2"/>
                      <a:pt x="3" y="2"/>
                    </a:cubicBezTo>
                    <a:lnTo>
                      <a:pt x="3" y="3"/>
                    </a:lnTo>
                    <a:lnTo>
                      <a:pt x="2" y="2"/>
                    </a:lnTo>
                    <a:lnTo>
                      <a:pt x="3" y="4"/>
                    </a:lnTo>
                    <a:cubicBezTo>
                      <a:pt x="2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31" name="Freeform 363"/>
              <p:cNvSpPr/>
              <p:nvPr/>
            </p:nvSpPr>
            <p:spPr bwMode="auto">
              <a:xfrm>
                <a:off x="3593" y="1030"/>
                <a:ext cx="149" cy="57"/>
              </a:xfrm>
              <a:custGeom>
                <a:avLst/>
                <a:gdLst>
                  <a:gd name="T0" fmla="*/ 2147483647 w 13"/>
                  <a:gd name="T1" fmla="*/ 2147483647 h 5"/>
                  <a:gd name="T2" fmla="*/ 0 w 13"/>
                  <a:gd name="T3" fmla="*/ 0 h 5"/>
                  <a:gd name="T4" fmla="*/ 2147483647 w 13"/>
                  <a:gd name="T5" fmla="*/ 2147483647 h 5"/>
                  <a:gd name="T6" fmla="*/ 2147483647 w 13"/>
                  <a:gd name="T7" fmla="*/ 2147483647 h 5"/>
                  <a:gd name="T8" fmla="*/ 2147483647 w 13"/>
                  <a:gd name="T9" fmla="*/ 2147483647 h 5"/>
                  <a:gd name="T10" fmla="*/ 2147483647 w 13"/>
                  <a:gd name="T11" fmla="*/ 2147483647 h 5"/>
                  <a:gd name="T12" fmla="*/ 2147483647 w 13"/>
                  <a:gd name="T13" fmla="*/ 2147483647 h 5"/>
                  <a:gd name="T14" fmla="*/ 2147483647 w 13"/>
                  <a:gd name="T15" fmla="*/ 2147483647 h 5"/>
                  <a:gd name="T16" fmla="*/ 2147483647 w 13"/>
                  <a:gd name="T17" fmla="*/ 2147483647 h 5"/>
                  <a:gd name="T18" fmla="*/ 2147483647 w 13"/>
                  <a:gd name="T19" fmla="*/ 2147483647 h 5"/>
                  <a:gd name="T20" fmla="*/ 2147483647 w 13"/>
                  <a:gd name="T21" fmla="*/ 2147483647 h 5"/>
                  <a:gd name="T22" fmla="*/ 2147483647 w 13"/>
                  <a:gd name="T23" fmla="*/ 2147483647 h 5"/>
                  <a:gd name="T24" fmla="*/ 2147483647 w 13"/>
                  <a:gd name="T25" fmla="*/ 2147483647 h 5"/>
                  <a:gd name="T26" fmla="*/ 2147483647 w 13"/>
                  <a:gd name="T27" fmla="*/ 2147483647 h 5"/>
                  <a:gd name="T28" fmla="*/ 2147483647 w 13"/>
                  <a:gd name="T29" fmla="*/ 2147483647 h 5"/>
                  <a:gd name="T30" fmla="*/ 2147483647 w 13"/>
                  <a:gd name="T31" fmla="*/ 0 h 5"/>
                  <a:gd name="T32" fmla="*/ 2147483647 w 13"/>
                  <a:gd name="T33" fmla="*/ 2147483647 h 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13"/>
                  <a:gd name="T52" fmla="*/ 0 h 5"/>
                  <a:gd name="T53" fmla="*/ 13 w 13"/>
                  <a:gd name="T54" fmla="*/ 5 h 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13" h="5" fill="norm" stroke="1" extrusionOk="0">
                    <a:moveTo>
                      <a:pt x="7" y="4"/>
                    </a:moveTo>
                    <a:cubicBezTo>
                      <a:pt x="5" y="2"/>
                      <a:pt x="3" y="0"/>
                      <a:pt x="0" y="0"/>
                    </a:cubicBezTo>
                    <a:cubicBezTo>
                      <a:pt x="1" y="1"/>
                      <a:pt x="2" y="2"/>
                      <a:pt x="3" y="2"/>
                    </a:cubicBezTo>
                    <a:lnTo>
                      <a:pt x="1" y="2"/>
                    </a:lnTo>
                    <a:cubicBezTo>
                      <a:pt x="2" y="3"/>
                      <a:pt x="3" y="3"/>
                      <a:pt x="4" y="3"/>
                    </a:cubicBezTo>
                    <a:lnTo>
                      <a:pt x="2" y="4"/>
                    </a:lnTo>
                    <a:cubicBezTo>
                      <a:pt x="4" y="3"/>
                      <a:pt x="5" y="4"/>
                      <a:pt x="6" y="5"/>
                    </a:cubicBezTo>
                    <a:cubicBezTo>
                      <a:pt x="6" y="5"/>
                      <a:pt x="6" y="5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8" y="4"/>
                      <a:pt x="9" y="3"/>
                      <a:pt x="11" y="4"/>
                    </a:cubicBezTo>
                    <a:lnTo>
                      <a:pt x="9" y="3"/>
                    </a:lnTo>
                    <a:cubicBezTo>
                      <a:pt x="10" y="3"/>
                      <a:pt x="11" y="3"/>
                      <a:pt x="12" y="2"/>
                    </a:cubicBezTo>
                    <a:lnTo>
                      <a:pt x="11" y="2"/>
                    </a:lnTo>
                    <a:cubicBezTo>
                      <a:pt x="11" y="2"/>
                      <a:pt x="12" y="1"/>
                      <a:pt x="13" y="0"/>
                    </a:cubicBezTo>
                    <a:cubicBezTo>
                      <a:pt x="10" y="0"/>
                      <a:pt x="8" y="2"/>
                      <a:pt x="7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32" name="Freeform 364"/>
              <p:cNvSpPr>
                <a:spLocks noEditPoints="1"/>
              </p:cNvSpPr>
              <p:nvPr/>
            </p:nvSpPr>
            <p:spPr bwMode="auto">
              <a:xfrm>
                <a:off x="3670" y="996"/>
                <a:ext cx="63" cy="57"/>
              </a:xfrm>
              <a:custGeom>
                <a:avLst/>
                <a:gdLst>
                  <a:gd name="T0" fmla="*/ 2147483647 w 5"/>
                  <a:gd name="T1" fmla="*/ 2147483647 h 5"/>
                  <a:gd name="T2" fmla="*/ 0 w 5"/>
                  <a:gd name="T3" fmla="*/ 2147483647 h 5"/>
                  <a:gd name="T4" fmla="*/ 2147483647 w 5"/>
                  <a:gd name="T5" fmla="*/ 2147483647 h 5"/>
                  <a:gd name="T6" fmla="*/ 2147483647 w 5"/>
                  <a:gd name="T7" fmla="*/ 0 h 5"/>
                  <a:gd name="T8" fmla="*/ 2147483647 w 5"/>
                  <a:gd name="T9" fmla="*/ 2147483647 h 5"/>
                  <a:gd name="T10" fmla="*/ 2147483647 w 5"/>
                  <a:gd name="T11" fmla="*/ 0 h 5"/>
                  <a:gd name="T12" fmla="*/ 2147483647 w 5"/>
                  <a:gd name="T13" fmla="*/ 2147483647 h 5"/>
                  <a:gd name="T14" fmla="*/ 2147483647 w 5"/>
                  <a:gd name="T15" fmla="*/ 2147483647 h 5"/>
                  <a:gd name="T16" fmla="*/ 2147483647 w 5"/>
                  <a:gd name="T17" fmla="*/ 2147483647 h 5"/>
                  <a:gd name="T18" fmla="*/ 2147483647 w 5"/>
                  <a:gd name="T19" fmla="*/ 2147483647 h 5"/>
                  <a:gd name="T20" fmla="*/ 2147483647 w 5"/>
                  <a:gd name="T21" fmla="*/ 2147483647 h 5"/>
                  <a:gd name="T22" fmla="*/ 2147483647 w 5"/>
                  <a:gd name="T23" fmla="*/ 2147483647 h 5"/>
                  <a:gd name="T24" fmla="*/ 2147483647 w 5"/>
                  <a:gd name="T25" fmla="*/ 2147483647 h 5"/>
                  <a:gd name="T26" fmla="*/ 2147483647 w 5"/>
                  <a:gd name="T27" fmla="*/ 2147483647 h 5"/>
                  <a:gd name="T28" fmla="*/ 2147483647 w 5"/>
                  <a:gd name="T29" fmla="*/ 2147483647 h 5"/>
                  <a:gd name="T30" fmla="*/ 2147483647 w 5"/>
                  <a:gd name="T31" fmla="*/ 2147483647 h 5"/>
                  <a:gd name="T32" fmla="*/ 2147483647 w 5"/>
                  <a:gd name="T33" fmla="*/ 2147483647 h 5"/>
                  <a:gd name="T34" fmla="*/ 2147483647 w 5"/>
                  <a:gd name="T35" fmla="*/ 2147483647 h 5"/>
                  <a:gd name="T36" fmla="*/ 2147483647 w 5"/>
                  <a:gd name="T37" fmla="*/ 2147483647 h 5"/>
                  <a:gd name="T38" fmla="*/ 2147483647 w 5"/>
                  <a:gd name="T39" fmla="*/ 2147483647 h 5"/>
                  <a:gd name="T40" fmla="*/ 2147483647 w 5"/>
                  <a:gd name="T41" fmla="*/ 2147483647 h 5"/>
                  <a:gd name="T42" fmla="*/ 2147483647 w 5"/>
                  <a:gd name="T43" fmla="*/ 2147483647 h 5"/>
                  <a:gd name="T44" fmla="*/ 2147483647 w 5"/>
                  <a:gd name="T45" fmla="*/ 0 h 5"/>
                  <a:gd name="T46" fmla="*/ 2147483647 w 5"/>
                  <a:gd name="T47" fmla="*/ 2147483647 h 5"/>
                  <a:gd name="T48" fmla="*/ 2147483647 w 5"/>
                  <a:gd name="T49" fmla="*/ 2147483647 h 5"/>
                  <a:gd name="T50" fmla="*/ 2147483647 w 5"/>
                  <a:gd name="T51" fmla="*/ 0 h 5"/>
                  <a:gd name="T52" fmla="*/ 2147483647 w 5"/>
                  <a:gd name="T53" fmla="*/ 2147483647 h 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5"/>
                  <a:gd name="T82" fmla="*/ 0 h 5"/>
                  <a:gd name="T83" fmla="*/ 5 w 5"/>
                  <a:gd name="T84" fmla="*/ 5 h 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5" h="5" fill="norm" stroke="1" extrusionOk="0">
                    <a:moveTo>
                      <a:pt x="1" y="5"/>
                    </a:moveTo>
                    <a:lnTo>
                      <a:pt x="0" y="4"/>
                    </a:lnTo>
                    <a:lnTo>
                      <a:pt x="1" y="5"/>
                    </a:lnTo>
                    <a:close/>
                    <a:moveTo>
                      <a:pt x="2" y="0"/>
                    </a:moveTo>
                    <a:lnTo>
                      <a:pt x="5" y="3"/>
                    </a:lnTo>
                    <a:lnTo>
                      <a:pt x="2" y="0"/>
                    </a:lnTo>
                    <a:close/>
                    <a:moveTo>
                      <a:pt x="4" y="3"/>
                    </a:moveTo>
                    <a:lnTo>
                      <a:pt x="1" y="1"/>
                    </a:lnTo>
                    <a:lnTo>
                      <a:pt x="4" y="3"/>
                    </a:lnTo>
                    <a:close/>
                    <a:moveTo>
                      <a:pt x="3" y="4"/>
                    </a:moveTo>
                    <a:lnTo>
                      <a:pt x="1" y="2"/>
                    </a:lnTo>
                    <a:lnTo>
                      <a:pt x="3" y="4"/>
                    </a:lnTo>
                    <a:close/>
                    <a:moveTo>
                      <a:pt x="2" y="4"/>
                    </a:moveTo>
                    <a:lnTo>
                      <a:pt x="1" y="3"/>
                    </a:lnTo>
                    <a:lnTo>
                      <a:pt x="2" y="4"/>
                    </a:lnTo>
                    <a:close/>
                    <a:moveTo>
                      <a:pt x="5" y="3"/>
                    </a:moveTo>
                    <a:lnTo>
                      <a:pt x="5" y="1"/>
                    </a:lnTo>
                    <a:lnTo>
                      <a:pt x="5" y="3"/>
                    </a:lnTo>
                    <a:close/>
                    <a:moveTo>
                      <a:pt x="4" y="4"/>
                    </a:moveTo>
                    <a:lnTo>
                      <a:pt x="5" y="1"/>
                    </a:lnTo>
                    <a:lnTo>
                      <a:pt x="4" y="4"/>
                    </a:lnTo>
                    <a:close/>
                    <a:moveTo>
                      <a:pt x="1" y="5"/>
                    </a:moveTo>
                    <a:lnTo>
                      <a:pt x="3" y="0"/>
                    </a:lnTo>
                    <a:lnTo>
                      <a:pt x="1" y="5"/>
                    </a:lnTo>
                    <a:close/>
                    <a:moveTo>
                      <a:pt x="2" y="4"/>
                    </a:moveTo>
                    <a:lnTo>
                      <a:pt x="4" y="0"/>
                    </a:lnTo>
                    <a:lnTo>
                      <a:pt x="2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33" name="Freeform 365"/>
              <p:cNvSpPr>
                <a:spLocks noEditPoints="1"/>
              </p:cNvSpPr>
              <p:nvPr/>
            </p:nvSpPr>
            <p:spPr bwMode="auto">
              <a:xfrm>
                <a:off x="3593" y="996"/>
                <a:ext cx="72" cy="57"/>
              </a:xfrm>
              <a:custGeom>
                <a:avLst/>
                <a:gdLst>
                  <a:gd name="T0" fmla="*/ 2147483647 w 6"/>
                  <a:gd name="T1" fmla="*/ 2147483647 h 5"/>
                  <a:gd name="T2" fmla="*/ 2147483647 w 6"/>
                  <a:gd name="T3" fmla="*/ 2147483647 h 5"/>
                  <a:gd name="T4" fmla="*/ 2147483647 w 6"/>
                  <a:gd name="T5" fmla="*/ 2147483647 h 5"/>
                  <a:gd name="T6" fmla="*/ 2147483647 w 6"/>
                  <a:gd name="T7" fmla="*/ 0 h 5"/>
                  <a:gd name="T8" fmla="*/ 0 w 6"/>
                  <a:gd name="T9" fmla="*/ 2147483647 h 5"/>
                  <a:gd name="T10" fmla="*/ 2147483647 w 6"/>
                  <a:gd name="T11" fmla="*/ 0 h 5"/>
                  <a:gd name="T12" fmla="*/ 2147483647 w 6"/>
                  <a:gd name="T13" fmla="*/ 2147483647 h 5"/>
                  <a:gd name="T14" fmla="*/ 2147483647 w 6"/>
                  <a:gd name="T15" fmla="*/ 2147483647 h 5"/>
                  <a:gd name="T16" fmla="*/ 2147483647 w 6"/>
                  <a:gd name="T17" fmla="*/ 2147483647 h 5"/>
                  <a:gd name="T18" fmla="*/ 2147483647 w 6"/>
                  <a:gd name="T19" fmla="*/ 2147483647 h 5"/>
                  <a:gd name="T20" fmla="*/ 2147483647 w 6"/>
                  <a:gd name="T21" fmla="*/ 2147483647 h 5"/>
                  <a:gd name="T22" fmla="*/ 2147483647 w 6"/>
                  <a:gd name="T23" fmla="*/ 2147483647 h 5"/>
                  <a:gd name="T24" fmla="*/ 2147483647 w 6"/>
                  <a:gd name="T25" fmla="*/ 2147483647 h 5"/>
                  <a:gd name="T26" fmla="*/ 2147483647 w 6"/>
                  <a:gd name="T27" fmla="*/ 2147483647 h 5"/>
                  <a:gd name="T28" fmla="*/ 2147483647 w 6"/>
                  <a:gd name="T29" fmla="*/ 2147483647 h 5"/>
                  <a:gd name="T30" fmla="*/ 2147483647 w 6"/>
                  <a:gd name="T31" fmla="*/ 2147483647 h 5"/>
                  <a:gd name="T32" fmla="*/ 2147483647 w 6"/>
                  <a:gd name="T33" fmla="*/ 2147483647 h 5"/>
                  <a:gd name="T34" fmla="*/ 2147483647 w 6"/>
                  <a:gd name="T35" fmla="*/ 2147483647 h 5"/>
                  <a:gd name="T36" fmla="*/ 2147483647 w 6"/>
                  <a:gd name="T37" fmla="*/ 2147483647 h 5"/>
                  <a:gd name="T38" fmla="*/ 2147483647 w 6"/>
                  <a:gd name="T39" fmla="*/ 2147483647 h 5"/>
                  <a:gd name="T40" fmla="*/ 2147483647 w 6"/>
                  <a:gd name="T41" fmla="*/ 2147483647 h 5"/>
                  <a:gd name="T42" fmla="*/ 2147483647 w 6"/>
                  <a:gd name="T43" fmla="*/ 2147483647 h 5"/>
                  <a:gd name="T44" fmla="*/ 2147483647 w 6"/>
                  <a:gd name="T45" fmla="*/ 0 h 5"/>
                  <a:gd name="T46" fmla="*/ 2147483647 w 6"/>
                  <a:gd name="T47" fmla="*/ 2147483647 h 5"/>
                  <a:gd name="T48" fmla="*/ 2147483647 w 6"/>
                  <a:gd name="T49" fmla="*/ 2147483647 h 5"/>
                  <a:gd name="T50" fmla="*/ 2147483647 w 6"/>
                  <a:gd name="T51" fmla="*/ 0 h 5"/>
                  <a:gd name="T52" fmla="*/ 2147483647 w 6"/>
                  <a:gd name="T53" fmla="*/ 2147483647 h 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6"/>
                  <a:gd name="T82" fmla="*/ 0 h 5"/>
                  <a:gd name="T83" fmla="*/ 6 w 6"/>
                  <a:gd name="T84" fmla="*/ 5 h 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6" h="5" fill="norm" stroke="1" extrusionOk="0">
                    <a:moveTo>
                      <a:pt x="5" y="5"/>
                    </a:moveTo>
                    <a:lnTo>
                      <a:pt x="6" y="4"/>
                    </a:lnTo>
                    <a:lnTo>
                      <a:pt x="5" y="5"/>
                    </a:lnTo>
                    <a:close/>
                    <a:moveTo>
                      <a:pt x="4" y="0"/>
                    </a:moveTo>
                    <a:lnTo>
                      <a:pt x="0" y="3"/>
                    </a:lnTo>
                    <a:lnTo>
                      <a:pt x="4" y="0"/>
                    </a:lnTo>
                    <a:close/>
                    <a:moveTo>
                      <a:pt x="2" y="3"/>
                    </a:moveTo>
                    <a:lnTo>
                      <a:pt x="5" y="1"/>
                    </a:lnTo>
                    <a:lnTo>
                      <a:pt x="2" y="3"/>
                    </a:lnTo>
                    <a:close/>
                    <a:moveTo>
                      <a:pt x="3" y="4"/>
                    </a:moveTo>
                    <a:lnTo>
                      <a:pt x="5" y="2"/>
                    </a:lnTo>
                    <a:lnTo>
                      <a:pt x="3" y="4"/>
                    </a:lnTo>
                    <a:close/>
                    <a:moveTo>
                      <a:pt x="4" y="4"/>
                    </a:moveTo>
                    <a:lnTo>
                      <a:pt x="5" y="3"/>
                    </a:lnTo>
                    <a:lnTo>
                      <a:pt x="4" y="4"/>
                    </a:lnTo>
                    <a:close/>
                    <a:moveTo>
                      <a:pt x="1" y="3"/>
                    </a:moveTo>
                    <a:lnTo>
                      <a:pt x="1" y="1"/>
                    </a:lnTo>
                    <a:lnTo>
                      <a:pt x="1" y="3"/>
                    </a:lnTo>
                    <a:close/>
                    <a:moveTo>
                      <a:pt x="2" y="4"/>
                    </a:moveTo>
                    <a:lnTo>
                      <a:pt x="1" y="1"/>
                    </a:lnTo>
                    <a:lnTo>
                      <a:pt x="2" y="4"/>
                    </a:lnTo>
                    <a:close/>
                    <a:moveTo>
                      <a:pt x="5" y="5"/>
                    </a:moveTo>
                    <a:lnTo>
                      <a:pt x="3" y="0"/>
                    </a:lnTo>
                    <a:lnTo>
                      <a:pt x="5" y="5"/>
                    </a:lnTo>
                    <a:close/>
                    <a:moveTo>
                      <a:pt x="4" y="4"/>
                    </a:moveTo>
                    <a:lnTo>
                      <a:pt x="2" y="0"/>
                    </a:lnTo>
                    <a:lnTo>
                      <a:pt x="4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34" name="Freeform 366"/>
              <p:cNvSpPr/>
              <p:nvPr/>
            </p:nvSpPr>
            <p:spPr bwMode="auto">
              <a:xfrm>
                <a:off x="3646" y="973"/>
                <a:ext cx="39" cy="103"/>
              </a:xfrm>
              <a:custGeom>
                <a:avLst/>
                <a:gdLst>
                  <a:gd name="T0" fmla="*/ 2147483647 w 3"/>
                  <a:gd name="T1" fmla="*/ 2147483647 h 9"/>
                  <a:gd name="T2" fmla="*/ 0 w 3"/>
                  <a:gd name="T3" fmla="*/ 0 h 9"/>
                  <a:gd name="T4" fmla="*/ 2147483647 w 3"/>
                  <a:gd name="T5" fmla="*/ 0 h 9"/>
                  <a:gd name="T6" fmla="*/ 2147483647 w 3"/>
                  <a:gd name="T7" fmla="*/ 2147483647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9"/>
                  <a:gd name="T14" fmla="*/ 3 w 3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9" fill="norm" stroke="1" extrusionOk="0">
                    <a:moveTo>
                      <a:pt x="2" y="9"/>
                    </a:moveTo>
                    <a:lnTo>
                      <a:pt x="0" y="0"/>
                    </a:lnTo>
                    <a:lnTo>
                      <a:pt x="3" y="0"/>
                    </a:lnTo>
                    <a:lnTo>
                      <a:pt x="2" y="9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35" name="Oval 367"/>
              <p:cNvSpPr>
                <a:spLocks noChangeArrowheads="1"/>
              </p:cNvSpPr>
              <p:nvPr/>
            </p:nvSpPr>
            <p:spPr bwMode="auto">
              <a:xfrm>
                <a:off x="3626" y="1076"/>
                <a:ext cx="19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6" rIns="101752" bIns="50876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36" name="Oval 368"/>
              <p:cNvSpPr>
                <a:spLocks noChangeArrowheads="1"/>
              </p:cNvSpPr>
              <p:nvPr/>
            </p:nvSpPr>
            <p:spPr bwMode="auto">
              <a:xfrm>
                <a:off x="3612" y="1076"/>
                <a:ext cx="14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6" rIns="101752" bIns="50876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37" name="Oval 369"/>
              <p:cNvSpPr>
                <a:spLocks noChangeArrowheads="1"/>
              </p:cNvSpPr>
              <p:nvPr/>
            </p:nvSpPr>
            <p:spPr bwMode="auto">
              <a:xfrm>
                <a:off x="3684" y="1076"/>
                <a:ext cx="19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6" rIns="101752" bIns="50876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38" name="Oval 370"/>
              <p:cNvSpPr>
                <a:spLocks noChangeArrowheads="1"/>
              </p:cNvSpPr>
              <p:nvPr/>
            </p:nvSpPr>
            <p:spPr bwMode="auto">
              <a:xfrm>
                <a:off x="3703" y="1076"/>
                <a:ext cx="14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6" rIns="101752" bIns="50876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39" name="Oval 371"/>
              <p:cNvSpPr>
                <a:spLocks noChangeArrowheads="1"/>
              </p:cNvSpPr>
              <p:nvPr/>
            </p:nvSpPr>
            <p:spPr bwMode="auto">
              <a:xfrm>
                <a:off x="3665" y="1076"/>
                <a:ext cx="5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6" rIns="101752" bIns="50876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40" name="Oval 372"/>
              <p:cNvSpPr>
                <a:spLocks noChangeArrowheads="1"/>
              </p:cNvSpPr>
              <p:nvPr/>
            </p:nvSpPr>
            <p:spPr bwMode="auto">
              <a:xfrm>
                <a:off x="3602" y="1065"/>
                <a:ext cx="10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6" rIns="101752" bIns="50876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41" name="Oval 373"/>
              <p:cNvSpPr>
                <a:spLocks noChangeArrowheads="1"/>
              </p:cNvSpPr>
              <p:nvPr/>
            </p:nvSpPr>
            <p:spPr bwMode="auto">
              <a:xfrm>
                <a:off x="3612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6" rIns="101752" bIns="50876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42" name="Oval 374"/>
              <p:cNvSpPr>
                <a:spLocks noChangeArrowheads="1"/>
              </p:cNvSpPr>
              <p:nvPr/>
            </p:nvSpPr>
            <p:spPr bwMode="auto">
              <a:xfrm>
                <a:off x="3718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6" rIns="101752" bIns="50876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43" name="Oval 375"/>
              <p:cNvSpPr>
                <a:spLocks noChangeArrowheads="1"/>
              </p:cNvSpPr>
              <p:nvPr/>
            </p:nvSpPr>
            <p:spPr bwMode="auto">
              <a:xfrm>
                <a:off x="3703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6" rIns="101752" bIns="50876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44" name="Freeform 376"/>
              <p:cNvSpPr/>
              <p:nvPr/>
            </p:nvSpPr>
            <p:spPr bwMode="auto">
              <a:xfrm>
                <a:off x="3593" y="1042"/>
                <a:ext cx="10" cy="23"/>
              </a:xfrm>
              <a:custGeom>
                <a:avLst/>
                <a:gdLst>
                  <a:gd name="T0" fmla="*/ 0 w 1"/>
                  <a:gd name="T1" fmla="*/ 0 h 2"/>
                  <a:gd name="T2" fmla="*/ 2147483647 w 1"/>
                  <a:gd name="T3" fmla="*/ 2147483647 h 2"/>
                  <a:gd name="T4" fmla="*/ 0 w 1"/>
                  <a:gd name="T5" fmla="*/ 2147483647 h 2"/>
                  <a:gd name="T6" fmla="*/ 2147483647 w 1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"/>
                  <a:gd name="T14" fmla="*/ 1 w 1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" fill="norm" stroke="1" extrusionOk="0">
                    <a:moveTo>
                      <a:pt x="0" y="0"/>
                    </a:moveTo>
                    <a:lnTo>
                      <a:pt x="1" y="1"/>
                    </a:lnTo>
                    <a:lnTo>
                      <a:pt x="0" y="1"/>
                    </a:lnTo>
                    <a:lnTo>
                      <a:pt x="1" y="2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45" name="Freeform 377"/>
              <p:cNvSpPr/>
              <p:nvPr/>
            </p:nvSpPr>
            <p:spPr bwMode="auto">
              <a:xfrm>
                <a:off x="3732" y="1042"/>
                <a:ext cx="10" cy="23"/>
              </a:xfrm>
              <a:custGeom>
                <a:avLst/>
                <a:gdLst>
                  <a:gd name="T0" fmla="*/ 2147483647 w 1"/>
                  <a:gd name="T1" fmla="*/ 0 h 2"/>
                  <a:gd name="T2" fmla="*/ 0 w 1"/>
                  <a:gd name="T3" fmla="*/ 2147483647 h 2"/>
                  <a:gd name="T4" fmla="*/ 2147483647 w 1"/>
                  <a:gd name="T5" fmla="*/ 2147483647 h 2"/>
                  <a:gd name="T6" fmla="*/ 0 w 1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"/>
                  <a:gd name="T14" fmla="*/ 1 w 1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" fill="norm" stroke="1" extrusionOk="0">
                    <a:moveTo>
                      <a:pt x="1" y="0"/>
                    </a:moveTo>
                    <a:lnTo>
                      <a:pt x="0" y="1"/>
                    </a:lnTo>
                    <a:lnTo>
                      <a:pt x="1" y="1"/>
                    </a:lnTo>
                    <a:lnTo>
                      <a:pt x="0" y="2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46" name="Oval 378"/>
              <p:cNvSpPr>
                <a:spLocks noChangeArrowheads="1"/>
              </p:cNvSpPr>
              <p:nvPr/>
            </p:nvSpPr>
            <p:spPr bwMode="auto">
              <a:xfrm>
                <a:off x="3646" y="973"/>
                <a:ext cx="39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6" rIns="101752" bIns="50876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47" name="Oval 379"/>
              <p:cNvSpPr>
                <a:spLocks noChangeArrowheads="1"/>
              </p:cNvSpPr>
              <p:nvPr/>
            </p:nvSpPr>
            <p:spPr bwMode="auto">
              <a:xfrm>
                <a:off x="3665" y="996"/>
                <a:ext cx="5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6" rIns="101752" bIns="50876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48" name="Oval 380"/>
              <p:cNvSpPr>
                <a:spLocks noChangeArrowheads="1"/>
              </p:cNvSpPr>
              <p:nvPr/>
            </p:nvSpPr>
            <p:spPr bwMode="auto">
              <a:xfrm>
                <a:off x="3665" y="1007"/>
                <a:ext cx="5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6" rIns="101752" bIns="50876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49" name="Oval 381"/>
              <p:cNvSpPr>
                <a:spLocks noChangeArrowheads="1"/>
              </p:cNvSpPr>
              <p:nvPr/>
            </p:nvSpPr>
            <p:spPr bwMode="auto">
              <a:xfrm>
                <a:off x="3665" y="1019"/>
                <a:ext cx="5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6" rIns="101752" bIns="50876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50" name="Freeform 382"/>
              <p:cNvSpPr/>
              <p:nvPr/>
            </p:nvSpPr>
            <p:spPr bwMode="auto">
              <a:xfrm>
                <a:off x="3458" y="1203"/>
                <a:ext cx="53" cy="23"/>
              </a:xfrm>
              <a:custGeom>
                <a:avLst/>
                <a:gdLst>
                  <a:gd name="T0" fmla="*/ 0 w 5"/>
                  <a:gd name="T1" fmla="*/ 2147483647 h 2"/>
                  <a:gd name="T2" fmla="*/ 2147483647 w 5"/>
                  <a:gd name="T3" fmla="*/ 0 h 2"/>
                  <a:gd name="T4" fmla="*/ 2147483647 w 5"/>
                  <a:gd name="T5" fmla="*/ 0 h 2"/>
                  <a:gd name="T6" fmla="*/ 2147483647 w 5"/>
                  <a:gd name="T7" fmla="*/ 2147483647 h 2"/>
                  <a:gd name="T8" fmla="*/ 0 w 5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2"/>
                  <a:gd name="T17" fmla="*/ 5 w 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2" fill="norm" stroke="1" extrusionOk="0">
                    <a:moveTo>
                      <a:pt x="0" y="2"/>
                    </a:moveTo>
                    <a:cubicBezTo>
                      <a:pt x="2" y="1"/>
                      <a:pt x="3" y="0"/>
                      <a:pt x="5" y="0"/>
                    </a:cubicBezTo>
                    <a:cubicBezTo>
                      <a:pt x="4" y="1"/>
                      <a:pt x="4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51" name="Freeform 383"/>
              <p:cNvSpPr/>
              <p:nvPr/>
            </p:nvSpPr>
            <p:spPr bwMode="auto">
              <a:xfrm>
                <a:off x="3491" y="1134"/>
                <a:ext cx="101" cy="23"/>
              </a:xfrm>
              <a:custGeom>
                <a:avLst/>
                <a:gdLst>
                  <a:gd name="T0" fmla="*/ 0 w 9"/>
                  <a:gd name="T1" fmla="*/ 0 h 2"/>
                  <a:gd name="T2" fmla="*/ 2147483647 w 9"/>
                  <a:gd name="T3" fmla="*/ 0 h 2"/>
                  <a:gd name="T4" fmla="*/ 2147483647 w 9"/>
                  <a:gd name="T5" fmla="*/ 2147483647 h 2"/>
                  <a:gd name="T6" fmla="*/ 0 w 9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2"/>
                  <a:gd name="T14" fmla="*/ 9 w 9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2" fill="norm" stroke="1" extrusionOk="0">
                    <a:moveTo>
                      <a:pt x="0" y="0"/>
                    </a:moveTo>
                    <a:cubicBezTo>
                      <a:pt x="3" y="1"/>
                      <a:pt x="5" y="1"/>
                      <a:pt x="8" y="0"/>
                    </a:cubicBezTo>
                    <a:lnTo>
                      <a:pt x="9" y="2"/>
                    </a:lnTo>
                    <a:cubicBezTo>
                      <a:pt x="5" y="2"/>
                      <a:pt x="1" y="2"/>
                      <a:pt x="0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52" name="Freeform 384"/>
              <p:cNvSpPr/>
              <p:nvPr/>
            </p:nvSpPr>
            <p:spPr bwMode="auto">
              <a:xfrm>
                <a:off x="3544" y="1134"/>
                <a:ext cx="58" cy="46"/>
              </a:xfrm>
              <a:custGeom>
                <a:avLst/>
                <a:gdLst>
                  <a:gd name="T0" fmla="*/ 0 w 5"/>
                  <a:gd name="T1" fmla="*/ 2147483647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0 w 5"/>
                  <a:gd name="T7" fmla="*/ 2147483647 h 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4"/>
                  <a:gd name="T14" fmla="*/ 5 w 5"/>
                  <a:gd name="T15" fmla="*/ 4 h 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4" fill="norm" stroke="1" extrusionOk="0">
                    <a:moveTo>
                      <a:pt x="0" y="4"/>
                    </a:moveTo>
                    <a:cubicBezTo>
                      <a:pt x="1" y="2"/>
                      <a:pt x="2" y="2"/>
                      <a:pt x="5" y="4"/>
                    </a:cubicBezTo>
                    <a:lnTo>
                      <a:pt x="4" y="1"/>
                    </a:lnTo>
                    <a:cubicBezTo>
                      <a:pt x="1" y="0"/>
                      <a:pt x="0" y="1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53" name="Freeform 385"/>
              <p:cNvSpPr/>
              <p:nvPr/>
            </p:nvSpPr>
            <p:spPr bwMode="auto">
              <a:xfrm>
                <a:off x="3559" y="1053"/>
                <a:ext cx="111" cy="80"/>
              </a:xfrm>
              <a:custGeom>
                <a:avLst/>
                <a:gdLst>
                  <a:gd name="T0" fmla="*/ 2147483647 w 10"/>
                  <a:gd name="T1" fmla="*/ 2147483647 h 7"/>
                  <a:gd name="T2" fmla="*/ 0 w 10"/>
                  <a:gd name="T3" fmla="*/ 2147483647 h 7"/>
                  <a:gd name="T4" fmla="*/ 2147483647 w 10"/>
                  <a:gd name="T5" fmla="*/ 2147483647 h 7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7"/>
                  <a:gd name="T11" fmla="*/ 10 w 10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7" fill="norm" stroke="1" extrusionOk="0">
                    <a:moveTo>
                      <a:pt x="10" y="6"/>
                    </a:moveTo>
                    <a:cubicBezTo>
                      <a:pt x="6" y="6"/>
                      <a:pt x="0" y="6"/>
                      <a:pt x="0" y="4"/>
                    </a:cubicBezTo>
                    <a:cubicBezTo>
                      <a:pt x="0" y="0"/>
                      <a:pt x="5" y="7"/>
                      <a:pt x="1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54" name="Freeform 386"/>
              <p:cNvSpPr/>
              <p:nvPr/>
            </p:nvSpPr>
            <p:spPr bwMode="auto">
              <a:xfrm>
                <a:off x="3544" y="1099"/>
                <a:ext cx="58" cy="80"/>
              </a:xfrm>
              <a:custGeom>
                <a:avLst/>
                <a:gdLst>
                  <a:gd name="T0" fmla="*/ 2147483647 w 5"/>
                  <a:gd name="T1" fmla="*/ 2147483647 h 7"/>
                  <a:gd name="T2" fmla="*/ 2147483647 w 5"/>
                  <a:gd name="T3" fmla="*/ 2147483647 h 7"/>
                  <a:gd name="T4" fmla="*/ 0 w 5"/>
                  <a:gd name="T5" fmla="*/ 0 h 7"/>
                  <a:gd name="T6" fmla="*/ 2147483647 w 5"/>
                  <a:gd name="T7" fmla="*/ 2147483647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7"/>
                  <a:gd name="T14" fmla="*/ 5 w 5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7" fill="norm" stroke="1" extrusionOk="0">
                    <a:moveTo>
                      <a:pt x="5" y="7"/>
                    </a:moveTo>
                    <a:lnTo>
                      <a:pt x="3" y="2"/>
                    </a:lnTo>
                    <a:cubicBezTo>
                      <a:pt x="3" y="1"/>
                      <a:pt x="1" y="0"/>
                      <a:pt x="0" y="0"/>
                    </a:cubicBezTo>
                    <a:cubicBezTo>
                      <a:pt x="0" y="1"/>
                      <a:pt x="3" y="3"/>
                      <a:pt x="5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55" name="Freeform 387"/>
              <p:cNvSpPr/>
              <p:nvPr/>
            </p:nvSpPr>
            <p:spPr bwMode="auto">
              <a:xfrm>
                <a:off x="3511" y="1099"/>
                <a:ext cx="82" cy="46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2147483647 w 7"/>
                  <a:gd name="T5" fmla="*/ 2147483647 h 4"/>
                  <a:gd name="T6" fmla="*/ 2147483647 w 7"/>
                  <a:gd name="T7" fmla="*/ 0 h 4"/>
                  <a:gd name="T8" fmla="*/ 2147483647 w 7"/>
                  <a:gd name="T9" fmla="*/ 2147483647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4"/>
                  <a:gd name="T17" fmla="*/ 7 w 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4" fill="norm" stroke="1" extrusionOk="0">
                    <a:moveTo>
                      <a:pt x="1" y="4"/>
                    </a:moveTo>
                    <a:cubicBezTo>
                      <a:pt x="1" y="2"/>
                      <a:pt x="1" y="2"/>
                      <a:pt x="2" y="2"/>
                    </a:cubicBezTo>
                    <a:lnTo>
                      <a:pt x="7" y="4"/>
                    </a:lnTo>
                    <a:cubicBezTo>
                      <a:pt x="6" y="3"/>
                      <a:pt x="5" y="2"/>
                      <a:pt x="3" y="0"/>
                    </a:cubicBezTo>
                    <a:cubicBezTo>
                      <a:pt x="0" y="0"/>
                      <a:pt x="0" y="1"/>
                      <a:pt x="1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56" name="Freeform 388"/>
              <p:cNvSpPr/>
              <p:nvPr/>
            </p:nvSpPr>
            <p:spPr bwMode="auto">
              <a:xfrm>
                <a:off x="3578" y="1122"/>
                <a:ext cx="87" cy="80"/>
              </a:xfrm>
              <a:custGeom>
                <a:avLst/>
                <a:gdLst>
                  <a:gd name="T0" fmla="*/ 2147483647 w 7"/>
                  <a:gd name="T1" fmla="*/ 2147483647 h 7"/>
                  <a:gd name="T2" fmla="*/ 0 w 7"/>
                  <a:gd name="T3" fmla="*/ 0 h 7"/>
                  <a:gd name="T4" fmla="*/ 2147483647 w 7"/>
                  <a:gd name="T5" fmla="*/ 2147483647 h 7"/>
                  <a:gd name="T6" fmla="*/ 2147483647 w 7"/>
                  <a:gd name="T7" fmla="*/ 2147483647 h 7"/>
                  <a:gd name="T8" fmla="*/ 2147483647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"/>
                  <a:gd name="T28" fmla="*/ 0 h 7"/>
                  <a:gd name="T29" fmla="*/ 7 w 7"/>
                  <a:gd name="T30" fmla="*/ 7 h 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" h="7" fill="norm" stroke="1" extrusionOk="0">
                    <a:moveTo>
                      <a:pt x="2" y="7"/>
                    </a:moveTo>
                    <a:lnTo>
                      <a:pt x="0" y="0"/>
                    </a:lnTo>
                    <a:cubicBezTo>
                      <a:pt x="1" y="0"/>
                      <a:pt x="2" y="0"/>
                      <a:pt x="3" y="1"/>
                    </a:cubicBezTo>
                    <a:lnTo>
                      <a:pt x="5" y="1"/>
                    </a:lnTo>
                    <a:lnTo>
                      <a:pt x="7" y="4"/>
                    </a:lnTo>
                    <a:lnTo>
                      <a:pt x="5" y="3"/>
                    </a:lnTo>
                    <a:cubicBezTo>
                      <a:pt x="5" y="4"/>
                      <a:pt x="5" y="5"/>
                      <a:pt x="5" y="6"/>
                    </a:cubicBezTo>
                    <a:cubicBezTo>
                      <a:pt x="5" y="5"/>
                      <a:pt x="4" y="4"/>
                      <a:pt x="3" y="3"/>
                    </a:cubicBezTo>
                    <a:cubicBezTo>
                      <a:pt x="3" y="5"/>
                      <a:pt x="3" y="6"/>
                      <a:pt x="2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57" name="Freeform 389"/>
              <p:cNvSpPr/>
              <p:nvPr/>
            </p:nvSpPr>
            <p:spPr bwMode="auto">
              <a:xfrm>
                <a:off x="3593" y="1111"/>
                <a:ext cx="77" cy="34"/>
              </a:xfrm>
              <a:custGeom>
                <a:avLst/>
                <a:gdLst>
                  <a:gd name="T0" fmla="*/ 2147483647 w 7"/>
                  <a:gd name="T1" fmla="*/ 2147483647 h 3"/>
                  <a:gd name="T2" fmla="*/ 0 w 7"/>
                  <a:gd name="T3" fmla="*/ 2147483647 h 3"/>
                  <a:gd name="T4" fmla="*/ 2147483647 w 7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3"/>
                  <a:gd name="T11" fmla="*/ 7 w 7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3" fill="norm" stroke="1" extrusionOk="0">
                    <a:moveTo>
                      <a:pt x="7" y="3"/>
                    </a:moveTo>
                    <a:cubicBezTo>
                      <a:pt x="4" y="1"/>
                      <a:pt x="0" y="0"/>
                      <a:pt x="0" y="1"/>
                    </a:cubicBezTo>
                    <a:cubicBezTo>
                      <a:pt x="0" y="2"/>
                      <a:pt x="5" y="3"/>
                      <a:pt x="7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58" name="Freeform 390"/>
              <p:cNvSpPr/>
              <p:nvPr/>
            </p:nvSpPr>
            <p:spPr bwMode="auto">
              <a:xfrm>
                <a:off x="3569" y="1111"/>
                <a:ext cx="34" cy="23"/>
              </a:xfrm>
              <a:custGeom>
                <a:avLst/>
                <a:gdLst>
                  <a:gd name="T0" fmla="*/ 0 w 3"/>
                  <a:gd name="T1" fmla="*/ 0 h 2"/>
                  <a:gd name="T2" fmla="*/ 2147483647 w 3"/>
                  <a:gd name="T3" fmla="*/ 2147483647 h 2"/>
                  <a:gd name="T4" fmla="*/ 0 w 3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2"/>
                  <a:gd name="T11" fmla="*/ 3 w 3"/>
                  <a:gd name="T12" fmla="*/ 2 h 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2" fill="norm" stroke="1" extrusionOk="0">
                    <a:moveTo>
                      <a:pt x="0" y="0"/>
                    </a:moveTo>
                    <a:cubicBezTo>
                      <a:pt x="0" y="1"/>
                      <a:pt x="2" y="2"/>
                      <a:pt x="3" y="1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59" name="Freeform 391"/>
              <p:cNvSpPr/>
              <p:nvPr/>
            </p:nvSpPr>
            <p:spPr bwMode="auto">
              <a:xfrm>
                <a:off x="3824" y="1203"/>
                <a:ext cx="53" cy="23"/>
              </a:xfrm>
              <a:custGeom>
                <a:avLst/>
                <a:gdLst>
                  <a:gd name="T0" fmla="*/ 2147483647 w 5"/>
                  <a:gd name="T1" fmla="*/ 2147483647 h 2"/>
                  <a:gd name="T2" fmla="*/ 0 w 5"/>
                  <a:gd name="T3" fmla="*/ 0 h 2"/>
                  <a:gd name="T4" fmla="*/ 0 w 5"/>
                  <a:gd name="T5" fmla="*/ 0 h 2"/>
                  <a:gd name="T6" fmla="*/ 2147483647 w 5"/>
                  <a:gd name="T7" fmla="*/ 2147483647 h 2"/>
                  <a:gd name="T8" fmla="*/ 2147483647 w 5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2"/>
                  <a:gd name="T17" fmla="*/ 5 w 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2" fill="norm" stroke="1" extrusionOk="0">
                    <a:moveTo>
                      <a:pt x="5" y="2"/>
                    </a:moveTo>
                    <a:cubicBezTo>
                      <a:pt x="3" y="1"/>
                      <a:pt x="2" y="0"/>
                      <a:pt x="0" y="0"/>
                    </a:cubicBezTo>
                    <a:cubicBezTo>
                      <a:pt x="1" y="1"/>
                      <a:pt x="1" y="2"/>
                      <a:pt x="3" y="2"/>
                    </a:cubicBezTo>
                    <a:cubicBezTo>
                      <a:pt x="4" y="2"/>
                      <a:pt x="4" y="2"/>
                      <a:pt x="5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60" name="Freeform 392"/>
              <p:cNvSpPr/>
              <p:nvPr/>
            </p:nvSpPr>
            <p:spPr bwMode="auto">
              <a:xfrm>
                <a:off x="3742" y="1134"/>
                <a:ext cx="101" cy="23"/>
              </a:xfrm>
              <a:custGeom>
                <a:avLst/>
                <a:gdLst>
                  <a:gd name="T0" fmla="*/ 2147483647 w 9"/>
                  <a:gd name="T1" fmla="*/ 0 h 2"/>
                  <a:gd name="T2" fmla="*/ 2147483647 w 9"/>
                  <a:gd name="T3" fmla="*/ 0 h 2"/>
                  <a:gd name="T4" fmla="*/ 0 w 9"/>
                  <a:gd name="T5" fmla="*/ 2147483647 h 2"/>
                  <a:gd name="T6" fmla="*/ 2147483647 w 9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2"/>
                  <a:gd name="T14" fmla="*/ 9 w 9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2" fill="norm" stroke="1" extrusionOk="0">
                    <a:moveTo>
                      <a:pt x="9" y="0"/>
                    </a:moveTo>
                    <a:cubicBezTo>
                      <a:pt x="6" y="1"/>
                      <a:pt x="4" y="1"/>
                      <a:pt x="1" y="0"/>
                    </a:cubicBezTo>
                    <a:lnTo>
                      <a:pt x="0" y="2"/>
                    </a:lnTo>
                    <a:cubicBezTo>
                      <a:pt x="4" y="2"/>
                      <a:pt x="8" y="2"/>
                      <a:pt x="9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61" name="Freeform 393"/>
              <p:cNvSpPr/>
              <p:nvPr/>
            </p:nvSpPr>
            <p:spPr bwMode="auto">
              <a:xfrm>
                <a:off x="3732" y="1134"/>
                <a:ext cx="58" cy="46"/>
              </a:xfrm>
              <a:custGeom>
                <a:avLst/>
                <a:gdLst>
                  <a:gd name="T0" fmla="*/ 2147483647 w 5"/>
                  <a:gd name="T1" fmla="*/ 2147483647 h 4"/>
                  <a:gd name="T2" fmla="*/ 0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2147483647 h 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4"/>
                  <a:gd name="T14" fmla="*/ 5 w 5"/>
                  <a:gd name="T15" fmla="*/ 4 h 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4" fill="norm" stroke="1" extrusionOk="0">
                    <a:moveTo>
                      <a:pt x="5" y="4"/>
                    </a:moveTo>
                    <a:cubicBezTo>
                      <a:pt x="4" y="2"/>
                      <a:pt x="3" y="2"/>
                      <a:pt x="0" y="4"/>
                    </a:cubicBezTo>
                    <a:lnTo>
                      <a:pt x="1" y="1"/>
                    </a:lnTo>
                    <a:cubicBezTo>
                      <a:pt x="4" y="0"/>
                      <a:pt x="5" y="1"/>
                      <a:pt x="5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62" name="Freeform 394"/>
              <p:cNvSpPr/>
              <p:nvPr/>
            </p:nvSpPr>
            <p:spPr bwMode="auto">
              <a:xfrm>
                <a:off x="3665" y="1053"/>
                <a:ext cx="111" cy="80"/>
              </a:xfrm>
              <a:custGeom>
                <a:avLst/>
                <a:gdLst>
                  <a:gd name="T0" fmla="*/ 0 w 10"/>
                  <a:gd name="T1" fmla="*/ 2147483647 h 7"/>
                  <a:gd name="T2" fmla="*/ 2147483647 w 10"/>
                  <a:gd name="T3" fmla="*/ 2147483647 h 7"/>
                  <a:gd name="T4" fmla="*/ 0 w 10"/>
                  <a:gd name="T5" fmla="*/ 2147483647 h 7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7"/>
                  <a:gd name="T11" fmla="*/ 10 w 10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7" fill="norm" stroke="1" extrusionOk="0">
                    <a:moveTo>
                      <a:pt x="0" y="6"/>
                    </a:moveTo>
                    <a:cubicBezTo>
                      <a:pt x="4" y="6"/>
                      <a:pt x="10" y="6"/>
                      <a:pt x="10" y="4"/>
                    </a:cubicBezTo>
                    <a:cubicBezTo>
                      <a:pt x="10" y="0"/>
                      <a:pt x="5" y="7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63" name="Freeform 395"/>
              <p:cNvSpPr/>
              <p:nvPr/>
            </p:nvSpPr>
            <p:spPr bwMode="auto">
              <a:xfrm>
                <a:off x="3732" y="1099"/>
                <a:ext cx="58" cy="80"/>
              </a:xfrm>
              <a:custGeom>
                <a:avLst/>
                <a:gdLst>
                  <a:gd name="T0" fmla="*/ 0 w 5"/>
                  <a:gd name="T1" fmla="*/ 2147483647 h 7"/>
                  <a:gd name="T2" fmla="*/ 2147483647 w 5"/>
                  <a:gd name="T3" fmla="*/ 2147483647 h 7"/>
                  <a:gd name="T4" fmla="*/ 2147483647 w 5"/>
                  <a:gd name="T5" fmla="*/ 0 h 7"/>
                  <a:gd name="T6" fmla="*/ 0 w 5"/>
                  <a:gd name="T7" fmla="*/ 2147483647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7"/>
                  <a:gd name="T14" fmla="*/ 5 w 5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7" fill="norm" stroke="1" extrusionOk="0">
                    <a:moveTo>
                      <a:pt x="0" y="7"/>
                    </a:moveTo>
                    <a:lnTo>
                      <a:pt x="2" y="2"/>
                    </a:lnTo>
                    <a:cubicBezTo>
                      <a:pt x="2" y="1"/>
                      <a:pt x="4" y="0"/>
                      <a:pt x="5" y="0"/>
                    </a:cubicBezTo>
                    <a:cubicBezTo>
                      <a:pt x="5" y="1"/>
                      <a:pt x="2" y="3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64" name="Freeform 396"/>
              <p:cNvSpPr/>
              <p:nvPr/>
            </p:nvSpPr>
            <p:spPr bwMode="auto">
              <a:xfrm>
                <a:off x="3742" y="1099"/>
                <a:ext cx="82" cy="46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0 w 7"/>
                  <a:gd name="T5" fmla="*/ 2147483647 h 4"/>
                  <a:gd name="T6" fmla="*/ 2147483647 w 7"/>
                  <a:gd name="T7" fmla="*/ 0 h 4"/>
                  <a:gd name="T8" fmla="*/ 2147483647 w 7"/>
                  <a:gd name="T9" fmla="*/ 2147483647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4"/>
                  <a:gd name="T17" fmla="*/ 7 w 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4" fill="norm" stroke="1" extrusionOk="0">
                    <a:moveTo>
                      <a:pt x="6" y="4"/>
                    </a:moveTo>
                    <a:cubicBezTo>
                      <a:pt x="6" y="2"/>
                      <a:pt x="6" y="2"/>
                      <a:pt x="5" y="2"/>
                    </a:cubicBezTo>
                    <a:lnTo>
                      <a:pt x="0" y="4"/>
                    </a:lnTo>
                    <a:cubicBezTo>
                      <a:pt x="1" y="3"/>
                      <a:pt x="2" y="2"/>
                      <a:pt x="4" y="0"/>
                    </a:cubicBezTo>
                    <a:cubicBezTo>
                      <a:pt x="7" y="0"/>
                      <a:pt x="7" y="1"/>
                      <a:pt x="6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65" name="Freeform 397"/>
              <p:cNvSpPr/>
              <p:nvPr/>
            </p:nvSpPr>
            <p:spPr bwMode="auto">
              <a:xfrm>
                <a:off x="3670" y="1122"/>
                <a:ext cx="82" cy="80"/>
              </a:xfrm>
              <a:custGeom>
                <a:avLst/>
                <a:gdLst>
                  <a:gd name="T0" fmla="*/ 2147483647 w 7"/>
                  <a:gd name="T1" fmla="*/ 2147483647 h 7"/>
                  <a:gd name="T2" fmla="*/ 2147483647 w 7"/>
                  <a:gd name="T3" fmla="*/ 0 h 7"/>
                  <a:gd name="T4" fmla="*/ 2147483647 w 7"/>
                  <a:gd name="T5" fmla="*/ 2147483647 h 7"/>
                  <a:gd name="T6" fmla="*/ 2147483647 w 7"/>
                  <a:gd name="T7" fmla="*/ 2147483647 h 7"/>
                  <a:gd name="T8" fmla="*/ 0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"/>
                  <a:gd name="T28" fmla="*/ 0 h 7"/>
                  <a:gd name="T29" fmla="*/ 7 w 7"/>
                  <a:gd name="T30" fmla="*/ 7 h 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" h="7" fill="norm" stroke="1" extrusionOk="0">
                    <a:moveTo>
                      <a:pt x="5" y="7"/>
                    </a:moveTo>
                    <a:lnTo>
                      <a:pt x="7" y="0"/>
                    </a:lnTo>
                    <a:cubicBezTo>
                      <a:pt x="6" y="0"/>
                      <a:pt x="5" y="0"/>
                      <a:pt x="4" y="1"/>
                    </a:cubicBezTo>
                    <a:lnTo>
                      <a:pt x="2" y="1"/>
                    </a:lnTo>
                    <a:lnTo>
                      <a:pt x="0" y="4"/>
                    </a:lnTo>
                    <a:lnTo>
                      <a:pt x="2" y="3"/>
                    </a:lnTo>
                    <a:cubicBezTo>
                      <a:pt x="2" y="4"/>
                      <a:pt x="2" y="5"/>
                      <a:pt x="2" y="6"/>
                    </a:cubicBezTo>
                    <a:cubicBezTo>
                      <a:pt x="2" y="5"/>
                      <a:pt x="3" y="4"/>
                      <a:pt x="4" y="3"/>
                    </a:cubicBezTo>
                    <a:cubicBezTo>
                      <a:pt x="4" y="5"/>
                      <a:pt x="4" y="6"/>
                      <a:pt x="5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66" name="Freeform 398"/>
              <p:cNvSpPr/>
              <p:nvPr/>
            </p:nvSpPr>
            <p:spPr bwMode="auto">
              <a:xfrm>
                <a:off x="3665" y="1111"/>
                <a:ext cx="77" cy="34"/>
              </a:xfrm>
              <a:custGeom>
                <a:avLst/>
                <a:gdLst>
                  <a:gd name="T0" fmla="*/ 0 w 7"/>
                  <a:gd name="T1" fmla="*/ 2147483647 h 3"/>
                  <a:gd name="T2" fmla="*/ 2147483647 w 7"/>
                  <a:gd name="T3" fmla="*/ 2147483647 h 3"/>
                  <a:gd name="T4" fmla="*/ 0 w 7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3"/>
                  <a:gd name="T11" fmla="*/ 7 w 7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3" fill="norm" stroke="1" extrusionOk="0">
                    <a:moveTo>
                      <a:pt x="0" y="3"/>
                    </a:moveTo>
                    <a:cubicBezTo>
                      <a:pt x="3" y="1"/>
                      <a:pt x="7" y="0"/>
                      <a:pt x="7" y="1"/>
                    </a:cubicBezTo>
                    <a:cubicBezTo>
                      <a:pt x="7" y="2"/>
                      <a:pt x="2" y="3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67" name="Freeform 399"/>
              <p:cNvSpPr/>
              <p:nvPr/>
            </p:nvSpPr>
            <p:spPr bwMode="auto">
              <a:xfrm>
                <a:off x="3732" y="1111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2"/>
                  <a:gd name="T11" fmla="*/ 3 w 3"/>
                  <a:gd name="T12" fmla="*/ 2 h 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2" fill="norm" stroke="1" extrusionOk="0">
                    <a:moveTo>
                      <a:pt x="3" y="0"/>
                    </a:moveTo>
                    <a:cubicBezTo>
                      <a:pt x="3" y="1"/>
                      <a:pt x="1" y="2"/>
                      <a:pt x="0" y="1"/>
                    </a:cubicBez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68" name="Freeform 400"/>
              <p:cNvSpPr/>
              <p:nvPr/>
            </p:nvSpPr>
            <p:spPr bwMode="auto">
              <a:xfrm>
                <a:off x="3458" y="1134"/>
                <a:ext cx="410" cy="517"/>
              </a:xfrm>
              <a:custGeom>
                <a:avLst/>
                <a:gdLst>
                  <a:gd name="T0" fmla="*/ 2147483647 w 36"/>
                  <a:gd name="T1" fmla="*/ 2147483647 h 45"/>
                  <a:gd name="T2" fmla="*/ 2147483647 w 36"/>
                  <a:gd name="T3" fmla="*/ 2147483647 h 45"/>
                  <a:gd name="T4" fmla="*/ 0 w 36"/>
                  <a:gd name="T5" fmla="*/ 2147483647 h 45"/>
                  <a:gd name="T6" fmla="*/ 2147483647 w 36"/>
                  <a:gd name="T7" fmla="*/ 2147483647 h 45"/>
                  <a:gd name="T8" fmla="*/ 2147483647 w 36"/>
                  <a:gd name="T9" fmla="*/ 2147483647 h 45"/>
                  <a:gd name="T10" fmla="*/ 2147483647 w 36"/>
                  <a:gd name="T11" fmla="*/ 2147483647 h 45"/>
                  <a:gd name="T12" fmla="*/ 2147483647 w 36"/>
                  <a:gd name="T13" fmla="*/ 2147483647 h 45"/>
                  <a:gd name="T14" fmla="*/ 2147483647 w 36"/>
                  <a:gd name="T15" fmla="*/ 2147483647 h 45"/>
                  <a:gd name="T16" fmla="*/ 2147483647 w 36"/>
                  <a:gd name="T17" fmla="*/ 2147483647 h 45"/>
                  <a:gd name="T18" fmla="*/ 2147483647 w 36"/>
                  <a:gd name="T19" fmla="*/ 2147483647 h 45"/>
                  <a:gd name="T20" fmla="*/ 2147483647 w 36"/>
                  <a:gd name="T21" fmla="*/ 2147483647 h 45"/>
                  <a:gd name="T22" fmla="*/ 2147483647 w 36"/>
                  <a:gd name="T23" fmla="*/ 2147483647 h 45"/>
                  <a:gd name="T24" fmla="*/ 2147483647 w 36"/>
                  <a:gd name="T25" fmla="*/ 2147483647 h 45"/>
                  <a:gd name="T26" fmla="*/ 2147483647 w 36"/>
                  <a:gd name="T27" fmla="*/ 2147483647 h 45"/>
                  <a:gd name="T28" fmla="*/ 2147483647 w 36"/>
                  <a:gd name="T29" fmla="*/ 0 h 45"/>
                  <a:gd name="T30" fmla="*/ 2147483647 w 36"/>
                  <a:gd name="T31" fmla="*/ 2147483647 h 45"/>
                  <a:gd name="T32" fmla="*/ 2147483647 w 36"/>
                  <a:gd name="T33" fmla="*/ 2147483647 h 4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6"/>
                  <a:gd name="T52" fmla="*/ 0 h 45"/>
                  <a:gd name="T53" fmla="*/ 36 w 36"/>
                  <a:gd name="T54" fmla="*/ 45 h 4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6" h="45" fill="norm" stroke="1" extrusionOk="0">
                    <a:moveTo>
                      <a:pt x="10" y="14"/>
                    </a:moveTo>
                    <a:lnTo>
                      <a:pt x="13" y="20"/>
                    </a:lnTo>
                    <a:lnTo>
                      <a:pt x="0" y="23"/>
                    </a:lnTo>
                    <a:lnTo>
                      <a:pt x="13" y="25"/>
                    </a:lnTo>
                    <a:lnTo>
                      <a:pt x="10" y="32"/>
                    </a:lnTo>
                    <a:lnTo>
                      <a:pt x="16" y="28"/>
                    </a:lnTo>
                    <a:lnTo>
                      <a:pt x="18" y="45"/>
                    </a:lnTo>
                    <a:lnTo>
                      <a:pt x="21" y="28"/>
                    </a:lnTo>
                    <a:lnTo>
                      <a:pt x="27" y="32"/>
                    </a:lnTo>
                    <a:lnTo>
                      <a:pt x="24" y="25"/>
                    </a:lnTo>
                    <a:lnTo>
                      <a:pt x="36" y="23"/>
                    </a:lnTo>
                    <a:lnTo>
                      <a:pt x="24" y="20"/>
                    </a:lnTo>
                    <a:lnTo>
                      <a:pt x="27" y="14"/>
                    </a:lnTo>
                    <a:lnTo>
                      <a:pt x="21" y="17"/>
                    </a:lnTo>
                    <a:lnTo>
                      <a:pt x="18" y="0"/>
                    </a:lnTo>
                    <a:lnTo>
                      <a:pt x="16" y="17"/>
                    </a:lnTo>
                    <a:lnTo>
                      <a:pt x="10" y="14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69" name="Oval 401"/>
              <p:cNvSpPr>
                <a:spLocks noChangeArrowheads="1"/>
              </p:cNvSpPr>
              <p:nvPr/>
            </p:nvSpPr>
            <p:spPr bwMode="auto">
              <a:xfrm>
                <a:off x="3602" y="1329"/>
                <a:ext cx="130" cy="126"/>
              </a:xfrm>
              <a:prstGeom prst="ellipse">
                <a:avLst/>
              </a:prstGeom>
              <a:solidFill>
                <a:srgbClr val="F480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6" rIns="101752" bIns="50876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70" name="Freeform 402"/>
              <p:cNvSpPr/>
              <p:nvPr/>
            </p:nvSpPr>
            <p:spPr bwMode="auto">
              <a:xfrm>
                <a:off x="3612" y="1339"/>
                <a:ext cx="92" cy="80"/>
              </a:xfrm>
              <a:custGeom>
                <a:avLst/>
                <a:gdLst>
                  <a:gd name="T0" fmla="*/ 2147483647 w 8"/>
                  <a:gd name="T1" fmla="*/ 0 h 7"/>
                  <a:gd name="T2" fmla="*/ 0 w 8"/>
                  <a:gd name="T3" fmla="*/ 2147483647 h 7"/>
                  <a:gd name="T4" fmla="*/ 2147483647 w 8"/>
                  <a:gd name="T5" fmla="*/ 2147483647 h 7"/>
                  <a:gd name="T6" fmla="*/ 2147483647 w 8"/>
                  <a:gd name="T7" fmla="*/ 2147483647 h 7"/>
                  <a:gd name="T8" fmla="*/ 2147483647 w 8"/>
                  <a:gd name="T9" fmla="*/ 0 h 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"/>
                  <a:gd name="T16" fmla="*/ 0 h 7"/>
                  <a:gd name="T17" fmla="*/ 8 w 8"/>
                  <a:gd name="T18" fmla="*/ 7 h 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" h="7" fill="norm" stroke="1" extrusionOk="0">
                    <a:moveTo>
                      <a:pt x="4" y="0"/>
                    </a:moveTo>
                    <a:lnTo>
                      <a:pt x="0" y="7"/>
                    </a:lnTo>
                    <a:lnTo>
                      <a:pt x="4" y="7"/>
                    </a:lnTo>
                    <a:lnTo>
                      <a:pt x="8" y="7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0074C5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</p:grpSp>
        <p:sp>
          <p:nvSpPr>
            <p:cNvPr id="13" name="Freeform 403"/>
            <p:cNvSpPr>
              <a:spLocks noEditPoints="1"/>
            </p:cNvSpPr>
            <p:nvPr/>
          </p:nvSpPr>
          <p:spPr bwMode="auto">
            <a:xfrm>
              <a:off x="9765151" y="411178"/>
              <a:ext cx="364753" cy="84931"/>
            </a:xfrm>
            <a:custGeom>
              <a:avLst/>
              <a:gdLst>
                <a:gd name="T0" fmla="*/ 2147483647 w 116"/>
                <a:gd name="T1" fmla="*/ 2147483647 h 32"/>
                <a:gd name="T2" fmla="*/ 2147483647 w 116"/>
                <a:gd name="T3" fmla="*/ 2147483647 h 32"/>
                <a:gd name="T4" fmla="*/ 2147483647 w 116"/>
                <a:gd name="T5" fmla="*/ 2147483647 h 32"/>
                <a:gd name="T6" fmla="*/ 2147483647 w 116"/>
                <a:gd name="T7" fmla="*/ 2147483647 h 32"/>
                <a:gd name="T8" fmla="*/ 2147483647 w 116"/>
                <a:gd name="T9" fmla="*/ 2147483647 h 32"/>
                <a:gd name="T10" fmla="*/ 2147483647 w 116"/>
                <a:gd name="T11" fmla="*/ 2147483647 h 32"/>
                <a:gd name="T12" fmla="*/ 2147483647 w 116"/>
                <a:gd name="T13" fmla="*/ 2147483647 h 32"/>
                <a:gd name="T14" fmla="*/ 2147483647 w 116"/>
                <a:gd name="T15" fmla="*/ 2147483647 h 32"/>
                <a:gd name="T16" fmla="*/ 2147483647 w 116"/>
                <a:gd name="T17" fmla="*/ 2147483647 h 32"/>
                <a:gd name="T18" fmla="*/ 2147483647 w 116"/>
                <a:gd name="T19" fmla="*/ 2147483647 h 32"/>
                <a:gd name="T20" fmla="*/ 2147483647 w 116"/>
                <a:gd name="T21" fmla="*/ 2147483647 h 32"/>
                <a:gd name="T22" fmla="*/ 2147483647 w 116"/>
                <a:gd name="T23" fmla="*/ 2147483647 h 32"/>
                <a:gd name="T24" fmla="*/ 2147483647 w 116"/>
                <a:gd name="T25" fmla="*/ 2147483647 h 32"/>
                <a:gd name="T26" fmla="*/ 2147483647 w 116"/>
                <a:gd name="T27" fmla="*/ 2147483647 h 32"/>
                <a:gd name="T28" fmla="*/ 2147483647 w 116"/>
                <a:gd name="T29" fmla="*/ 2147483647 h 32"/>
                <a:gd name="T30" fmla="*/ 2147483647 w 116"/>
                <a:gd name="T31" fmla="*/ 2147483647 h 32"/>
                <a:gd name="T32" fmla="*/ 2147483647 w 116"/>
                <a:gd name="T33" fmla="*/ 2147483647 h 32"/>
                <a:gd name="T34" fmla="*/ 2147483647 w 116"/>
                <a:gd name="T35" fmla="*/ 2147483647 h 32"/>
                <a:gd name="T36" fmla="*/ 2147483647 w 116"/>
                <a:gd name="T37" fmla="*/ 2147483647 h 32"/>
                <a:gd name="T38" fmla="*/ 2147483647 w 116"/>
                <a:gd name="T39" fmla="*/ 2147483647 h 32"/>
                <a:gd name="T40" fmla="*/ 2147483647 w 116"/>
                <a:gd name="T41" fmla="*/ 2147483647 h 32"/>
                <a:gd name="T42" fmla="*/ 2147483647 w 116"/>
                <a:gd name="T43" fmla="*/ 2147483647 h 32"/>
                <a:gd name="T44" fmla="*/ 2147483647 w 116"/>
                <a:gd name="T45" fmla="*/ 2147483647 h 32"/>
                <a:gd name="T46" fmla="*/ 2147483647 w 116"/>
                <a:gd name="T47" fmla="*/ 2147483647 h 32"/>
                <a:gd name="T48" fmla="*/ 2147483647 w 116"/>
                <a:gd name="T49" fmla="*/ 2147483647 h 32"/>
                <a:gd name="T50" fmla="*/ 2147483647 w 116"/>
                <a:gd name="T51" fmla="*/ 2147483647 h 32"/>
                <a:gd name="T52" fmla="*/ 2147483647 w 116"/>
                <a:gd name="T53" fmla="*/ 2147483647 h 32"/>
                <a:gd name="T54" fmla="*/ 2147483647 w 116"/>
                <a:gd name="T55" fmla="*/ 2147483647 h 32"/>
                <a:gd name="T56" fmla="*/ 2147483647 w 116"/>
                <a:gd name="T57" fmla="*/ 2147483647 h 32"/>
                <a:gd name="T58" fmla="*/ 2147483647 w 116"/>
                <a:gd name="T59" fmla="*/ 2147483647 h 32"/>
                <a:gd name="T60" fmla="*/ 2147483647 w 116"/>
                <a:gd name="T61" fmla="*/ 2147483647 h 32"/>
                <a:gd name="T62" fmla="*/ 2147483647 w 116"/>
                <a:gd name="T63" fmla="*/ 2147483647 h 32"/>
                <a:gd name="T64" fmla="*/ 2147483647 w 116"/>
                <a:gd name="T65" fmla="*/ 2147483647 h 32"/>
                <a:gd name="T66" fmla="*/ 2147483647 w 116"/>
                <a:gd name="T67" fmla="*/ 2147483647 h 32"/>
                <a:gd name="T68" fmla="*/ 2147483647 w 116"/>
                <a:gd name="T69" fmla="*/ 2147483647 h 32"/>
                <a:gd name="T70" fmla="*/ 2147483647 w 116"/>
                <a:gd name="T71" fmla="*/ 2147483647 h 32"/>
                <a:gd name="T72" fmla="*/ 2147483647 w 116"/>
                <a:gd name="T73" fmla="*/ 2147483647 h 32"/>
                <a:gd name="T74" fmla="*/ 2147483647 w 116"/>
                <a:gd name="T75" fmla="*/ 2147483647 h 32"/>
                <a:gd name="T76" fmla="*/ 2147483647 w 116"/>
                <a:gd name="T77" fmla="*/ 2147483647 h 32"/>
                <a:gd name="T78" fmla="*/ 2147483647 w 116"/>
                <a:gd name="T79" fmla="*/ 2147483647 h 32"/>
                <a:gd name="T80" fmla="*/ 2147483647 w 116"/>
                <a:gd name="T81" fmla="*/ 2147483647 h 32"/>
                <a:gd name="T82" fmla="*/ 2147483647 w 116"/>
                <a:gd name="T83" fmla="*/ 2147483647 h 32"/>
                <a:gd name="T84" fmla="*/ 2147483647 w 116"/>
                <a:gd name="T85" fmla="*/ 2147483647 h 32"/>
                <a:gd name="T86" fmla="*/ 2147483647 w 116"/>
                <a:gd name="T87" fmla="*/ 2147483647 h 32"/>
                <a:gd name="T88" fmla="*/ 2147483647 w 116"/>
                <a:gd name="T89" fmla="*/ 2147483647 h 32"/>
                <a:gd name="T90" fmla="*/ 2147483647 w 116"/>
                <a:gd name="T91" fmla="*/ 2147483647 h 32"/>
                <a:gd name="T92" fmla="*/ 2147483647 w 116"/>
                <a:gd name="T93" fmla="*/ 2147483647 h 32"/>
                <a:gd name="T94" fmla="*/ 2147483647 w 116"/>
                <a:gd name="T95" fmla="*/ 2147483647 h 32"/>
                <a:gd name="T96" fmla="*/ 2147483647 w 116"/>
                <a:gd name="T97" fmla="*/ 2147483647 h 32"/>
                <a:gd name="T98" fmla="*/ 2147483647 w 116"/>
                <a:gd name="T99" fmla="*/ 2147483647 h 32"/>
                <a:gd name="T100" fmla="*/ 2147483647 w 116"/>
                <a:gd name="T101" fmla="*/ 2147483647 h 32"/>
                <a:gd name="T102" fmla="*/ 2147483647 w 116"/>
                <a:gd name="T103" fmla="*/ 2147483647 h 32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16"/>
                <a:gd name="T157" fmla="*/ 0 h 32"/>
                <a:gd name="T158" fmla="*/ 116 w 116"/>
                <a:gd name="T159" fmla="*/ 32 h 32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16" h="32" fill="norm" stroke="1" extrusionOk="0">
                  <a:moveTo>
                    <a:pt x="16" y="6"/>
                  </a:moveTo>
                  <a:cubicBezTo>
                    <a:pt x="18" y="7"/>
                    <a:pt x="20" y="8"/>
                    <a:pt x="20" y="9"/>
                  </a:cubicBezTo>
                  <a:cubicBezTo>
                    <a:pt x="21" y="10"/>
                    <a:pt x="21" y="11"/>
                    <a:pt x="21" y="12"/>
                  </a:cubicBezTo>
                  <a:cubicBezTo>
                    <a:pt x="21" y="12"/>
                    <a:pt x="21" y="12"/>
                    <a:pt x="20" y="12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0" y="14"/>
                    <a:pt x="19" y="14"/>
                    <a:pt x="18" y="14"/>
                  </a:cubicBezTo>
                  <a:cubicBezTo>
                    <a:pt x="18" y="14"/>
                    <a:pt x="17" y="14"/>
                    <a:pt x="16" y="14"/>
                  </a:cubicBezTo>
                  <a:lnTo>
                    <a:pt x="17" y="18"/>
                  </a:ln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lnTo>
                    <a:pt x="16" y="22"/>
                  </a:lnTo>
                  <a:lnTo>
                    <a:pt x="9" y="17"/>
                  </a:lnTo>
                  <a:lnTo>
                    <a:pt x="10" y="15"/>
                  </a:ln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4"/>
                    <a:pt x="11" y="14"/>
                  </a:cubicBezTo>
                  <a:lnTo>
                    <a:pt x="11" y="13"/>
                  </a:lnTo>
                  <a:lnTo>
                    <a:pt x="10" y="12"/>
                  </a:lnTo>
                  <a:lnTo>
                    <a:pt x="9" y="13"/>
                  </a:ln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lnTo>
                    <a:pt x="8" y="17"/>
                  </a:lnTo>
                  <a:lnTo>
                    <a:pt x="0" y="12"/>
                  </a:lnTo>
                  <a:lnTo>
                    <a:pt x="2" y="10"/>
                  </a:lnTo>
                  <a:lnTo>
                    <a:pt x="3" y="10"/>
                  </a:lnTo>
                  <a:cubicBezTo>
                    <a:pt x="3" y="10"/>
                    <a:pt x="3" y="10"/>
                    <a:pt x="3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lnTo>
                    <a:pt x="7" y="5"/>
                  </a:lnTo>
                  <a:cubicBezTo>
                    <a:pt x="7" y="5"/>
                    <a:pt x="7" y="4"/>
                    <a:pt x="7" y="4"/>
                  </a:cubicBezTo>
                  <a:cubicBezTo>
                    <a:pt x="7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3"/>
                    <a:pt x="7" y="3"/>
                  </a:cubicBezTo>
                  <a:lnTo>
                    <a:pt x="8" y="0"/>
                  </a:lnTo>
                  <a:lnTo>
                    <a:pt x="16" y="6"/>
                  </a:lnTo>
                  <a:close/>
                  <a:moveTo>
                    <a:pt x="11" y="9"/>
                  </a:moveTo>
                  <a:lnTo>
                    <a:pt x="12" y="9"/>
                  </a:lnTo>
                  <a:cubicBezTo>
                    <a:pt x="12" y="10"/>
                    <a:pt x="13" y="10"/>
                    <a:pt x="13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lnTo>
                    <a:pt x="11" y="9"/>
                  </a:lnTo>
                  <a:close/>
                  <a:moveTo>
                    <a:pt x="40" y="26"/>
                  </a:moveTo>
                  <a:cubicBezTo>
                    <a:pt x="40" y="26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lnTo>
                    <a:pt x="42" y="28"/>
                  </a:lnTo>
                  <a:lnTo>
                    <a:pt x="41" y="31"/>
                  </a:lnTo>
                  <a:lnTo>
                    <a:pt x="33" y="28"/>
                  </a:lnTo>
                  <a:lnTo>
                    <a:pt x="33" y="26"/>
                  </a:lnTo>
                  <a:lnTo>
                    <a:pt x="34" y="26"/>
                  </a:lnTo>
                  <a:cubicBezTo>
                    <a:pt x="34" y="26"/>
                    <a:pt x="34" y="26"/>
                    <a:pt x="34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lnTo>
                    <a:pt x="35" y="25"/>
                  </a:lnTo>
                  <a:lnTo>
                    <a:pt x="29" y="24"/>
                  </a:ln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5"/>
                    <a:pt x="29" y="25"/>
                    <a:pt x="30" y="25"/>
                  </a:cubicBezTo>
                  <a:lnTo>
                    <a:pt x="29" y="27"/>
                  </a:lnTo>
                  <a:lnTo>
                    <a:pt x="22" y="26"/>
                  </a:lnTo>
                  <a:lnTo>
                    <a:pt x="23" y="23"/>
                  </a:lnTo>
                  <a:lnTo>
                    <a:pt x="24" y="23"/>
                  </a:lnTo>
                  <a:cubicBezTo>
                    <a:pt x="24" y="23"/>
                    <a:pt x="24" y="23"/>
                    <a:pt x="25" y="23"/>
                  </a:cubicBezTo>
                  <a:cubicBezTo>
                    <a:pt x="25" y="23"/>
                    <a:pt x="25" y="23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lnTo>
                    <a:pt x="30" y="17"/>
                  </a:ln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lnTo>
                    <a:pt x="29" y="16"/>
                  </a:lnTo>
                  <a:lnTo>
                    <a:pt x="30" y="13"/>
                  </a:lnTo>
                  <a:lnTo>
                    <a:pt x="39" y="16"/>
                  </a:lnTo>
                  <a:lnTo>
                    <a:pt x="40" y="26"/>
                  </a:lnTo>
                  <a:close/>
                  <a:moveTo>
                    <a:pt x="34" y="18"/>
                  </a:moveTo>
                  <a:lnTo>
                    <a:pt x="34" y="18"/>
                  </a:lnTo>
                  <a:lnTo>
                    <a:pt x="31" y="21"/>
                  </a:lnTo>
                  <a:lnTo>
                    <a:pt x="34" y="22"/>
                  </a:lnTo>
                  <a:lnTo>
                    <a:pt x="34" y="18"/>
                  </a:lnTo>
                  <a:close/>
                  <a:moveTo>
                    <a:pt x="58" y="18"/>
                  </a:moveTo>
                  <a:cubicBezTo>
                    <a:pt x="61" y="18"/>
                    <a:pt x="63" y="19"/>
                    <a:pt x="65" y="20"/>
                  </a:cubicBezTo>
                  <a:cubicBezTo>
                    <a:pt x="67" y="21"/>
                    <a:pt x="67" y="23"/>
                    <a:pt x="67" y="26"/>
                  </a:cubicBezTo>
                  <a:cubicBezTo>
                    <a:pt x="67" y="27"/>
                    <a:pt x="67" y="28"/>
                    <a:pt x="66" y="29"/>
                  </a:cubicBezTo>
                  <a:cubicBezTo>
                    <a:pt x="66" y="30"/>
                    <a:pt x="65" y="30"/>
                    <a:pt x="65" y="31"/>
                  </a:cubicBezTo>
                  <a:cubicBezTo>
                    <a:pt x="64" y="32"/>
                    <a:pt x="62" y="32"/>
                    <a:pt x="61" y="32"/>
                  </a:cubicBezTo>
                  <a:cubicBezTo>
                    <a:pt x="60" y="32"/>
                    <a:pt x="58" y="32"/>
                    <a:pt x="56" y="32"/>
                  </a:cubicBezTo>
                  <a:lnTo>
                    <a:pt x="49" y="32"/>
                  </a:lnTo>
                  <a:lnTo>
                    <a:pt x="49" y="29"/>
                  </a:lnTo>
                  <a:lnTo>
                    <a:pt x="50" y="29"/>
                  </a:lnTo>
                  <a:cubicBezTo>
                    <a:pt x="50" y="29"/>
                    <a:pt x="50" y="29"/>
                    <a:pt x="50" y="29"/>
                  </a:cubicBezTo>
                  <a:cubicBezTo>
                    <a:pt x="50" y="29"/>
                    <a:pt x="51" y="29"/>
                    <a:pt x="51" y="29"/>
                  </a:cubicBezTo>
                  <a:cubicBezTo>
                    <a:pt x="51" y="29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lnTo>
                    <a:pt x="51" y="22"/>
                  </a:ln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1"/>
                  </a:cubicBezTo>
                  <a:cubicBezTo>
                    <a:pt x="51" y="21"/>
                    <a:pt x="51" y="21"/>
                    <a:pt x="51" y="21"/>
                  </a:cubicBezTo>
                  <a:cubicBezTo>
                    <a:pt x="51" y="21"/>
                    <a:pt x="50" y="21"/>
                    <a:pt x="50" y="21"/>
                  </a:cubicBezTo>
                  <a:lnTo>
                    <a:pt x="49" y="21"/>
                  </a:lnTo>
                  <a:lnTo>
                    <a:pt x="49" y="18"/>
                  </a:lnTo>
                  <a:lnTo>
                    <a:pt x="58" y="18"/>
                  </a:lnTo>
                  <a:close/>
                  <a:moveTo>
                    <a:pt x="56" y="28"/>
                  </a:move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9"/>
                    <a:pt x="56" y="29"/>
                    <a:pt x="57" y="29"/>
                  </a:cubicBezTo>
                  <a:cubicBezTo>
                    <a:pt x="57" y="29"/>
                    <a:pt x="57" y="29"/>
                    <a:pt x="57" y="29"/>
                  </a:cubicBezTo>
                  <a:lnTo>
                    <a:pt x="58" y="29"/>
                  </a:lnTo>
                  <a:cubicBezTo>
                    <a:pt x="59" y="29"/>
                    <a:pt x="60" y="29"/>
                    <a:pt x="60" y="28"/>
                  </a:cubicBezTo>
                  <a:cubicBezTo>
                    <a:pt x="60" y="28"/>
                    <a:pt x="60" y="27"/>
                    <a:pt x="60" y="26"/>
                  </a:cubicBezTo>
                  <a:lnTo>
                    <a:pt x="60" y="25"/>
                  </a:lnTo>
                  <a:cubicBezTo>
                    <a:pt x="60" y="24"/>
                    <a:pt x="60" y="23"/>
                    <a:pt x="60" y="23"/>
                  </a:cubicBezTo>
                  <a:cubicBezTo>
                    <a:pt x="60" y="22"/>
                    <a:pt x="59" y="22"/>
                    <a:pt x="58" y="22"/>
                  </a:cubicBezTo>
                  <a:cubicBezTo>
                    <a:pt x="57" y="21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lnTo>
                    <a:pt x="56" y="28"/>
                  </a:lnTo>
                  <a:close/>
                  <a:moveTo>
                    <a:pt x="74" y="28"/>
                  </a:moveTo>
                  <a:lnTo>
                    <a:pt x="75" y="28"/>
                  </a:ln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6" y="28"/>
                    <a:pt x="76" y="28"/>
                  </a:cubicBezTo>
                  <a:cubicBezTo>
                    <a:pt x="76" y="28"/>
                    <a:pt x="76" y="28"/>
                    <a:pt x="76" y="27"/>
                  </a:cubicBezTo>
                  <a:lnTo>
                    <a:pt x="74" y="21"/>
                  </a:lnTo>
                  <a:cubicBezTo>
                    <a:pt x="74" y="20"/>
                    <a:pt x="74" y="20"/>
                    <a:pt x="74" y="20"/>
                  </a:cubicBezTo>
                  <a:cubicBezTo>
                    <a:pt x="73" y="20"/>
                    <a:pt x="73" y="20"/>
                    <a:pt x="73" y="20"/>
                  </a:cubicBezTo>
                  <a:lnTo>
                    <a:pt x="72" y="20"/>
                  </a:lnTo>
                  <a:lnTo>
                    <a:pt x="71" y="18"/>
                  </a:lnTo>
                  <a:lnTo>
                    <a:pt x="85" y="14"/>
                  </a:lnTo>
                  <a:lnTo>
                    <a:pt x="87" y="18"/>
                  </a:lnTo>
                  <a:lnTo>
                    <a:pt x="84" y="19"/>
                  </a:lnTo>
                  <a:lnTo>
                    <a:pt x="84" y="18"/>
                  </a:lnTo>
                  <a:cubicBezTo>
                    <a:pt x="83" y="18"/>
                    <a:pt x="83" y="18"/>
                    <a:pt x="83" y="18"/>
                  </a:cubicBezTo>
                  <a:cubicBezTo>
                    <a:pt x="83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lnTo>
                    <a:pt x="79" y="19"/>
                  </a:lnTo>
                  <a:lnTo>
                    <a:pt x="80" y="21"/>
                  </a:lnTo>
                  <a:lnTo>
                    <a:pt x="84" y="20"/>
                  </a:lnTo>
                  <a:lnTo>
                    <a:pt x="85" y="23"/>
                  </a:lnTo>
                  <a:lnTo>
                    <a:pt x="81" y="24"/>
                  </a:lnTo>
                  <a:lnTo>
                    <a:pt x="82" y="26"/>
                  </a:lnTo>
                  <a:lnTo>
                    <a:pt x="84" y="25"/>
                  </a:lnTo>
                  <a:cubicBezTo>
                    <a:pt x="84" y="25"/>
                    <a:pt x="84" y="25"/>
                    <a:pt x="84" y="25"/>
                  </a:cubicBezTo>
                  <a:cubicBezTo>
                    <a:pt x="84" y="25"/>
                    <a:pt x="84" y="25"/>
                    <a:pt x="85" y="25"/>
                  </a:cubicBezTo>
                  <a:cubicBezTo>
                    <a:pt x="85" y="25"/>
                    <a:pt x="85" y="25"/>
                    <a:pt x="85" y="25"/>
                  </a:cubicBezTo>
                  <a:cubicBezTo>
                    <a:pt x="85" y="24"/>
                    <a:pt x="85" y="24"/>
                    <a:pt x="85" y="24"/>
                  </a:cubicBezTo>
                  <a:lnTo>
                    <a:pt x="86" y="23"/>
                  </a:lnTo>
                  <a:lnTo>
                    <a:pt x="88" y="22"/>
                  </a:lnTo>
                  <a:lnTo>
                    <a:pt x="89" y="27"/>
                  </a:lnTo>
                  <a:lnTo>
                    <a:pt x="75" y="31"/>
                  </a:lnTo>
                  <a:lnTo>
                    <a:pt x="74" y="28"/>
                  </a:lnTo>
                  <a:close/>
                  <a:moveTo>
                    <a:pt x="96" y="8"/>
                  </a:moveTo>
                  <a:lnTo>
                    <a:pt x="102" y="11"/>
                  </a:lnTo>
                  <a:lnTo>
                    <a:pt x="102" y="5"/>
                  </a:lnTo>
                  <a:lnTo>
                    <a:pt x="109" y="0"/>
                  </a:lnTo>
                  <a:lnTo>
                    <a:pt x="110" y="2"/>
                  </a:lnTo>
                  <a:lnTo>
                    <a:pt x="109" y="3"/>
                  </a:lnTo>
                  <a:cubicBezTo>
                    <a:pt x="109" y="3"/>
                    <a:pt x="109" y="3"/>
                    <a:pt x="109" y="4"/>
                  </a:cubicBezTo>
                  <a:cubicBezTo>
                    <a:pt x="109" y="4"/>
                    <a:pt x="109" y="4"/>
                    <a:pt x="109" y="4"/>
                  </a:cubicBezTo>
                  <a:lnTo>
                    <a:pt x="113" y="10"/>
                  </a:lnTo>
                  <a:cubicBezTo>
                    <a:pt x="113" y="10"/>
                    <a:pt x="113" y="10"/>
                    <a:pt x="113" y="10"/>
                  </a:cubicBezTo>
                  <a:cubicBezTo>
                    <a:pt x="114" y="10"/>
                    <a:pt x="114" y="10"/>
                    <a:pt x="114" y="10"/>
                  </a:cubicBezTo>
                  <a:lnTo>
                    <a:pt x="115" y="9"/>
                  </a:lnTo>
                  <a:lnTo>
                    <a:pt x="116" y="12"/>
                  </a:lnTo>
                  <a:lnTo>
                    <a:pt x="109" y="17"/>
                  </a:lnTo>
                  <a:lnTo>
                    <a:pt x="107" y="15"/>
                  </a:lnTo>
                  <a:lnTo>
                    <a:pt x="108" y="14"/>
                  </a:lnTo>
                  <a:cubicBezTo>
                    <a:pt x="108" y="14"/>
                    <a:pt x="108" y="14"/>
                    <a:pt x="108" y="14"/>
                  </a:cubicBezTo>
                  <a:cubicBezTo>
                    <a:pt x="108" y="14"/>
                    <a:pt x="108" y="13"/>
                    <a:pt x="108" y="13"/>
                  </a:cubicBezTo>
                  <a:lnTo>
                    <a:pt x="106" y="9"/>
                  </a:lnTo>
                  <a:lnTo>
                    <a:pt x="106" y="16"/>
                  </a:lnTo>
                  <a:lnTo>
                    <a:pt x="104" y="18"/>
                  </a:lnTo>
                  <a:lnTo>
                    <a:pt x="98" y="15"/>
                  </a:lnTo>
                  <a:lnTo>
                    <a:pt x="97" y="15"/>
                  </a:lnTo>
                  <a:lnTo>
                    <a:pt x="100" y="19"/>
                  </a:lnTo>
                  <a:cubicBezTo>
                    <a:pt x="100" y="19"/>
                    <a:pt x="100" y="19"/>
                    <a:pt x="101" y="19"/>
                  </a:cubicBezTo>
                  <a:cubicBezTo>
                    <a:pt x="101" y="19"/>
                    <a:pt x="101" y="19"/>
                    <a:pt x="101" y="19"/>
                  </a:cubicBezTo>
                  <a:lnTo>
                    <a:pt x="102" y="18"/>
                  </a:lnTo>
                  <a:lnTo>
                    <a:pt x="103" y="21"/>
                  </a:lnTo>
                  <a:lnTo>
                    <a:pt x="98" y="24"/>
                  </a:lnTo>
                  <a:lnTo>
                    <a:pt x="96" y="22"/>
                  </a:lnTo>
                  <a:lnTo>
                    <a:pt x="97" y="22"/>
                  </a:lnTo>
                  <a:cubicBezTo>
                    <a:pt x="97" y="21"/>
                    <a:pt x="97" y="21"/>
                    <a:pt x="98" y="21"/>
                  </a:cubicBezTo>
                  <a:cubicBezTo>
                    <a:pt x="98" y="21"/>
                    <a:pt x="97" y="21"/>
                    <a:pt x="97" y="20"/>
                  </a:cubicBezTo>
                  <a:lnTo>
                    <a:pt x="93" y="15"/>
                  </a:lnTo>
                  <a:cubicBezTo>
                    <a:pt x="93" y="14"/>
                    <a:pt x="93" y="14"/>
                    <a:pt x="93" y="14"/>
                  </a:cubicBezTo>
                  <a:cubicBezTo>
                    <a:pt x="93" y="14"/>
                    <a:pt x="93" y="14"/>
                    <a:pt x="92" y="15"/>
                  </a:cubicBezTo>
                  <a:lnTo>
                    <a:pt x="90" y="13"/>
                  </a:lnTo>
                  <a:lnTo>
                    <a:pt x="96" y="8"/>
                  </a:lnTo>
                  <a:close/>
                </a:path>
              </a:pathLst>
            </a:custGeom>
            <a:solidFill>
              <a:srgbClr val="FDFA00"/>
            </a:solidFill>
            <a:ln w="9525">
              <a:noFill/>
              <a:miter lim="800000"/>
              <a:headEnd/>
              <a:tailEnd/>
            </a:ln>
          </p:spPr>
          <p:txBody>
            <a:bodyPr lIns="101780" tIns="50892" rIns="101780" bIns="50892"/>
            <a:lstStyle>
              <a:defPPr>
                <a:defRPr lang="ru-RU"/>
              </a:defPPr>
              <a:lvl1pPr marL="0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>
                <a:solidFill>
                  <a:sysClr val="windowText" lastClr="000000"/>
                </a:solidFill>
                <a:latin typeface="Arial"/>
                <a:cs typeface="Arial"/>
              </a:endParaRPr>
            </a:p>
          </p:txBody>
        </p:sp>
        <p:grpSp>
          <p:nvGrpSpPr>
            <p:cNvPr id="14" name="Group 404"/>
            <p:cNvGrpSpPr/>
            <p:nvPr/>
          </p:nvGrpSpPr>
          <p:grpSpPr bwMode="auto">
            <a:xfrm>
              <a:off x="9740375" y="139769"/>
              <a:ext cx="399990" cy="272794"/>
              <a:chOff x="4423" y="1252"/>
              <a:chExt cx="1453" cy="1182"/>
            </a:xfrm>
          </p:grpSpPr>
          <p:sp>
            <p:nvSpPr>
              <p:cNvPr id="17" name="Freeform 405"/>
              <p:cNvSpPr>
                <a:spLocks noEditPoints="1"/>
              </p:cNvSpPr>
              <p:nvPr/>
            </p:nvSpPr>
            <p:spPr bwMode="auto">
              <a:xfrm>
                <a:off x="4421" y="1250"/>
                <a:ext cx="1454" cy="1126"/>
              </a:xfrm>
              <a:custGeom>
                <a:avLst/>
                <a:gdLst>
                  <a:gd name="T0" fmla="*/ 2147483647 w 127"/>
                  <a:gd name="T1" fmla="*/ 2147483647 h 98"/>
                  <a:gd name="T2" fmla="*/ 2147483647 w 127"/>
                  <a:gd name="T3" fmla="*/ 2147483647 h 98"/>
                  <a:gd name="T4" fmla="*/ 2147483647 w 127"/>
                  <a:gd name="T5" fmla="*/ 2147483647 h 98"/>
                  <a:gd name="T6" fmla="*/ 2147483647 w 127"/>
                  <a:gd name="T7" fmla="*/ 2147483647 h 98"/>
                  <a:gd name="T8" fmla="*/ 2147483647 w 127"/>
                  <a:gd name="T9" fmla="*/ 0 h 98"/>
                  <a:gd name="T10" fmla="*/ 2147483647 w 127"/>
                  <a:gd name="T11" fmla="*/ 2147483647 h 98"/>
                  <a:gd name="T12" fmla="*/ 2147483647 w 127"/>
                  <a:gd name="T13" fmla="*/ 2147483647 h 98"/>
                  <a:gd name="T14" fmla="*/ 2147483647 w 127"/>
                  <a:gd name="T15" fmla="*/ 2147483647 h 98"/>
                  <a:gd name="T16" fmla="*/ 2147483647 w 127"/>
                  <a:gd name="T17" fmla="*/ 2147483647 h 98"/>
                  <a:gd name="T18" fmla="*/ 2147483647 w 127"/>
                  <a:gd name="T19" fmla="*/ 2147483647 h 98"/>
                  <a:gd name="T20" fmla="*/ 2147483647 w 127"/>
                  <a:gd name="T21" fmla="*/ 2147483647 h 98"/>
                  <a:gd name="T22" fmla="*/ 0 w 127"/>
                  <a:gd name="T23" fmla="*/ 2147483647 h 98"/>
                  <a:gd name="T24" fmla="*/ 2147483647 w 127"/>
                  <a:gd name="T25" fmla="*/ 0 h 98"/>
                  <a:gd name="T26" fmla="*/ 2147483647 w 127"/>
                  <a:gd name="T27" fmla="*/ 2147483647 h 98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27"/>
                  <a:gd name="T43" fmla="*/ 0 h 98"/>
                  <a:gd name="T44" fmla="*/ 127 w 127"/>
                  <a:gd name="T45" fmla="*/ 98 h 98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27" h="98" fill="norm" stroke="1" extrusionOk="0">
                    <a:moveTo>
                      <a:pt x="111" y="89"/>
                    </a:moveTo>
                    <a:cubicBezTo>
                      <a:pt x="108" y="93"/>
                      <a:pt x="104" y="96"/>
                      <a:pt x="100" y="98"/>
                    </a:cubicBezTo>
                    <a:cubicBezTo>
                      <a:pt x="113" y="88"/>
                      <a:pt x="122" y="71"/>
                      <a:pt x="122" y="53"/>
                    </a:cubicBezTo>
                    <a:cubicBezTo>
                      <a:pt x="122" y="35"/>
                      <a:pt x="113" y="19"/>
                      <a:pt x="100" y="8"/>
                    </a:cubicBezTo>
                    <a:lnTo>
                      <a:pt x="104" y="0"/>
                    </a:lnTo>
                    <a:cubicBezTo>
                      <a:pt x="118" y="11"/>
                      <a:pt x="127" y="29"/>
                      <a:pt x="127" y="48"/>
                    </a:cubicBezTo>
                    <a:cubicBezTo>
                      <a:pt x="127" y="64"/>
                      <a:pt x="121" y="78"/>
                      <a:pt x="111" y="89"/>
                    </a:cubicBezTo>
                    <a:close/>
                    <a:moveTo>
                      <a:pt x="27" y="8"/>
                    </a:moveTo>
                    <a:cubicBezTo>
                      <a:pt x="14" y="19"/>
                      <a:pt x="5" y="35"/>
                      <a:pt x="5" y="53"/>
                    </a:cubicBezTo>
                    <a:cubicBezTo>
                      <a:pt x="5" y="71"/>
                      <a:pt x="14" y="88"/>
                      <a:pt x="27" y="98"/>
                    </a:cubicBezTo>
                    <a:cubicBezTo>
                      <a:pt x="23" y="96"/>
                      <a:pt x="19" y="93"/>
                      <a:pt x="16" y="89"/>
                    </a:cubicBezTo>
                    <a:cubicBezTo>
                      <a:pt x="6" y="78"/>
                      <a:pt x="0" y="64"/>
                      <a:pt x="0" y="48"/>
                    </a:cubicBezTo>
                    <a:cubicBezTo>
                      <a:pt x="0" y="29"/>
                      <a:pt x="9" y="11"/>
                      <a:pt x="23" y="0"/>
                    </a:cubicBezTo>
                    <a:lnTo>
                      <a:pt x="27" y="8"/>
                    </a:lnTo>
                    <a:close/>
                  </a:path>
                </a:pathLst>
              </a:custGeom>
              <a:solidFill>
                <a:srgbClr val="FFFFFF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8" name="Freeform 406"/>
              <p:cNvSpPr>
                <a:spLocks noEditPoints="1"/>
              </p:cNvSpPr>
              <p:nvPr/>
            </p:nvSpPr>
            <p:spPr bwMode="auto">
              <a:xfrm>
                <a:off x="4474" y="1330"/>
                <a:ext cx="1339" cy="1086"/>
              </a:xfrm>
              <a:custGeom>
                <a:avLst/>
                <a:gdLst>
                  <a:gd name="T0" fmla="*/ 2147483647 w 117"/>
                  <a:gd name="T1" fmla="*/ 2147483647 h 94"/>
                  <a:gd name="T2" fmla="*/ 2147483647 w 117"/>
                  <a:gd name="T3" fmla="*/ 2147483647 h 94"/>
                  <a:gd name="T4" fmla="*/ 2147483647 w 117"/>
                  <a:gd name="T5" fmla="*/ 2147483647 h 94"/>
                  <a:gd name="T6" fmla="*/ 2147483647 w 117"/>
                  <a:gd name="T7" fmla="*/ 2147483647 h 94"/>
                  <a:gd name="T8" fmla="*/ 2147483647 w 117"/>
                  <a:gd name="T9" fmla="*/ 0 h 94"/>
                  <a:gd name="T10" fmla="*/ 2147483647 w 117"/>
                  <a:gd name="T11" fmla="*/ 2147483647 h 94"/>
                  <a:gd name="T12" fmla="*/ 2147483647 w 117"/>
                  <a:gd name="T13" fmla="*/ 2147483647 h 94"/>
                  <a:gd name="T14" fmla="*/ 2147483647 w 117"/>
                  <a:gd name="T15" fmla="*/ 2147483647 h 94"/>
                  <a:gd name="T16" fmla="*/ 2147483647 w 117"/>
                  <a:gd name="T17" fmla="*/ 2147483647 h 94"/>
                  <a:gd name="T18" fmla="*/ 2147483647 w 117"/>
                  <a:gd name="T19" fmla="*/ 2147483647 h 94"/>
                  <a:gd name="T20" fmla="*/ 2147483647 w 117"/>
                  <a:gd name="T21" fmla="*/ 2147483647 h 94"/>
                  <a:gd name="T22" fmla="*/ 0 w 117"/>
                  <a:gd name="T23" fmla="*/ 2147483647 h 94"/>
                  <a:gd name="T24" fmla="*/ 2147483647 w 117"/>
                  <a:gd name="T25" fmla="*/ 0 h 94"/>
                  <a:gd name="T26" fmla="*/ 2147483647 w 117"/>
                  <a:gd name="T27" fmla="*/ 2147483647 h 94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17"/>
                  <a:gd name="T43" fmla="*/ 0 h 94"/>
                  <a:gd name="T44" fmla="*/ 117 w 117"/>
                  <a:gd name="T45" fmla="*/ 94 h 94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17" h="94" fill="norm" stroke="1" extrusionOk="0">
                    <a:moveTo>
                      <a:pt x="95" y="90"/>
                    </a:moveTo>
                    <a:cubicBezTo>
                      <a:pt x="93" y="92"/>
                      <a:pt x="91" y="93"/>
                      <a:pt x="88" y="94"/>
                    </a:cubicBezTo>
                    <a:cubicBezTo>
                      <a:pt x="102" y="84"/>
                      <a:pt x="111" y="68"/>
                      <a:pt x="111" y="50"/>
                    </a:cubicBezTo>
                    <a:cubicBezTo>
                      <a:pt x="111" y="34"/>
                      <a:pt x="103" y="18"/>
                      <a:pt x="91" y="9"/>
                    </a:cubicBezTo>
                    <a:lnTo>
                      <a:pt x="95" y="0"/>
                    </a:lnTo>
                    <a:cubicBezTo>
                      <a:pt x="108" y="11"/>
                      <a:pt x="117" y="27"/>
                      <a:pt x="117" y="45"/>
                    </a:cubicBezTo>
                    <a:cubicBezTo>
                      <a:pt x="117" y="63"/>
                      <a:pt x="108" y="80"/>
                      <a:pt x="95" y="90"/>
                    </a:cubicBezTo>
                    <a:close/>
                    <a:moveTo>
                      <a:pt x="26" y="9"/>
                    </a:moveTo>
                    <a:cubicBezTo>
                      <a:pt x="14" y="19"/>
                      <a:pt x="6" y="34"/>
                      <a:pt x="6" y="50"/>
                    </a:cubicBezTo>
                    <a:cubicBezTo>
                      <a:pt x="6" y="68"/>
                      <a:pt x="15" y="84"/>
                      <a:pt x="29" y="94"/>
                    </a:cubicBezTo>
                    <a:cubicBezTo>
                      <a:pt x="26" y="93"/>
                      <a:pt x="24" y="92"/>
                      <a:pt x="22" y="90"/>
                    </a:cubicBezTo>
                    <a:cubicBezTo>
                      <a:pt x="9" y="80"/>
                      <a:pt x="0" y="63"/>
                      <a:pt x="0" y="45"/>
                    </a:cubicBezTo>
                    <a:cubicBezTo>
                      <a:pt x="0" y="27"/>
                      <a:pt x="9" y="11"/>
                      <a:pt x="22" y="0"/>
                    </a:cubicBezTo>
                    <a:lnTo>
                      <a:pt x="26" y="9"/>
                    </a:lnTo>
                    <a:close/>
                  </a:path>
                </a:pathLst>
              </a:custGeom>
              <a:solidFill>
                <a:srgbClr val="0074C5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9" name="Freeform 407"/>
              <p:cNvSpPr>
                <a:spLocks noEditPoints="1"/>
              </p:cNvSpPr>
              <p:nvPr/>
            </p:nvSpPr>
            <p:spPr bwMode="auto">
              <a:xfrm>
                <a:off x="4537" y="1434"/>
                <a:ext cx="1204" cy="1000"/>
              </a:xfrm>
              <a:custGeom>
                <a:avLst/>
                <a:gdLst>
                  <a:gd name="T0" fmla="*/ 2147483647 w 105"/>
                  <a:gd name="T1" fmla="*/ 2147483647 h 87"/>
                  <a:gd name="T2" fmla="*/ 2147483647 w 105"/>
                  <a:gd name="T3" fmla="*/ 2147483647 h 87"/>
                  <a:gd name="T4" fmla="*/ 2147483647 w 105"/>
                  <a:gd name="T5" fmla="*/ 2147483647 h 87"/>
                  <a:gd name="T6" fmla="*/ 2147483647 w 105"/>
                  <a:gd name="T7" fmla="*/ 2147483647 h 87"/>
                  <a:gd name="T8" fmla="*/ 2147483647 w 105"/>
                  <a:gd name="T9" fmla="*/ 0 h 87"/>
                  <a:gd name="T10" fmla="*/ 2147483647 w 105"/>
                  <a:gd name="T11" fmla="*/ 2147483647 h 87"/>
                  <a:gd name="T12" fmla="*/ 2147483647 w 105"/>
                  <a:gd name="T13" fmla="*/ 2147483647 h 87"/>
                  <a:gd name="T14" fmla="*/ 2147483647 w 105"/>
                  <a:gd name="T15" fmla="*/ 2147483647 h 87"/>
                  <a:gd name="T16" fmla="*/ 2147483647 w 105"/>
                  <a:gd name="T17" fmla="*/ 2147483647 h 87"/>
                  <a:gd name="T18" fmla="*/ 2147483647 w 105"/>
                  <a:gd name="T19" fmla="*/ 2147483647 h 87"/>
                  <a:gd name="T20" fmla="*/ 2147483647 w 105"/>
                  <a:gd name="T21" fmla="*/ 2147483647 h 87"/>
                  <a:gd name="T22" fmla="*/ 0 w 105"/>
                  <a:gd name="T23" fmla="*/ 2147483647 h 87"/>
                  <a:gd name="T24" fmla="*/ 2147483647 w 105"/>
                  <a:gd name="T25" fmla="*/ 0 h 87"/>
                  <a:gd name="T26" fmla="*/ 2147483647 w 105"/>
                  <a:gd name="T27" fmla="*/ 2147483647 h 87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05"/>
                  <a:gd name="T43" fmla="*/ 0 h 87"/>
                  <a:gd name="T44" fmla="*/ 105 w 105"/>
                  <a:gd name="T45" fmla="*/ 87 h 87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05" h="87" fill="norm" stroke="1" extrusionOk="0">
                    <a:moveTo>
                      <a:pt x="82" y="85"/>
                    </a:moveTo>
                    <a:cubicBezTo>
                      <a:pt x="81" y="86"/>
                      <a:pt x="79" y="86"/>
                      <a:pt x="78" y="87"/>
                    </a:cubicBezTo>
                    <a:cubicBezTo>
                      <a:pt x="91" y="79"/>
                      <a:pt x="100" y="64"/>
                      <a:pt x="100" y="47"/>
                    </a:cubicBezTo>
                    <a:cubicBezTo>
                      <a:pt x="100" y="31"/>
                      <a:pt x="93" y="17"/>
                      <a:pt x="81" y="8"/>
                    </a:cubicBezTo>
                    <a:lnTo>
                      <a:pt x="85" y="0"/>
                    </a:lnTo>
                    <a:cubicBezTo>
                      <a:pt x="97" y="9"/>
                      <a:pt x="105" y="25"/>
                      <a:pt x="105" y="41"/>
                    </a:cubicBezTo>
                    <a:cubicBezTo>
                      <a:pt x="105" y="59"/>
                      <a:pt x="96" y="75"/>
                      <a:pt x="82" y="85"/>
                    </a:cubicBezTo>
                    <a:close/>
                    <a:moveTo>
                      <a:pt x="24" y="8"/>
                    </a:moveTo>
                    <a:cubicBezTo>
                      <a:pt x="12" y="17"/>
                      <a:pt x="5" y="31"/>
                      <a:pt x="5" y="47"/>
                    </a:cubicBezTo>
                    <a:cubicBezTo>
                      <a:pt x="5" y="64"/>
                      <a:pt x="14" y="79"/>
                      <a:pt x="27" y="87"/>
                    </a:cubicBezTo>
                    <a:cubicBezTo>
                      <a:pt x="26" y="86"/>
                      <a:pt x="24" y="86"/>
                      <a:pt x="23" y="85"/>
                    </a:cubicBezTo>
                    <a:cubicBezTo>
                      <a:pt x="9" y="75"/>
                      <a:pt x="0" y="59"/>
                      <a:pt x="0" y="41"/>
                    </a:cubicBezTo>
                    <a:cubicBezTo>
                      <a:pt x="0" y="25"/>
                      <a:pt x="8" y="10"/>
                      <a:pt x="20" y="0"/>
                    </a:cubicBezTo>
                    <a:lnTo>
                      <a:pt x="24" y="8"/>
                    </a:lnTo>
                    <a:close/>
                  </a:path>
                </a:pathLst>
              </a:custGeom>
              <a:solidFill>
                <a:srgbClr val="EB3D00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</p:grpSp>
        <p:sp>
          <p:nvSpPr>
            <p:cNvPr id="15" name="Oval 408"/>
            <p:cNvSpPr>
              <a:spLocks noChangeArrowheads="1"/>
            </p:cNvSpPr>
            <p:nvPr/>
          </p:nvSpPr>
          <p:spPr bwMode="auto">
            <a:xfrm>
              <a:off x="10180280" y="267857"/>
              <a:ext cx="34411" cy="29080"/>
            </a:xfrm>
            <a:prstGeom prst="ellipse">
              <a:avLst/>
            </a:prstGeom>
            <a:solidFill>
              <a:srgbClr val="FDFA00"/>
            </a:solidFill>
            <a:ln w="0">
              <a:solidFill>
                <a:srgbClr val="24211D"/>
              </a:solidFill>
              <a:round/>
              <a:headEnd/>
              <a:tailEnd/>
            </a:ln>
          </p:spPr>
          <p:txBody>
            <a:bodyPr lIns="101752" tIns="50876" rIns="101752" bIns="50876"/>
            <a:lstStyle>
              <a:defPPr>
                <a:defRPr lang="ru-RU"/>
              </a:defPPr>
              <a:lvl1pPr marL="0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>
                <a:solidFill>
                  <a:sysClr val="windowText" lastClr="000000"/>
                </a:solidFill>
                <a:latin typeface="Arial"/>
                <a:cs typeface="Arial"/>
              </a:endParaRPr>
            </a:p>
          </p:txBody>
        </p:sp>
        <p:sp>
          <p:nvSpPr>
            <p:cNvPr id="16" name="Oval 409"/>
            <p:cNvSpPr>
              <a:spLocks noChangeArrowheads="1"/>
            </p:cNvSpPr>
            <p:nvPr/>
          </p:nvSpPr>
          <p:spPr bwMode="auto">
            <a:xfrm>
              <a:off x="9653660" y="265319"/>
              <a:ext cx="33034" cy="29080"/>
            </a:xfrm>
            <a:prstGeom prst="ellipse">
              <a:avLst/>
            </a:prstGeom>
            <a:solidFill>
              <a:srgbClr val="EFEC50"/>
            </a:solidFill>
            <a:ln w="0">
              <a:solidFill>
                <a:srgbClr val="24211D"/>
              </a:solidFill>
              <a:round/>
              <a:headEnd/>
              <a:tailEnd/>
            </a:ln>
          </p:spPr>
          <p:txBody>
            <a:bodyPr lIns="101752" tIns="50876" rIns="101752" bIns="50876"/>
            <a:lstStyle>
              <a:defPPr>
                <a:defRPr lang="ru-RU"/>
              </a:defPPr>
              <a:lvl1pPr marL="0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>
                <a:solidFill>
                  <a:sysClr val="windowText" lastClr="000000"/>
                </a:solidFill>
                <a:latin typeface="Arial"/>
                <a:cs typeface="Arial"/>
              </a:endParaRPr>
            </a:p>
          </p:txBody>
        </p:sp>
      </p:grpSp>
      <p:sp>
        <p:nvSpPr>
          <p:cNvPr id="372" name="Text Box 2"/>
          <p:cNvSpPr txBox="1">
            <a:spLocks noChangeArrowheads="1"/>
          </p:cNvSpPr>
          <p:nvPr/>
        </p:nvSpPr>
        <p:spPr bwMode="auto">
          <a:xfrm>
            <a:off x="-7937" y="-117"/>
            <a:ext cx="12199937" cy="723106"/>
          </a:xfrm>
          <a:prstGeom prst="rect">
            <a:avLst/>
          </a:prstGeom>
          <a:solidFill>
            <a:srgbClr val="204D8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855" tIns="38928" rIns="77855" bIns="38928" anchor="ctr"/>
          <a:lstStyle>
            <a:defPPr>
              <a:defRPr lang="ru-RU"/>
            </a:defPPr>
            <a:lvl1pPr algn="ctr" defTabSz="778206">
              <a:spcBef>
                <a:spcPts val="0"/>
              </a:spcBef>
              <a:spcAft>
                <a:spcPts val="0"/>
              </a:spcAft>
              <a:defRPr sz="1400">
                <a:solidFill>
                  <a:srgbClr val="FFFFFF"/>
                </a:solidFill>
                <a:latin typeface="Arial"/>
                <a:cs typeface="Arial"/>
              </a:defRPr>
            </a:lvl1pPr>
            <a:lvl2pPr marL="389625" defTabSz="779251">
              <a:spcBef>
                <a:spcPts val="0"/>
              </a:spcBef>
              <a:spcAft>
                <a:spcPts val="0"/>
              </a:spcAft>
              <a:defRPr sz="1500"/>
            </a:lvl2pPr>
            <a:lvl3pPr marL="779251" defTabSz="779251">
              <a:spcBef>
                <a:spcPts val="0"/>
              </a:spcBef>
              <a:spcAft>
                <a:spcPts val="0"/>
              </a:spcAft>
              <a:defRPr sz="1500"/>
            </a:lvl3pPr>
            <a:lvl4pPr marL="1168878" defTabSz="779251">
              <a:spcBef>
                <a:spcPts val="0"/>
              </a:spcBef>
              <a:spcAft>
                <a:spcPts val="0"/>
              </a:spcAft>
              <a:defRPr sz="1500"/>
            </a:lvl4pPr>
            <a:lvl5pPr marL="1558503" defTabSz="779251">
              <a:spcBef>
                <a:spcPts val="0"/>
              </a:spcBef>
              <a:spcAft>
                <a:spcPts val="0"/>
              </a:spcAft>
              <a:defRPr sz="1500"/>
            </a:lvl5pPr>
            <a:lvl6pPr marL="1948129" defTabSz="779251">
              <a:defRPr sz="1500"/>
            </a:lvl6pPr>
            <a:lvl7pPr marL="2337755" defTabSz="779251">
              <a:defRPr sz="1500"/>
            </a:lvl7pPr>
            <a:lvl8pPr marL="2727381" defTabSz="779251">
              <a:defRPr sz="1500"/>
            </a:lvl8pPr>
            <a:lvl9pPr marL="3117007" defTabSz="779251">
              <a:defRPr sz="1500"/>
            </a:lvl9pPr>
          </a:lstStyle>
          <a:p>
            <a:pPr>
              <a:defRPr/>
            </a:pPr>
            <a:r>
              <a:rPr lang="ru-RU">
                <a:solidFill>
                  <a:schemeClr val="bg1"/>
                </a:solidFill>
                <a:latin typeface="Times New Roman"/>
                <a:cs typeface="Times New Roman"/>
              </a:rPr>
              <a:t>ИНФОРМАЦИОННЫЕ МАТЕРИАЛЫ ПО </a:t>
            </a:r>
            <a:r>
              <a:rPr lang="ru-RU">
                <a:solidFill>
                  <a:schemeClr val="bg1"/>
                </a:solidFill>
                <a:latin typeface="Times New Roman"/>
                <a:cs typeface="Times New Roman"/>
              </a:rPr>
              <a:t>ПОРЫВАМ ВЕТРА</a:t>
            </a:r>
            <a:endParaRPr lang="ru-RU">
              <a:solidFill>
                <a:schemeClr val="bg1"/>
              </a:solidFill>
              <a:latin typeface="Times New Roman"/>
              <a:cs typeface="Times New Roman"/>
            </a:endParaRPr>
          </a:p>
          <a:p>
            <a:pPr>
              <a:defRPr/>
            </a:pPr>
            <a:r>
              <a:rPr lang="ru-RU">
                <a:solidFill>
                  <a:schemeClr val="bg1"/>
                </a:solidFill>
                <a:latin typeface="Times New Roman"/>
                <a:cs typeface="Times New Roman"/>
              </a:rPr>
              <a:t>НА ТЕРРИТОРИИ </a:t>
            </a:r>
            <a:r>
              <a:rPr lang="ru-RU">
                <a:solidFill>
                  <a:schemeClr val="bg1"/>
                </a:solidFill>
                <a:latin typeface="Times New Roman"/>
                <a:cs typeface="Times New Roman"/>
              </a:rPr>
              <a:t>Г.О. САРАНСК РЕСПУБЛИКИ МОРДОВИЯ</a:t>
            </a:r>
            <a:endParaRPr lang="ru-RU">
              <a:solidFill>
                <a:schemeClr val="bg1"/>
              </a:solidFill>
              <a:latin typeface="Times New Roman"/>
              <a:cs typeface="Times New Roman"/>
            </a:endParaRPr>
          </a:p>
          <a:p>
            <a:pPr>
              <a:defRPr/>
            </a:pPr>
            <a:r>
              <a:rPr lang="ru-RU">
                <a:solidFill>
                  <a:schemeClr val="bg1"/>
                </a:solidFill>
                <a:latin typeface="Times New Roman"/>
                <a:cs typeface="Times New Roman"/>
              </a:rPr>
              <a:t>(РИСК НАРУШЕНИЯ ЭЛЕКТРОСНАБЖЕНИЯ </a:t>
            </a:r>
            <a:r>
              <a:rPr lang="ru-RU">
                <a:solidFill>
                  <a:schemeClr val="bg1"/>
                </a:solidFill>
                <a:latin typeface="Times New Roman"/>
                <a:cs typeface="Times New Roman"/>
              </a:rPr>
              <a:t>НА (</a:t>
            </a:r>
            <a:r>
              <a:rPr lang="ru-RU">
                <a:solidFill>
                  <a:schemeClr val="bg1"/>
                </a:solidFill>
                <a:latin typeface="Times New Roman"/>
                <a:cs typeface="Times New Roman"/>
              </a:rPr>
              <a:t>15.05.2025</a:t>
            </a:r>
            <a:r>
              <a:rPr lang="ru-RU">
                <a:solidFill>
                  <a:schemeClr val="bg1"/>
                </a:solidFill>
                <a:latin typeface="Times New Roman"/>
                <a:cs typeface="Times New Roman"/>
              </a:rPr>
              <a:t>)  </a:t>
            </a:r>
            <a:endParaRPr lang="ru-RU">
              <a:solidFill>
                <a:schemeClr val="bg1"/>
              </a:solidFill>
              <a:latin typeface="Times New Roman"/>
              <a:cs typeface="Times New Roman"/>
            </a:endParaRPr>
          </a:p>
        </p:txBody>
      </p:sp>
      <p:grpSp>
        <p:nvGrpSpPr>
          <p:cNvPr id="435" name="Группа 434"/>
          <p:cNvGrpSpPr/>
          <p:nvPr/>
        </p:nvGrpSpPr>
        <p:grpSpPr bwMode="auto">
          <a:xfrm>
            <a:off x="9599939" y="2295969"/>
            <a:ext cx="2974026" cy="3743622"/>
            <a:chOff x="7765301" y="4457439"/>
            <a:chExt cx="2974026" cy="3743622"/>
          </a:xfrm>
        </p:grpSpPr>
        <p:grpSp>
          <p:nvGrpSpPr>
            <p:cNvPr id="436" name="Группа 435"/>
            <p:cNvGrpSpPr/>
            <p:nvPr/>
          </p:nvGrpSpPr>
          <p:grpSpPr bwMode="auto">
            <a:xfrm>
              <a:off x="7765301" y="4457439"/>
              <a:ext cx="2974026" cy="3743622"/>
              <a:chOff x="6897578" y="4082211"/>
              <a:chExt cx="2644738" cy="2764039"/>
            </a:xfrm>
          </p:grpSpPr>
          <p:sp>
            <p:nvSpPr>
              <p:cNvPr id="439" name="Text Box 97"/>
              <p:cNvSpPr txBox="1">
                <a:spLocks noChangeArrowheads="1"/>
              </p:cNvSpPr>
              <p:nvPr/>
            </p:nvSpPr>
            <p:spPr bwMode="auto">
              <a:xfrm>
                <a:off x="7066917" y="6209278"/>
                <a:ext cx="1460939" cy="152228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 wrap="square" lIns="127982" tIns="63992" rIns="127982" bIns="63992">
                <a:spAutoFit/>
              </a:bodyPr>
              <a:lstStyle>
                <a:defPPr>
                  <a:defRPr lang="ru-RU"/>
                </a:defPPr>
                <a:lvl1pPr marL="0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5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ru-RU" sz="500" b="0">
                  <a:solidFill>
                    <a:srgbClr val="000000"/>
                  </a:solidFill>
                  <a:cs typeface="Arial"/>
                </a:endParaRPr>
              </a:p>
            </p:txBody>
          </p:sp>
          <p:grpSp>
            <p:nvGrpSpPr>
              <p:cNvPr id="440" name="Группа 439"/>
              <p:cNvGrpSpPr/>
              <p:nvPr/>
            </p:nvGrpSpPr>
            <p:grpSpPr bwMode="auto">
              <a:xfrm>
                <a:off x="6897578" y="4082211"/>
                <a:ext cx="2644738" cy="2764039"/>
                <a:chOff x="9401428" y="1559479"/>
                <a:chExt cx="3026400" cy="5253681"/>
              </a:xfrm>
            </p:grpSpPr>
            <p:grpSp>
              <p:nvGrpSpPr>
                <p:cNvPr id="445" name="Группа 444"/>
                <p:cNvGrpSpPr/>
                <p:nvPr/>
              </p:nvGrpSpPr>
              <p:grpSpPr bwMode="auto">
                <a:xfrm>
                  <a:off x="9401428" y="1559479"/>
                  <a:ext cx="3026400" cy="5253681"/>
                  <a:chOff x="6759623" y="3727167"/>
                  <a:chExt cx="2464767" cy="3113013"/>
                </a:xfrm>
              </p:grpSpPr>
              <p:sp>
                <p:nvSpPr>
                  <p:cNvPr id="450" name="Rectangle 93"/>
                  <p:cNvSpPr>
                    <a:spLocks noChangeArrowheads="1"/>
                  </p:cNvSpPr>
                  <p:nvPr/>
                </p:nvSpPr>
                <p:spPr bwMode="auto">
                  <a:xfrm>
                    <a:off x="6759623" y="3767481"/>
                    <a:ext cx="2134158" cy="3072699"/>
                  </a:xfrm>
                  <a:prstGeom prst="rect">
                    <a:avLst/>
                  </a:prstGeom>
                  <a:solidFill>
                    <a:schemeClr val="bg1"/>
                  </a:solidFill>
                  <a:ln w="19050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>
                    <a:defPPr>
                      <a:defRPr lang="ru-RU"/>
                    </a:defPPr>
                    <a:lvl1pPr marL="0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5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defTabSz="912321">
                      <a:defRPr/>
                    </a:pPr>
                    <a:endParaRPr lang="ru-RU" sz="800">
                      <a:solidFill>
                        <a:srgbClr val="000000"/>
                      </a:solidFill>
                      <a:latin typeface="Calibri"/>
                      <a:cs typeface="Arial"/>
                    </a:endParaRPr>
                  </a:p>
                </p:txBody>
              </p:sp>
              <p:sp>
                <p:nvSpPr>
                  <p:cNvPr id="451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06136" y="5669858"/>
                    <a:ext cx="1833906" cy="363400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5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sz="1000" b="0">
                        <a:solidFill>
                          <a:srgbClr val="000000"/>
                        </a:solidFill>
                        <a:latin typeface="Arial"/>
                        <a:cs typeface="Arial"/>
                      </a:rPr>
                      <a:t> - прогноз нарушения </a:t>
                    </a:r>
                    <a:r>
                      <a:rPr lang="ru-RU" sz="1000" b="0">
                        <a:solidFill>
                          <a:srgbClr val="000000"/>
                        </a:solidFill>
                        <a:latin typeface="Arial"/>
                        <a:cs typeface="Arial"/>
                      </a:rPr>
                      <a:t>ЛЭП </a:t>
                    </a:r>
                    <a:r>
                      <a:rPr lang="ru-RU" sz="1000" b="0">
                        <a:solidFill>
                          <a:srgbClr val="000000"/>
                        </a:solidFill>
                        <a:latin typeface="Arial"/>
                        <a:cs typeface="Arial"/>
                      </a:rPr>
                      <a:t>(УГМС)</a:t>
                    </a:r>
                    <a:r>
                      <a:rPr lang="ru-RU" sz="1000" b="0">
                        <a:solidFill>
                          <a:srgbClr val="000000"/>
                        </a:solidFill>
                        <a:latin typeface="Arial"/>
                        <a:cs typeface="Arial"/>
                      </a:rPr>
                      <a:t> </a:t>
                    </a:r>
                    <a:endParaRPr lang="ru-RU" sz="1000" b="0">
                      <a:solidFill>
                        <a:srgbClr val="000000"/>
                      </a:solidFill>
                      <a:latin typeface="Arial"/>
                      <a:cs typeface="Arial"/>
                    </a:endParaRPr>
                  </a:p>
                </p:txBody>
              </p:sp>
              <p:sp>
                <p:nvSpPr>
                  <p:cNvPr id="452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74325" y="3727167"/>
                    <a:ext cx="1606383" cy="241833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5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sz="1000">
                        <a:solidFill>
                          <a:srgbClr val="000000"/>
                        </a:solidFill>
                        <a:latin typeface="Arial"/>
                        <a:cs typeface="Arial"/>
                      </a:rPr>
                      <a:t>Условные обозначения</a:t>
                    </a:r>
                    <a:endParaRPr/>
                  </a:p>
                </p:txBody>
              </p:sp>
              <p:sp>
                <p:nvSpPr>
                  <p:cNvPr id="453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187581" y="6232909"/>
                    <a:ext cx="1609849" cy="209841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5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endParaRPr lang="ru-RU" sz="800" b="0">
                      <a:solidFill>
                        <a:srgbClr val="000000"/>
                      </a:solidFill>
                      <a:cs typeface="Arial"/>
                    </a:endParaRPr>
                  </a:p>
                </p:txBody>
              </p:sp>
              <p:sp>
                <p:nvSpPr>
                  <p:cNvPr id="454" name="TextBox 10"/>
                  <p:cNvSpPr txBox="1"/>
                  <p:nvPr/>
                </p:nvSpPr>
                <p:spPr bwMode="auto">
                  <a:xfrm>
                    <a:off x="6844151" y="6597757"/>
                    <a:ext cx="591514" cy="204745"/>
                  </a:xfrm>
                  <a:prstGeom prst="rect">
                    <a:avLst/>
                  </a:prstGeom>
                  <a:solidFill>
                    <a:schemeClr val="bg1"/>
                  </a:solidFill>
                  <a:effectLst>
                    <a:softEdge rad="63500"/>
                  </a:effectLst>
                </p:spPr>
                <p:txBody>
                  <a:bodyPr wrap="square" rtlCol="0">
                    <a:spAutoFit/>
                  </a:bodyPr>
                  <a:lstStyle>
                    <a:defPPr>
                      <a:defRPr lang="ru-RU"/>
                    </a:defPPr>
                    <a:lvl1pPr marL="0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5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l" defTabSz="912321">
                      <a:defRPr/>
                    </a:pPr>
                    <a:r>
                      <a:rPr lang="ru-RU" sz="1000">
                        <a:solidFill>
                          <a:prstClr val="black"/>
                        </a:solidFill>
                        <a:latin typeface="Arial"/>
                        <a:cs typeface="Arial"/>
                      </a:rPr>
                      <a:t>Город</a:t>
                    </a:r>
                    <a:endParaRPr lang="ru-RU" sz="1000">
                      <a:solidFill>
                        <a:prstClr val="black"/>
                      </a:solidFill>
                      <a:latin typeface="Arial"/>
                      <a:cs typeface="Arial"/>
                    </a:endParaRPr>
                  </a:p>
                </p:txBody>
              </p:sp>
              <p:sp>
                <p:nvSpPr>
                  <p:cNvPr id="456" name="Прямоугольник 455"/>
                  <p:cNvSpPr/>
                  <p:nvPr/>
                </p:nvSpPr>
                <p:spPr bwMode="auto">
                  <a:xfrm>
                    <a:off x="6789966" y="6011515"/>
                    <a:ext cx="527227" cy="138165"/>
                  </a:xfrm>
                  <a:prstGeom prst="rect">
                    <a:avLst/>
                  </a:prstGeom>
                  <a:solidFill>
                    <a:srgbClr val="FFFF00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>
                    <a:defPPr>
                      <a:defRPr lang="ru-RU"/>
                    </a:defPPr>
                    <a:lvl1pPr marL="0" algn="l" defTabSz="1054488">
                      <a:defRPr sz="21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>
                      <a:defRPr sz="21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>
                      <a:defRPr sz="21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5" algn="l" defTabSz="1054488">
                      <a:defRPr sz="21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>
                      <a:defRPr sz="21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>
                      <a:defRPr sz="21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>
                      <a:defRPr sz="21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>
                      <a:defRPr sz="21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>
                      <a:defRPr sz="21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 defTabSz="912321">
                      <a:defRPr/>
                    </a:pPr>
                    <a:r>
                      <a:rPr lang="ru-RU" sz="800">
                        <a:solidFill>
                          <a:prstClr val="black"/>
                        </a:solidFill>
                        <a:latin typeface="Times New Roman"/>
                        <a:cs typeface="Times New Roman"/>
                      </a:rPr>
                      <a:t>321/20</a:t>
                    </a:r>
                    <a:endParaRPr/>
                  </a:p>
                </p:txBody>
              </p:sp>
              <p:sp>
                <p:nvSpPr>
                  <p:cNvPr id="457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49111" y="6567185"/>
                    <a:ext cx="1831079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5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sz="1000" b="0">
                        <a:solidFill>
                          <a:srgbClr val="000000"/>
                        </a:solidFill>
                        <a:latin typeface="Arial"/>
                        <a:cs typeface="Arial"/>
                      </a:rPr>
                      <a:t>- муниципальное образование</a:t>
                    </a:r>
                    <a:endParaRPr/>
                  </a:p>
                </p:txBody>
              </p:sp>
              <p:sp>
                <p:nvSpPr>
                  <p:cNvPr id="458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327897" y="4656852"/>
                    <a:ext cx="1896493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5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sz="1000" b="0">
                        <a:solidFill>
                          <a:srgbClr val="000000"/>
                        </a:solidFill>
                        <a:latin typeface="Arial"/>
                        <a:cs typeface="Arial"/>
                      </a:rPr>
                      <a:t> - линии </a:t>
                    </a:r>
                    <a:r>
                      <a:rPr lang="ru-RU" sz="1000" b="0">
                        <a:solidFill>
                          <a:srgbClr val="000000"/>
                        </a:solidFill>
                        <a:latin typeface="Arial"/>
                        <a:cs typeface="Arial"/>
                      </a:rPr>
                      <a:t>электропередач</a:t>
                    </a:r>
                    <a:endParaRPr lang="ru-RU" sz="1000" b="0">
                      <a:solidFill>
                        <a:srgbClr val="000000"/>
                      </a:solidFill>
                      <a:latin typeface="Arial"/>
                      <a:cs typeface="Arial"/>
                    </a:endParaRPr>
                  </a:p>
                </p:txBody>
              </p:sp>
              <p:sp>
                <p:nvSpPr>
                  <p:cNvPr id="459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66267" y="5973077"/>
                    <a:ext cx="1898652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</p:spPr>
                <p:txBody>
                  <a:bodyPr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5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sz="1000">
                        <a:solidFill>
                          <a:srgbClr val="000000"/>
                        </a:solidFill>
                        <a:latin typeface="Arial"/>
                        <a:cs typeface="Arial"/>
                      </a:rPr>
                      <a:t>- </a:t>
                    </a:r>
                    <a:r>
                      <a:rPr lang="ru-RU" sz="1000">
                        <a:solidFill>
                          <a:srgbClr val="000000"/>
                        </a:solidFill>
                        <a:latin typeface="Arial"/>
                        <a:cs typeface="Arial"/>
                      </a:rPr>
                      <a:t>протяженность ЛЭП/ТП (шт.)</a:t>
                    </a:r>
                    <a:endParaRPr/>
                  </a:p>
                </p:txBody>
              </p:sp>
            </p:grpSp>
            <p:sp>
              <p:nvSpPr>
                <p:cNvPr id="446" name="Скругленный прямоугольник 445"/>
                <p:cNvSpPr/>
                <p:nvPr/>
              </p:nvSpPr>
              <p:spPr bwMode="auto">
                <a:xfrm>
                  <a:off x="9637258" y="6127238"/>
                  <a:ext cx="282820" cy="225201"/>
                </a:xfrm>
                <a:prstGeom prst="roundRect">
                  <a:avLst>
                    <a:gd name="adj" fmla="val 16667"/>
                  </a:avLst>
                </a:prstGeom>
                <a:solidFill>
                  <a:schemeClr val="accent6">
                    <a:lumMod val="20000"/>
                    <a:lumOff val="80000"/>
                  </a:schemeClr>
                </a:solidFill>
                <a:ln>
                  <a:solidFill>
                    <a:schemeClr val="tx1"/>
                  </a:solidFill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>
                  <a:defPPr>
                    <a:defRPr lang="ru-RU"/>
                  </a:defPPr>
                  <a:lvl1pPr marL="0" algn="l" defTabSz="1054488">
                    <a:defRPr sz="2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>
                    <a:defRPr sz="2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>
                    <a:defRPr sz="2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5" algn="l" defTabSz="1054488">
                    <a:defRPr sz="2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>
                    <a:defRPr sz="2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>
                    <a:defRPr sz="2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>
                    <a:defRPr sz="2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>
                    <a:defRPr sz="2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>
                    <a:defRPr sz="2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 defTabSz="912321">
                    <a:defRPr/>
                  </a:pPr>
                  <a:r>
                    <a:rPr lang="ru-RU" sz="800" b="1">
                      <a:solidFill>
                        <a:prstClr val="black"/>
                      </a:solidFill>
                      <a:latin typeface="Times New Roman"/>
                      <a:cs typeface="Times New Roman"/>
                    </a:rPr>
                    <a:t>60%</a:t>
                  </a:r>
                  <a:endParaRPr/>
                </a:p>
              </p:txBody>
            </p:sp>
            <p:sp>
              <p:nvSpPr>
                <p:cNvPr id="447" name="Text Box 97"/>
                <p:cNvSpPr txBox="1">
                  <a:spLocks noChangeArrowheads="1"/>
                </p:cNvSpPr>
                <p:nvPr/>
              </p:nvSpPr>
              <p:spPr bwMode="auto">
                <a:xfrm>
                  <a:off x="10008980" y="5925488"/>
                  <a:ext cx="2202328" cy="545576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</p:spPr>
              <p:txBody>
                <a:bodyPr wrap="square" lIns="80200" tIns="40101" rIns="80200" bIns="40101">
                  <a:spAutoFit/>
                </a:bodyPr>
                <a:lstStyle>
                  <a:defPPr>
                    <a:defRPr lang="ru-RU"/>
                  </a:defPPr>
                  <a:lvl1pPr marL="0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5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955471">
                    <a:defRPr/>
                  </a:pPr>
                  <a:r>
                    <a:rPr lang="ru-RU" sz="1000" b="0">
                      <a:solidFill>
                        <a:srgbClr val="000000"/>
                      </a:solidFill>
                      <a:latin typeface="Arial"/>
                      <a:cs typeface="Arial"/>
                    </a:rPr>
                    <a:t> - </a:t>
                  </a:r>
                  <a:r>
                    <a:rPr lang="ru-RU" sz="1000" b="0">
                      <a:solidFill>
                        <a:srgbClr val="000000"/>
                      </a:solidFill>
                      <a:latin typeface="Arial"/>
                      <a:cs typeface="Arial"/>
                    </a:rPr>
                    <a:t>износ электроэнергетических </a:t>
                  </a:r>
                  <a:r>
                    <a:rPr lang="ru-RU" sz="1000" b="0">
                      <a:solidFill>
                        <a:srgbClr val="000000"/>
                      </a:solidFill>
                      <a:latin typeface="Arial"/>
                      <a:cs typeface="Arial"/>
                    </a:rPr>
                    <a:t>систем </a:t>
                  </a:r>
                  <a:endParaRPr/>
                </a:p>
              </p:txBody>
            </p:sp>
            <p:sp>
              <p:nvSpPr>
                <p:cNvPr id="448" name="Прямоугольник 447"/>
                <p:cNvSpPr/>
                <p:nvPr/>
              </p:nvSpPr>
              <p:spPr bwMode="auto">
                <a:xfrm>
                  <a:off x="9438681" y="5747121"/>
                  <a:ext cx="658385" cy="230603"/>
                </a:xfrm>
                <a:prstGeom prst="rect">
                  <a:avLst/>
                </a:prstGeom>
                <a:solidFill>
                  <a:srgbClr val="92D050"/>
                </a:solidFill>
                <a:ln w="12700" cap="flat" cmpd="sng" algn="ctr">
                  <a:solidFill>
                    <a:sysClr val="windowText" lastClr="000000"/>
                  </a:solidFill>
                  <a:prstDash val="solid"/>
                  <a:miter lim="800000"/>
                </a:ln>
                <a:effectLst/>
              </p:spPr>
              <p:txBody>
                <a:bodyPr lIns="68571" tIns="34286" rIns="68571" bIns="34286" anchor="ctr"/>
                <a:lstStyle>
                  <a:defPPr>
                    <a:defRPr lang="ru-RU"/>
                  </a:defPPr>
                  <a:lvl1pPr marL="0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5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 defTabSz="912321">
                    <a:defRPr/>
                  </a:pPr>
                  <a:r>
                    <a:rPr lang="ru-RU" sz="800">
                      <a:solidFill>
                        <a:prstClr val="black"/>
                      </a:solidFill>
                      <a:cs typeface="Times New Roman"/>
                    </a:rPr>
                    <a:t>19/330</a:t>
                  </a:r>
                  <a:endParaRPr/>
                </a:p>
              </p:txBody>
            </p:sp>
            <p:sp>
              <p:nvSpPr>
                <p:cNvPr id="449" name="Text Box 97"/>
                <p:cNvSpPr txBox="1">
                  <a:spLocks noChangeArrowheads="1"/>
                </p:cNvSpPr>
                <p:nvPr/>
              </p:nvSpPr>
              <p:spPr bwMode="auto">
                <a:xfrm>
                  <a:off x="10025082" y="5647837"/>
                  <a:ext cx="1868848" cy="39731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</p:spPr>
              <p:txBody>
                <a:bodyPr wrap="square" lIns="127973" tIns="63988" rIns="127973" bIns="63988">
                  <a:spAutoFit/>
                </a:bodyPr>
                <a:lstStyle>
                  <a:defPPr>
                    <a:defRPr lang="ru-RU"/>
                  </a:defPPr>
                  <a:lvl1pPr marL="0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5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>
                    <a:defRPr/>
                  </a:pPr>
                  <a:r>
                    <a:rPr lang="ru-RU" sz="1000" b="0">
                      <a:solidFill>
                        <a:srgbClr val="000000"/>
                      </a:solidFill>
                      <a:latin typeface="Arial"/>
                      <a:cs typeface="Arial"/>
                    </a:rPr>
                    <a:t>- кол-во домов /населения</a:t>
                  </a:r>
                  <a:endParaRPr/>
                </a:p>
              </p:txBody>
            </p:sp>
          </p:grpSp>
          <p:sp>
            <p:nvSpPr>
              <p:cNvPr id="441" name="Text Box 97"/>
              <p:cNvSpPr txBox="1">
                <a:spLocks noChangeArrowheads="1"/>
              </p:cNvSpPr>
              <p:nvPr/>
            </p:nvSpPr>
            <p:spPr bwMode="auto">
              <a:xfrm>
                <a:off x="7335606" y="5464351"/>
                <a:ext cx="1948620" cy="185187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 wrap="square" lIns="95989" tIns="47996" rIns="95989" bIns="47996">
                <a:spAutoFit/>
              </a:bodyPr>
              <a:lstStyle>
                <a:defPPr>
                  <a:defRPr lang="ru-RU"/>
                </a:defPPr>
                <a:lvl1pPr marL="0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5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r>
                  <a:rPr lang="ru-RU" sz="1000" b="0">
                    <a:solidFill>
                      <a:srgbClr val="000000"/>
                    </a:solidFill>
                    <a:latin typeface="Arial"/>
                    <a:cs typeface="Arial"/>
                  </a:rPr>
                  <a:t>- количество </a:t>
                </a:r>
                <a:r>
                  <a:rPr lang="ru-RU" sz="1000" b="0">
                    <a:solidFill>
                      <a:srgbClr val="000000"/>
                    </a:solidFill>
                    <a:latin typeface="Arial"/>
                    <a:cs typeface="Arial"/>
                  </a:rPr>
                  <a:t>осадков (УГМС), </a:t>
                </a:r>
                <a:r>
                  <a:rPr lang="ru-RU" sz="1000" b="0">
                    <a:solidFill>
                      <a:srgbClr val="000000"/>
                    </a:solidFill>
                    <a:latin typeface="Arial"/>
                    <a:cs typeface="Arial"/>
                  </a:rPr>
                  <a:t>мм</a:t>
                </a:r>
                <a:endParaRPr/>
              </a:p>
            </p:txBody>
          </p:sp>
          <p:sp>
            <p:nvSpPr>
              <p:cNvPr id="442" name="TextBox 23"/>
              <p:cNvSpPr txBox="1"/>
              <p:nvPr/>
            </p:nvSpPr>
            <p:spPr bwMode="auto">
              <a:xfrm>
                <a:off x="7029503" y="5479167"/>
                <a:ext cx="383894" cy="181793"/>
              </a:xfrm>
              <a:prstGeom prst="rect">
                <a:avLst/>
              </a:prstGeom>
              <a:solidFill>
                <a:srgbClr val="4F81BD">
                  <a:lumMod val="75000"/>
                </a:srgbClr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marL="0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5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2321">
                  <a:defRPr/>
                </a:pPr>
                <a:r>
                  <a:rPr lang="ru-RU" sz="1000">
                    <a:solidFill>
                      <a:prstClr val="black"/>
                    </a:solidFill>
                    <a:latin typeface="Arial"/>
                    <a:cs typeface="Arial"/>
                  </a:rPr>
                  <a:t>2</a:t>
                </a:r>
                <a:r>
                  <a:rPr lang="ru-RU" sz="1000">
                    <a:solidFill>
                      <a:prstClr val="black"/>
                    </a:solidFill>
                    <a:latin typeface="Arial"/>
                    <a:cs typeface="Arial"/>
                  </a:rPr>
                  <a:t>0</a:t>
                </a:r>
                <a:endParaRPr/>
              </a:p>
            </p:txBody>
          </p:sp>
          <p:sp>
            <p:nvSpPr>
              <p:cNvPr id="443" name="TextBox 23"/>
              <p:cNvSpPr txBox="1"/>
              <p:nvPr/>
            </p:nvSpPr>
            <p:spPr bwMode="auto">
              <a:xfrm>
                <a:off x="7041092" y="5647261"/>
                <a:ext cx="372305" cy="181793"/>
              </a:xfrm>
              <a:prstGeom prst="rect">
                <a:avLst/>
              </a:prstGeom>
              <a:solidFill>
                <a:srgbClr val="FF9900"/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marL="0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5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2321">
                  <a:defRPr/>
                </a:pPr>
                <a:r>
                  <a:rPr lang="ru-RU" sz="1000">
                    <a:solidFill>
                      <a:prstClr val="black"/>
                    </a:solidFill>
                    <a:latin typeface="Arial"/>
                    <a:cs typeface="Arial"/>
                  </a:rPr>
                  <a:t>15</a:t>
                </a:r>
                <a:endParaRPr lang="ru-RU" sz="1000">
                  <a:solidFill>
                    <a:prstClr val="black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444" name="Text Box 97"/>
              <p:cNvSpPr txBox="1">
                <a:spLocks noChangeArrowheads="1"/>
              </p:cNvSpPr>
              <p:nvPr/>
            </p:nvSpPr>
            <p:spPr bwMode="auto">
              <a:xfrm>
                <a:off x="7449857" y="5637358"/>
                <a:ext cx="1659776" cy="185187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 wrap="square" lIns="95989" tIns="47996" rIns="95989" bIns="47996">
                <a:spAutoFit/>
              </a:bodyPr>
              <a:lstStyle>
                <a:defPPr>
                  <a:defRPr lang="ru-RU"/>
                </a:defPPr>
                <a:lvl1pPr marL="0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5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r>
                  <a:rPr lang="ru-RU" sz="1000" b="0">
                    <a:solidFill>
                      <a:srgbClr val="000000"/>
                    </a:solidFill>
                    <a:latin typeface="Arial"/>
                    <a:cs typeface="Arial"/>
                  </a:rPr>
                  <a:t>- порывы ветра (УГМС), м/с</a:t>
                </a:r>
                <a:endParaRPr/>
              </a:p>
            </p:txBody>
          </p:sp>
        </p:grpSp>
        <p:pic>
          <p:nvPicPr>
            <p:cNvPr id="437" name="Рисунок 436"/>
            <p:cNvPicPr>
              <a:picLocks noChangeAspect="1"/>
            </p:cNvPicPr>
            <p:nvPr/>
          </p:nvPicPr>
          <p:blipFill>
            <a:blip r:embed="rId4"/>
            <a:stretch/>
          </p:blipFill>
          <p:spPr bwMode="auto">
            <a:xfrm>
              <a:off x="7899635" y="5141222"/>
              <a:ext cx="649048" cy="1206564"/>
            </a:xfrm>
            <a:prstGeom prst="rect">
              <a:avLst/>
            </a:prstGeom>
          </p:spPr>
        </p:pic>
      </p:grpSp>
      <p:sp>
        <p:nvSpPr>
          <p:cNvPr id="433" name="TextBox 10"/>
          <p:cNvSpPr txBox="1"/>
          <p:nvPr/>
        </p:nvSpPr>
        <p:spPr bwMode="auto">
          <a:xfrm>
            <a:off x="406201" y="847430"/>
            <a:ext cx="774819" cy="215444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/>
                <a:cs typeface="Times New Roman"/>
              </a:defRPr>
            </a:lvl1pPr>
          </a:lstStyle>
          <a:p>
            <a:pPr algn="l">
              <a:defRPr/>
            </a:pPr>
            <a:r>
              <a:rPr lang="ru-RU" sz="800">
                <a:solidFill>
                  <a:prstClr val="black"/>
                </a:solidFill>
              </a:rPr>
              <a:t>г.о</a:t>
            </a:r>
            <a:r>
              <a:rPr lang="ru-RU" sz="800">
                <a:solidFill>
                  <a:prstClr val="black"/>
                </a:solidFill>
              </a:rPr>
              <a:t>. Саранск   </a:t>
            </a:r>
            <a:endParaRPr lang="ru-RU" sz="800">
              <a:solidFill>
                <a:prstClr val="black"/>
              </a:solidFill>
            </a:endParaRPr>
          </a:p>
        </p:txBody>
      </p:sp>
      <p:sp>
        <p:nvSpPr>
          <p:cNvPr id="434" name="TextBox 23"/>
          <p:cNvSpPr txBox="1"/>
          <p:nvPr/>
        </p:nvSpPr>
        <p:spPr bwMode="auto">
          <a:xfrm>
            <a:off x="327221" y="981658"/>
            <a:ext cx="503121" cy="265756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>
                <a:solidFill>
                  <a:prstClr val="black"/>
                </a:solidFill>
                <a:latin typeface="Times New Roman"/>
                <a:cs typeface="Times New Roman"/>
              </a:rPr>
              <a:t>1</a:t>
            </a:r>
            <a:endParaRPr/>
          </a:p>
        </p:txBody>
      </p:sp>
      <p:sp>
        <p:nvSpPr>
          <p:cNvPr id="461" name="TextBox 23"/>
          <p:cNvSpPr txBox="1"/>
          <p:nvPr/>
        </p:nvSpPr>
        <p:spPr bwMode="auto">
          <a:xfrm>
            <a:off x="710890" y="971146"/>
            <a:ext cx="506012" cy="265756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>
                <a:solidFill>
                  <a:prstClr val="black"/>
                </a:solidFill>
                <a:latin typeface="Times New Roman"/>
                <a:cs typeface="Times New Roman"/>
              </a:rPr>
              <a:t>20</a:t>
            </a:r>
            <a:endParaRPr lang="ru-RU" sz="800">
              <a:solidFill>
                <a:prstClr val="black"/>
              </a:solidFill>
              <a:latin typeface="Times New Roman"/>
              <a:cs typeface="Times New Roman"/>
            </a:endParaRPr>
          </a:p>
        </p:txBody>
      </p:sp>
      <p:sp>
        <p:nvSpPr>
          <p:cNvPr id="462" name="Скругленный прямоугольник 461"/>
          <p:cNvSpPr/>
          <p:nvPr/>
        </p:nvSpPr>
        <p:spPr bwMode="auto">
          <a:xfrm>
            <a:off x="388642" y="1213793"/>
            <a:ext cx="246509" cy="215659"/>
          </a:xfrm>
          <a:prstGeom prst="roundRect">
            <a:avLst>
              <a:gd name="adj" fmla="val 16667"/>
            </a:avLst>
          </a:prstGeom>
          <a:solidFill>
            <a:schemeClr val="accent6">
              <a:lumMod val="20000"/>
              <a:lumOff val="80000"/>
            </a:schemeClr>
          </a:solidFill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defRPr/>
            </a:pPr>
            <a:r>
              <a:rPr lang="ru-RU" sz="700" b="1">
                <a:solidFill>
                  <a:prstClr val="black"/>
                </a:solidFill>
                <a:latin typeface="Times New Roman"/>
                <a:cs typeface="Times New Roman"/>
              </a:rPr>
              <a:t>50%</a:t>
            </a:r>
            <a:endParaRPr/>
          </a:p>
        </p:txBody>
      </p:sp>
      <p:sp>
        <p:nvSpPr>
          <p:cNvPr id="463" name="Прямоугольник 462"/>
          <p:cNvSpPr/>
          <p:nvPr/>
        </p:nvSpPr>
        <p:spPr bwMode="auto">
          <a:xfrm>
            <a:off x="616175" y="1219600"/>
            <a:ext cx="564845" cy="206623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9789" tIns="24894" rIns="49789" bIns="24894" anchor="ctr"/>
          <a:lstStyle/>
          <a:p>
            <a:pPr algn="ctr">
              <a:defRPr/>
            </a:pPr>
            <a:r>
              <a:rPr lang="ru-RU" sz="700">
                <a:solidFill>
                  <a:schemeClr val="tx1"/>
                </a:solidFill>
                <a:latin typeface="Times New Roman"/>
                <a:cs typeface="Times New Roman"/>
              </a:rPr>
              <a:t>336,14/40</a:t>
            </a:r>
            <a:endParaRPr lang="ru-RU" sz="700" b="1">
              <a:solidFill>
                <a:schemeClr val="tx1"/>
              </a:solidFill>
              <a:latin typeface="Times New Roman"/>
              <a:cs typeface="Times New Roman"/>
            </a:endParaRPr>
          </a:p>
        </p:txBody>
      </p:sp>
      <p:sp>
        <p:nvSpPr>
          <p:cNvPr id="464" name="Прямоугольник 463"/>
          <p:cNvSpPr/>
          <p:nvPr/>
        </p:nvSpPr>
        <p:spPr bwMode="auto">
          <a:xfrm>
            <a:off x="408938" y="1432845"/>
            <a:ext cx="751112" cy="247830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6382" tIns="33191" rIns="66382" bIns="33191" anchor="ctr"/>
          <a:lstStyle/>
          <a:p>
            <a:pPr algn="ctr">
              <a:defRPr/>
            </a:pPr>
            <a:r>
              <a:rPr lang="ru-RU" sz="700">
                <a:solidFill>
                  <a:prstClr val="black"/>
                </a:solidFill>
                <a:latin typeface="Times New Roman"/>
                <a:cs typeface="Times New Roman"/>
              </a:rPr>
              <a:t>21862/349751</a:t>
            </a:r>
            <a:endParaRPr lang="ru-RU" sz="700">
              <a:solidFill>
                <a:prstClr val="black"/>
              </a:solidFill>
              <a:latin typeface="Times New Roman"/>
              <a:cs typeface="Times New Roman"/>
            </a:endParaRPr>
          </a:p>
        </p:txBody>
      </p:sp>
      <p:sp>
        <p:nvSpPr>
          <p:cNvPr id="432" name="Полилиния 431"/>
          <p:cNvSpPr/>
          <p:nvPr/>
        </p:nvSpPr>
        <p:spPr bwMode="auto">
          <a:xfrm>
            <a:off x="9746676" y="4717022"/>
            <a:ext cx="392035" cy="246272"/>
          </a:xfrm>
          <a:custGeom>
            <a:avLst/>
            <a:gdLst>
              <a:gd name="connsiteX0" fmla="*/ 42863 w 324905"/>
              <a:gd name="connsiteY0" fmla="*/ 28575 h 204788"/>
              <a:gd name="connsiteX1" fmla="*/ 47625 w 324905"/>
              <a:gd name="connsiteY1" fmla="*/ 4763 h 204788"/>
              <a:gd name="connsiteX2" fmla="*/ 61913 w 324905"/>
              <a:gd name="connsiteY2" fmla="*/ 0 h 204788"/>
              <a:gd name="connsiteX3" fmla="*/ 95250 w 324905"/>
              <a:gd name="connsiteY3" fmla="*/ 4763 h 204788"/>
              <a:gd name="connsiteX4" fmla="*/ 200025 w 324905"/>
              <a:gd name="connsiteY4" fmla="*/ 9525 h 204788"/>
              <a:gd name="connsiteX5" fmla="*/ 252413 w 324905"/>
              <a:gd name="connsiteY5" fmla="*/ 14288 h 204788"/>
              <a:gd name="connsiteX6" fmla="*/ 280988 w 324905"/>
              <a:gd name="connsiteY6" fmla="*/ 23813 h 204788"/>
              <a:gd name="connsiteX7" fmla="*/ 285750 w 324905"/>
              <a:gd name="connsiteY7" fmla="*/ 52388 h 204788"/>
              <a:gd name="connsiteX8" fmla="*/ 300038 w 324905"/>
              <a:gd name="connsiteY8" fmla="*/ 57150 h 204788"/>
              <a:gd name="connsiteX9" fmla="*/ 314325 w 324905"/>
              <a:gd name="connsiteY9" fmla="*/ 66675 h 204788"/>
              <a:gd name="connsiteX10" fmla="*/ 323850 w 324905"/>
              <a:gd name="connsiteY10" fmla="*/ 80963 h 204788"/>
              <a:gd name="connsiteX11" fmla="*/ 319088 w 324905"/>
              <a:gd name="connsiteY11" fmla="*/ 180975 h 204788"/>
              <a:gd name="connsiteX12" fmla="*/ 300038 w 324905"/>
              <a:gd name="connsiteY12" fmla="*/ 185738 h 204788"/>
              <a:gd name="connsiteX13" fmla="*/ 228600 w 324905"/>
              <a:gd name="connsiteY13" fmla="*/ 190500 h 204788"/>
              <a:gd name="connsiteX14" fmla="*/ 209550 w 324905"/>
              <a:gd name="connsiteY14" fmla="*/ 195263 h 204788"/>
              <a:gd name="connsiteX15" fmla="*/ 185738 w 324905"/>
              <a:gd name="connsiteY15" fmla="*/ 200025 h 204788"/>
              <a:gd name="connsiteX16" fmla="*/ 171450 w 324905"/>
              <a:gd name="connsiteY16" fmla="*/ 204788 h 204788"/>
              <a:gd name="connsiteX17" fmla="*/ 152400 w 324905"/>
              <a:gd name="connsiteY17" fmla="*/ 190500 h 204788"/>
              <a:gd name="connsiteX18" fmla="*/ 138113 w 324905"/>
              <a:gd name="connsiteY18" fmla="*/ 180975 h 204788"/>
              <a:gd name="connsiteX19" fmla="*/ 123825 w 324905"/>
              <a:gd name="connsiteY19" fmla="*/ 166688 h 204788"/>
              <a:gd name="connsiteX20" fmla="*/ 95250 w 324905"/>
              <a:gd name="connsiteY20" fmla="*/ 152400 h 204788"/>
              <a:gd name="connsiteX21" fmla="*/ 42863 w 324905"/>
              <a:gd name="connsiteY21" fmla="*/ 147638 h 204788"/>
              <a:gd name="connsiteX22" fmla="*/ 14288 w 324905"/>
              <a:gd name="connsiteY22" fmla="*/ 133350 h 204788"/>
              <a:gd name="connsiteX23" fmla="*/ 4763 w 324905"/>
              <a:gd name="connsiteY23" fmla="*/ 119063 h 204788"/>
              <a:gd name="connsiteX24" fmla="*/ 0 w 324905"/>
              <a:gd name="connsiteY24" fmla="*/ 104775 h 204788"/>
              <a:gd name="connsiteX25" fmla="*/ 19050 w 324905"/>
              <a:gd name="connsiteY25" fmla="*/ 42863 h 204788"/>
              <a:gd name="connsiteX26" fmla="*/ 42863 w 324905"/>
              <a:gd name="connsiteY26" fmla="*/ 28575 h 2047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324905" h="204788" fill="norm" stroke="1" extrusionOk="0">
                <a:moveTo>
                  <a:pt x="42863" y="28575"/>
                </a:moveTo>
                <a:cubicBezTo>
                  <a:pt x="44450" y="20638"/>
                  <a:pt x="43135" y="11498"/>
                  <a:pt x="47625" y="4763"/>
                </a:cubicBezTo>
                <a:cubicBezTo>
                  <a:pt x="50410" y="586"/>
                  <a:pt x="56893" y="0"/>
                  <a:pt x="61913" y="0"/>
                </a:cubicBezTo>
                <a:cubicBezTo>
                  <a:pt x="73138" y="0"/>
                  <a:pt x="84138" y="3175"/>
                  <a:pt x="95250" y="4763"/>
                </a:cubicBezTo>
                <a:cubicBezTo>
                  <a:pt x="147969" y="22336"/>
                  <a:pt x="113804" y="14914"/>
                  <a:pt x="200025" y="9525"/>
                </a:cubicBezTo>
                <a:cubicBezTo>
                  <a:pt x="217488" y="11113"/>
                  <a:pt x="235145" y="11241"/>
                  <a:pt x="252413" y="14288"/>
                </a:cubicBezTo>
                <a:cubicBezTo>
                  <a:pt x="262300" y="16033"/>
                  <a:pt x="280988" y="23813"/>
                  <a:pt x="280988" y="23813"/>
                </a:cubicBezTo>
                <a:cubicBezTo>
                  <a:pt x="282575" y="33338"/>
                  <a:pt x="280959" y="44004"/>
                  <a:pt x="285750" y="52388"/>
                </a:cubicBezTo>
                <a:cubicBezTo>
                  <a:pt x="288241" y="56747"/>
                  <a:pt x="295548" y="54905"/>
                  <a:pt x="300038" y="57150"/>
                </a:cubicBezTo>
                <a:cubicBezTo>
                  <a:pt x="305157" y="59710"/>
                  <a:pt x="309563" y="63500"/>
                  <a:pt x="314325" y="66675"/>
                </a:cubicBezTo>
                <a:cubicBezTo>
                  <a:pt x="317500" y="71438"/>
                  <a:pt x="323612" y="75244"/>
                  <a:pt x="323850" y="80963"/>
                </a:cubicBezTo>
                <a:cubicBezTo>
                  <a:pt x="325240" y="114309"/>
                  <a:pt x="326484" y="148430"/>
                  <a:pt x="319088" y="180975"/>
                </a:cubicBezTo>
                <a:cubicBezTo>
                  <a:pt x="317637" y="187358"/>
                  <a:pt x="306548" y="185053"/>
                  <a:pt x="300038" y="185738"/>
                </a:cubicBezTo>
                <a:cubicBezTo>
                  <a:pt x="276304" y="188236"/>
                  <a:pt x="252413" y="188913"/>
                  <a:pt x="228600" y="190500"/>
                </a:cubicBezTo>
                <a:cubicBezTo>
                  <a:pt x="222250" y="192088"/>
                  <a:pt x="215940" y="193843"/>
                  <a:pt x="209550" y="195263"/>
                </a:cubicBezTo>
                <a:cubicBezTo>
                  <a:pt x="201648" y="197019"/>
                  <a:pt x="193591" y="198062"/>
                  <a:pt x="185738" y="200025"/>
                </a:cubicBezTo>
                <a:cubicBezTo>
                  <a:pt x="180868" y="201243"/>
                  <a:pt x="176213" y="203200"/>
                  <a:pt x="171450" y="204788"/>
                </a:cubicBezTo>
                <a:cubicBezTo>
                  <a:pt x="165100" y="200025"/>
                  <a:pt x="158859" y="195114"/>
                  <a:pt x="152400" y="190500"/>
                </a:cubicBezTo>
                <a:cubicBezTo>
                  <a:pt x="147743" y="187173"/>
                  <a:pt x="142510" y="184639"/>
                  <a:pt x="138113" y="180975"/>
                </a:cubicBezTo>
                <a:cubicBezTo>
                  <a:pt x="132939" y="176663"/>
                  <a:pt x="128999" y="171000"/>
                  <a:pt x="123825" y="166688"/>
                </a:cubicBezTo>
                <a:cubicBezTo>
                  <a:pt x="116019" y="160183"/>
                  <a:pt x="105619" y="153881"/>
                  <a:pt x="95250" y="152400"/>
                </a:cubicBezTo>
                <a:cubicBezTo>
                  <a:pt x="77892" y="149920"/>
                  <a:pt x="60325" y="149225"/>
                  <a:pt x="42863" y="147638"/>
                </a:cubicBezTo>
                <a:cubicBezTo>
                  <a:pt x="31242" y="143764"/>
                  <a:pt x="23520" y="142582"/>
                  <a:pt x="14288" y="133350"/>
                </a:cubicBezTo>
                <a:cubicBezTo>
                  <a:pt x="10241" y="129303"/>
                  <a:pt x="7323" y="124182"/>
                  <a:pt x="4763" y="119063"/>
                </a:cubicBezTo>
                <a:cubicBezTo>
                  <a:pt x="2518" y="114573"/>
                  <a:pt x="1588" y="109538"/>
                  <a:pt x="0" y="104775"/>
                </a:cubicBezTo>
                <a:cubicBezTo>
                  <a:pt x="5433" y="50448"/>
                  <a:pt x="-6518" y="68431"/>
                  <a:pt x="19050" y="42863"/>
                </a:cubicBezTo>
                <a:lnTo>
                  <a:pt x="42863" y="28575"/>
                </a:lnTo>
                <a:close/>
              </a:path>
            </a:pathLst>
          </a:custGeom>
          <a:solidFill>
            <a:srgbClr val="FFC000">
              <a:alpha val="40000"/>
            </a:srgb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1054488">
              <a:defRPr sz="2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>
              <a:defRPr sz="2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>
              <a:defRPr sz="2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581735" algn="l" defTabSz="1054488">
              <a:defRPr sz="2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>
              <a:defRPr sz="2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>
              <a:defRPr sz="2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>
              <a:defRPr sz="2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>
              <a:defRPr sz="2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>
              <a:defRPr sz="2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2321">
              <a:defRPr/>
            </a:pPr>
            <a:endParaRPr lang="ru-RU" sz="800">
              <a:solidFill>
                <a:prstClr val="white"/>
              </a:solidFill>
            </a:endParaRPr>
          </a:p>
        </p:txBody>
      </p:sp>
      <p:pic>
        <p:nvPicPr>
          <p:cNvPr id="405" name="Рисунок 404"/>
          <p:cNvPicPr>
            <a:picLocks noChangeAspect="1"/>
          </p:cNvPicPr>
          <p:nvPr/>
        </p:nvPicPr>
        <p:blipFill>
          <a:blip r:embed="rId5"/>
          <a:stretch/>
        </p:blipFill>
        <p:spPr bwMode="auto">
          <a:xfrm>
            <a:off x="9734273" y="2544493"/>
            <a:ext cx="2325721" cy="224602"/>
          </a:xfrm>
          <a:prstGeom prst="rect">
            <a:avLst/>
          </a:prstGeom>
        </p:spPr>
      </p:pic>
      <p:sp>
        <p:nvSpPr>
          <p:cNvPr id="406" name="Text Box 97"/>
          <p:cNvSpPr txBox="1">
            <a:spLocks noChangeArrowheads="1"/>
          </p:cNvSpPr>
          <p:nvPr/>
        </p:nvSpPr>
        <p:spPr bwMode="auto">
          <a:xfrm>
            <a:off x="10202156" y="2700689"/>
            <a:ext cx="1446083" cy="283126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127985" tIns="63994" rIns="127985" bIns="63994">
            <a:spAutoFit/>
          </a:bodyPr>
          <a:lstStyle>
            <a:defPPr>
              <a:defRPr lang="ru-RU"/>
            </a:defPPr>
            <a:lvl1pPr marL="0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1735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sz="1000" b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lang="ru-RU" sz="1000" b="0">
                <a:solidFill>
                  <a:srgbClr val="000000"/>
                </a:solidFill>
                <a:latin typeface="Arial"/>
                <a:cs typeface="Arial"/>
              </a:rPr>
              <a:t>порывы ветра, м/с</a:t>
            </a:r>
            <a:endParaRPr lang="ru-RU" sz="1000" b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404" name="Rectangle 152"/>
          <p:cNvSpPr>
            <a:spLocks noChangeArrowheads="1"/>
          </p:cNvSpPr>
          <p:nvPr/>
        </p:nvSpPr>
        <p:spPr bwMode="auto">
          <a:xfrm>
            <a:off x="10445599" y="6303032"/>
            <a:ext cx="1728000" cy="538609"/>
          </a:xfrm>
          <a:prstGeom prst="rect">
            <a:avLst/>
          </a:prstGeom>
          <a:solidFill>
            <a:schemeClr val="bg1">
              <a:alpha val="96861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 lIns="22553" tIns="0" rIns="22553" bIns="0" anchor="ctr">
            <a:spAutoFit/>
          </a:bodyPr>
          <a:lstStyle/>
          <a:p>
            <a:pPr defTabSz="1727942">
              <a:spcBef>
                <a:spcPts val="0"/>
              </a:spcBef>
              <a:defRPr/>
            </a:pPr>
            <a:r>
              <a:rPr lang="ru-RU" sz="700">
                <a:latin typeface="Times New Roman"/>
                <a:cs typeface="Times New Roman"/>
              </a:rPr>
              <a:t>ГУ МЧС России по Республике Мордовия</a:t>
            </a:r>
            <a:endParaRPr lang="ru-RU" sz="700" i="1" u="sng">
              <a:latin typeface="Times New Roman"/>
              <a:cs typeface="Times New Roman"/>
            </a:endParaRPr>
          </a:p>
          <a:p>
            <a:pPr defTabSz="1727942">
              <a:spcBef>
                <a:spcPts val="0"/>
              </a:spcBef>
              <a:defRPr/>
            </a:pPr>
            <a:r>
              <a:rPr lang="ru-RU" sz="700">
                <a:latin typeface="Times New Roman"/>
                <a:cs typeface="Times New Roman"/>
              </a:rPr>
              <a:t>АРМ №5 </a:t>
            </a:r>
            <a:endParaRPr/>
          </a:p>
          <a:p>
            <a:pPr defTabSz="1727942">
              <a:spcBef>
                <a:spcPts val="0"/>
              </a:spcBef>
              <a:defRPr/>
            </a:pPr>
            <a:r>
              <a:rPr lang="ru-RU" sz="700">
                <a:latin typeface="Times New Roman"/>
                <a:cs typeface="Times New Roman"/>
              </a:rPr>
              <a:t>12:00 </a:t>
            </a:r>
            <a:r>
              <a:rPr lang="ru-RU" sz="700">
                <a:latin typeface="Times New Roman"/>
                <a:cs typeface="Times New Roman"/>
              </a:rPr>
              <a:t>15.</a:t>
            </a:r>
            <a:r>
              <a:rPr lang="en-US" sz="700">
                <a:latin typeface="Times New Roman"/>
                <a:cs typeface="Times New Roman"/>
              </a:rPr>
              <a:t>0</a:t>
            </a:r>
            <a:r>
              <a:rPr lang="ru-RU" sz="700">
                <a:latin typeface="Times New Roman"/>
                <a:cs typeface="Times New Roman"/>
              </a:rPr>
              <a:t>5.202</a:t>
            </a:r>
            <a:r>
              <a:rPr lang="en-US" sz="700">
                <a:latin typeface="Times New Roman"/>
                <a:cs typeface="Times New Roman"/>
              </a:rPr>
              <a:t>5</a:t>
            </a:r>
            <a:endParaRPr lang="ru-RU" sz="700">
              <a:latin typeface="Times New Roman"/>
              <a:cs typeface="Times New Roman"/>
            </a:endParaRPr>
          </a:p>
          <a:p>
            <a:pPr defTabSz="1727942">
              <a:spcBef>
                <a:spcPts val="0"/>
              </a:spcBef>
              <a:defRPr/>
            </a:pPr>
            <a:r>
              <a:rPr lang="ru-RU" sz="700">
                <a:latin typeface="Times New Roman"/>
                <a:cs typeface="Times New Roman"/>
              </a:rPr>
              <a:t>Исп. </a:t>
            </a:r>
            <a:r>
              <a:rPr lang="ru-RU" sz="700">
                <a:latin typeface="Times New Roman"/>
                <a:cs typeface="Times New Roman"/>
              </a:rPr>
              <a:t>Храмова</a:t>
            </a:r>
            <a:r>
              <a:rPr lang="ru-RU" sz="700">
                <a:latin typeface="Times New Roman"/>
                <a:cs typeface="Times New Roman"/>
              </a:rPr>
              <a:t> М.Н.</a:t>
            </a:r>
            <a:endParaRPr lang="ru-RU" sz="700">
              <a:latin typeface="Times New Roman"/>
              <a:cs typeface="Times New Roman"/>
            </a:endParaRPr>
          </a:p>
          <a:p>
            <a:pPr defTabSz="1727942">
              <a:spcBef>
                <a:spcPts val="0"/>
              </a:spcBef>
              <a:defRPr/>
            </a:pPr>
            <a:r>
              <a:rPr lang="ru-RU" sz="700">
                <a:latin typeface="Times New Roman"/>
                <a:cs typeface="Times New Roman"/>
              </a:rPr>
              <a:t>Тел. 36-160-105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Вырезка экрана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-7937" y="722989"/>
            <a:ext cx="12181536" cy="6118652"/>
          </a:xfrm>
          <a:prstGeom prst="rect">
            <a:avLst/>
          </a:prstGeom>
        </p:spPr>
      </p:pic>
      <p:grpSp>
        <p:nvGrpSpPr>
          <p:cNvPr id="4" name="Группа 3"/>
          <p:cNvGrpSpPr/>
          <p:nvPr/>
        </p:nvGrpSpPr>
        <p:grpSpPr bwMode="auto">
          <a:xfrm>
            <a:off x="11461411" y="76626"/>
            <a:ext cx="625999" cy="526433"/>
            <a:chOff x="9625856" y="4064"/>
            <a:chExt cx="625999" cy="526433"/>
          </a:xfrm>
        </p:grpSpPr>
        <p:sp>
          <p:nvSpPr>
            <p:cNvPr id="5" name="Oval 44"/>
            <p:cNvSpPr>
              <a:spLocks noChangeArrowheads="1"/>
            </p:cNvSpPr>
            <p:nvPr/>
          </p:nvSpPr>
          <p:spPr bwMode="auto">
            <a:xfrm>
              <a:off x="9625856" y="4064"/>
              <a:ext cx="625999" cy="526433"/>
            </a:xfrm>
            <a:prstGeom prst="ellipse">
              <a:avLst/>
            </a:prstGeom>
            <a:solidFill>
              <a:srgbClr val="C0C165"/>
            </a:solidFill>
            <a:ln w="9525">
              <a:noFill/>
              <a:round/>
              <a:headEnd/>
              <a:tailEnd/>
            </a:ln>
          </p:spPr>
          <p:txBody>
            <a:bodyPr lIns="101752" tIns="50876" rIns="101752" bIns="50876"/>
            <a:lstStyle>
              <a:defPPr>
                <a:defRPr lang="ru-RU"/>
              </a:defPPr>
              <a:lvl1pPr marL="0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>
                <a:solidFill>
                  <a:sysClr val="windowText" lastClr="000000"/>
                </a:solidFill>
                <a:latin typeface="Arial"/>
                <a:cs typeface="Arial"/>
              </a:endParaRPr>
            </a:p>
          </p:txBody>
        </p:sp>
        <p:sp>
          <p:nvSpPr>
            <p:cNvPr id="6" name="Oval 45"/>
            <p:cNvSpPr>
              <a:spLocks noChangeArrowheads="1"/>
            </p:cNvSpPr>
            <p:nvPr/>
          </p:nvSpPr>
          <p:spPr bwMode="auto">
            <a:xfrm>
              <a:off x="9640446" y="10526"/>
              <a:ext cx="600673" cy="505200"/>
            </a:xfrm>
            <a:prstGeom prst="ellipse">
              <a:avLst/>
            </a:prstGeom>
            <a:solidFill>
              <a:srgbClr val="003E8D"/>
            </a:solidFill>
            <a:ln w="9525">
              <a:noFill/>
              <a:round/>
              <a:headEnd/>
              <a:tailEnd/>
            </a:ln>
          </p:spPr>
          <p:txBody>
            <a:bodyPr lIns="101752" tIns="50876" rIns="101752" bIns="50876"/>
            <a:lstStyle>
              <a:defPPr>
                <a:defRPr lang="ru-RU"/>
              </a:defPPr>
              <a:lvl1pPr marL="0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>
                <a:solidFill>
                  <a:sysClr val="windowText" lastClr="000000"/>
                </a:solidFill>
                <a:latin typeface="Arial"/>
                <a:cs typeface="Arial"/>
              </a:endParaRPr>
            </a:p>
          </p:txBody>
        </p:sp>
        <p:sp>
          <p:nvSpPr>
            <p:cNvPr id="7" name="Oval 46"/>
            <p:cNvSpPr>
              <a:spLocks noChangeArrowheads="1"/>
            </p:cNvSpPr>
            <p:nvPr/>
          </p:nvSpPr>
          <p:spPr bwMode="auto">
            <a:xfrm>
              <a:off x="9715875" y="76994"/>
              <a:ext cx="454772" cy="383343"/>
            </a:xfrm>
            <a:prstGeom prst="ellipse">
              <a:avLst/>
            </a:prstGeom>
            <a:solidFill>
              <a:srgbClr val="C0C165"/>
            </a:solidFill>
            <a:ln w="9525">
              <a:noFill/>
              <a:round/>
              <a:headEnd/>
              <a:tailEnd/>
            </a:ln>
          </p:spPr>
          <p:txBody>
            <a:bodyPr lIns="101752" tIns="50876" rIns="101752" bIns="50876"/>
            <a:lstStyle>
              <a:defPPr>
                <a:defRPr lang="ru-RU"/>
              </a:defPPr>
              <a:lvl1pPr marL="0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>
                <a:solidFill>
                  <a:sysClr val="windowText" lastClr="000000"/>
                </a:solidFill>
                <a:latin typeface="Arial"/>
                <a:cs typeface="Arial"/>
              </a:endParaRPr>
            </a:p>
          </p:txBody>
        </p:sp>
        <p:sp>
          <p:nvSpPr>
            <p:cNvPr id="8" name="Oval 47"/>
            <p:cNvSpPr>
              <a:spLocks noChangeArrowheads="1"/>
            </p:cNvSpPr>
            <p:nvPr/>
          </p:nvSpPr>
          <p:spPr bwMode="auto">
            <a:xfrm>
              <a:off x="9727987" y="87610"/>
              <a:ext cx="437704" cy="368803"/>
            </a:xfrm>
            <a:prstGeom prst="ellipse">
              <a:avLst/>
            </a:prstGeom>
            <a:solidFill>
              <a:srgbClr val="003E8D"/>
            </a:solidFill>
            <a:ln w="9525">
              <a:noFill/>
              <a:round/>
              <a:headEnd/>
              <a:tailEnd/>
            </a:ln>
          </p:spPr>
          <p:txBody>
            <a:bodyPr lIns="101752" tIns="50876" rIns="101752" bIns="50876"/>
            <a:lstStyle>
              <a:defPPr>
                <a:defRPr lang="ru-RU"/>
              </a:defPPr>
              <a:lvl1pPr marL="0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>
                <a:solidFill>
                  <a:sysClr val="windowText" lastClr="000000"/>
                </a:solidFill>
                <a:latin typeface="Arial"/>
                <a:cs typeface="Arial"/>
              </a:endParaRPr>
            </a:p>
          </p:txBody>
        </p:sp>
        <p:sp>
          <p:nvSpPr>
            <p:cNvPr id="9" name="Freeform 48"/>
            <p:cNvSpPr>
              <a:spLocks noEditPoints="1"/>
            </p:cNvSpPr>
            <p:nvPr/>
          </p:nvSpPr>
          <p:spPr bwMode="auto">
            <a:xfrm>
              <a:off x="9765151" y="25297"/>
              <a:ext cx="362001" cy="84931"/>
            </a:xfrm>
            <a:custGeom>
              <a:avLst/>
              <a:gdLst>
                <a:gd name="T0" fmla="*/ 2147483647 w 115"/>
                <a:gd name="T1" fmla="*/ 2147483647 h 32"/>
                <a:gd name="T2" fmla="*/ 2147483647 w 115"/>
                <a:gd name="T3" fmla="*/ 2147483647 h 32"/>
                <a:gd name="T4" fmla="*/ 2147483647 w 115"/>
                <a:gd name="T5" fmla="*/ 2147483647 h 32"/>
                <a:gd name="T6" fmla="*/ 2147483647 w 115"/>
                <a:gd name="T7" fmla="*/ 2147483647 h 32"/>
                <a:gd name="T8" fmla="*/ 2147483647 w 115"/>
                <a:gd name="T9" fmla="*/ 2147483647 h 32"/>
                <a:gd name="T10" fmla="*/ 2147483647 w 115"/>
                <a:gd name="T11" fmla="*/ 2147483647 h 32"/>
                <a:gd name="T12" fmla="*/ 2147483647 w 115"/>
                <a:gd name="T13" fmla="*/ 2147483647 h 32"/>
                <a:gd name="T14" fmla="*/ 2147483647 w 115"/>
                <a:gd name="T15" fmla="*/ 2147483647 h 32"/>
                <a:gd name="T16" fmla="*/ 2147483647 w 115"/>
                <a:gd name="T17" fmla="*/ 2147483647 h 32"/>
                <a:gd name="T18" fmla="*/ 2147483647 w 115"/>
                <a:gd name="T19" fmla="*/ 2147483647 h 32"/>
                <a:gd name="T20" fmla="*/ 2147483647 w 115"/>
                <a:gd name="T21" fmla="*/ 2147483647 h 32"/>
                <a:gd name="T22" fmla="*/ 2147483647 w 115"/>
                <a:gd name="T23" fmla="*/ 2147483647 h 32"/>
                <a:gd name="T24" fmla="*/ 2147483647 w 115"/>
                <a:gd name="T25" fmla="*/ 2147483647 h 32"/>
                <a:gd name="T26" fmla="*/ 2147483647 w 115"/>
                <a:gd name="T27" fmla="*/ 2147483647 h 32"/>
                <a:gd name="T28" fmla="*/ 2147483647 w 115"/>
                <a:gd name="T29" fmla="*/ 2147483647 h 32"/>
                <a:gd name="T30" fmla="*/ 2147483647 w 115"/>
                <a:gd name="T31" fmla="*/ 2147483647 h 32"/>
                <a:gd name="T32" fmla="*/ 2147483647 w 115"/>
                <a:gd name="T33" fmla="*/ 2147483647 h 32"/>
                <a:gd name="T34" fmla="*/ 2147483647 w 115"/>
                <a:gd name="T35" fmla="*/ 2147483647 h 32"/>
                <a:gd name="T36" fmla="*/ 2147483647 w 115"/>
                <a:gd name="T37" fmla="*/ 2147483647 h 32"/>
                <a:gd name="T38" fmla="*/ 2147483647 w 115"/>
                <a:gd name="T39" fmla="*/ 2147483647 h 32"/>
                <a:gd name="T40" fmla="*/ 2147483647 w 115"/>
                <a:gd name="T41" fmla="*/ 2147483647 h 32"/>
                <a:gd name="T42" fmla="*/ 2147483647 w 115"/>
                <a:gd name="T43" fmla="*/ 0 h 32"/>
                <a:gd name="T44" fmla="*/ 2147483647 w 115"/>
                <a:gd name="T45" fmla="*/ 2147483647 h 32"/>
                <a:gd name="T46" fmla="*/ 2147483647 w 115"/>
                <a:gd name="T47" fmla="*/ 2147483647 h 32"/>
                <a:gd name="T48" fmla="*/ 2147483647 w 115"/>
                <a:gd name="T49" fmla="*/ 2147483647 h 32"/>
                <a:gd name="T50" fmla="*/ 2147483647 w 115"/>
                <a:gd name="T51" fmla="*/ 0 h 32"/>
                <a:gd name="T52" fmla="*/ 2147483647 w 115"/>
                <a:gd name="T53" fmla="*/ 2147483647 h 32"/>
                <a:gd name="T54" fmla="*/ 2147483647 w 115"/>
                <a:gd name="T55" fmla="*/ 2147483647 h 32"/>
                <a:gd name="T56" fmla="*/ 2147483647 w 115"/>
                <a:gd name="T57" fmla="*/ 2147483647 h 32"/>
                <a:gd name="T58" fmla="*/ 2147483647 w 115"/>
                <a:gd name="T59" fmla="*/ 2147483647 h 32"/>
                <a:gd name="T60" fmla="*/ 2147483647 w 115"/>
                <a:gd name="T61" fmla="*/ 2147483647 h 32"/>
                <a:gd name="T62" fmla="*/ 2147483647 w 115"/>
                <a:gd name="T63" fmla="*/ 2147483647 h 32"/>
                <a:gd name="T64" fmla="*/ 2147483647 w 115"/>
                <a:gd name="T65" fmla="*/ 2147483647 h 32"/>
                <a:gd name="T66" fmla="*/ 2147483647 w 115"/>
                <a:gd name="T67" fmla="*/ 2147483647 h 32"/>
                <a:gd name="T68" fmla="*/ 2147483647 w 115"/>
                <a:gd name="T69" fmla="*/ 2147483647 h 32"/>
                <a:gd name="T70" fmla="*/ 2147483647 w 115"/>
                <a:gd name="T71" fmla="*/ 2147483647 h 32"/>
                <a:gd name="T72" fmla="*/ 2147483647 w 115"/>
                <a:gd name="T73" fmla="*/ 2147483647 h 32"/>
                <a:gd name="T74" fmla="*/ 2147483647 w 115"/>
                <a:gd name="T75" fmla="*/ 2147483647 h 32"/>
                <a:gd name="T76" fmla="*/ 2147483647 w 115"/>
                <a:gd name="T77" fmla="*/ 2147483647 h 32"/>
                <a:gd name="T78" fmla="*/ 2147483647 w 115"/>
                <a:gd name="T79" fmla="*/ 2147483647 h 32"/>
                <a:gd name="T80" fmla="*/ 2147483647 w 115"/>
                <a:gd name="T81" fmla="*/ 2147483647 h 32"/>
                <a:gd name="T82" fmla="*/ 2147483647 w 115"/>
                <a:gd name="T83" fmla="*/ 2147483647 h 32"/>
                <a:gd name="T84" fmla="*/ 2147483647 w 115"/>
                <a:gd name="T85" fmla="*/ 2147483647 h 32"/>
                <a:gd name="T86" fmla="*/ 2147483647 w 115"/>
                <a:gd name="T87" fmla="*/ 2147483647 h 32"/>
                <a:gd name="T88" fmla="*/ 2147483647 w 115"/>
                <a:gd name="T89" fmla="*/ 2147483647 h 32"/>
                <a:gd name="T90" fmla="*/ 2147483647 w 115"/>
                <a:gd name="T91" fmla="*/ 2147483647 h 32"/>
                <a:gd name="T92" fmla="*/ 2147483647 w 115"/>
                <a:gd name="T93" fmla="*/ 2147483647 h 32"/>
                <a:gd name="T94" fmla="*/ 2147483647 w 115"/>
                <a:gd name="T95" fmla="*/ 2147483647 h 32"/>
                <a:gd name="T96" fmla="*/ 2147483647 w 115"/>
                <a:gd name="T97" fmla="*/ 2147483647 h 32"/>
                <a:gd name="T98" fmla="*/ 2147483647 w 115"/>
                <a:gd name="T99" fmla="*/ 2147483647 h 32"/>
                <a:gd name="T100" fmla="*/ 2147483647 w 115"/>
                <a:gd name="T101" fmla="*/ 2147483647 h 32"/>
                <a:gd name="T102" fmla="*/ 2147483647 w 115"/>
                <a:gd name="T103" fmla="*/ 2147483647 h 32"/>
                <a:gd name="T104" fmla="*/ 2147483647 w 115"/>
                <a:gd name="T105" fmla="*/ 2147483647 h 3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15"/>
                <a:gd name="T160" fmla="*/ 0 h 32"/>
                <a:gd name="T161" fmla="*/ 115 w 115"/>
                <a:gd name="T162" fmla="*/ 32 h 32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15" h="32" fill="norm" stroke="1" extrusionOk="0">
                  <a:moveTo>
                    <a:pt x="6" y="29"/>
                  </a:moveTo>
                  <a:lnTo>
                    <a:pt x="7" y="29"/>
                  </a:lnTo>
                  <a:cubicBezTo>
                    <a:pt x="7" y="29"/>
                    <a:pt x="7" y="29"/>
                    <a:pt x="8" y="28"/>
                  </a:cubicBezTo>
                  <a:cubicBezTo>
                    <a:pt x="8" y="28"/>
                    <a:pt x="8" y="28"/>
                    <a:pt x="7" y="28"/>
                  </a:cubicBezTo>
                  <a:lnTo>
                    <a:pt x="4" y="22"/>
                  </a:lnTo>
                  <a:cubicBezTo>
                    <a:pt x="4" y="22"/>
                    <a:pt x="3" y="22"/>
                    <a:pt x="3" y="22"/>
                  </a:cubicBezTo>
                  <a:cubicBezTo>
                    <a:pt x="3" y="22"/>
                    <a:pt x="3" y="22"/>
                    <a:pt x="2" y="22"/>
                  </a:cubicBezTo>
                  <a:lnTo>
                    <a:pt x="0" y="20"/>
                  </a:lnTo>
                  <a:lnTo>
                    <a:pt x="8" y="15"/>
                  </a:lnTo>
                  <a:lnTo>
                    <a:pt x="9" y="18"/>
                  </a:lnTo>
                  <a:cubicBezTo>
                    <a:pt x="9" y="18"/>
                    <a:pt x="8" y="18"/>
                    <a:pt x="8" y="18"/>
                  </a:cubicBezTo>
                  <a:cubicBezTo>
                    <a:pt x="8" y="18"/>
                    <a:pt x="8" y="19"/>
                    <a:pt x="8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8" y="19"/>
                    <a:pt x="8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lnTo>
                    <a:pt x="9" y="20"/>
                  </a:lnTo>
                  <a:lnTo>
                    <a:pt x="13" y="18"/>
                  </a:lnTo>
                  <a:lnTo>
                    <a:pt x="12" y="17"/>
                  </a:lnTo>
                  <a:cubicBezTo>
                    <a:pt x="12" y="17"/>
                    <a:pt x="12" y="16"/>
                    <a:pt x="12" y="16"/>
                  </a:cubicBezTo>
                  <a:cubicBezTo>
                    <a:pt x="11" y="16"/>
                    <a:pt x="11" y="16"/>
                    <a:pt x="11" y="17"/>
                  </a:cubicBezTo>
                  <a:lnTo>
                    <a:pt x="9" y="14"/>
                  </a:lnTo>
                  <a:lnTo>
                    <a:pt x="16" y="10"/>
                  </a:lnTo>
                  <a:lnTo>
                    <a:pt x="18" y="12"/>
                  </a:lnTo>
                  <a:lnTo>
                    <a:pt x="17" y="13"/>
                  </a:lnTo>
                  <a:cubicBezTo>
                    <a:pt x="17" y="13"/>
                    <a:pt x="17" y="13"/>
                    <a:pt x="17" y="13"/>
                  </a:cubicBezTo>
                  <a:cubicBezTo>
                    <a:pt x="17" y="13"/>
                    <a:pt x="17" y="14"/>
                    <a:pt x="17" y="14"/>
                  </a:cubicBezTo>
                  <a:lnTo>
                    <a:pt x="20" y="20"/>
                  </a:lnTo>
                  <a:lnTo>
                    <a:pt x="21" y="20"/>
                  </a:lnTo>
                  <a:cubicBezTo>
                    <a:pt x="21" y="20"/>
                    <a:pt x="21" y="20"/>
                    <a:pt x="21" y="20"/>
                  </a:cubicBezTo>
                  <a:cubicBezTo>
                    <a:pt x="21" y="20"/>
                    <a:pt x="21" y="20"/>
                    <a:pt x="22" y="20"/>
                  </a:cubicBezTo>
                  <a:lnTo>
                    <a:pt x="22" y="19"/>
                  </a:lnTo>
                  <a:lnTo>
                    <a:pt x="24" y="22"/>
                  </a:lnTo>
                  <a:lnTo>
                    <a:pt x="17" y="26"/>
                  </a:lnTo>
                  <a:lnTo>
                    <a:pt x="15" y="24"/>
                  </a:lnTo>
                  <a:cubicBezTo>
                    <a:pt x="16" y="24"/>
                    <a:pt x="16" y="23"/>
                    <a:pt x="16" y="23"/>
                  </a:cubicBezTo>
                  <a:cubicBezTo>
                    <a:pt x="16" y="23"/>
                    <a:pt x="16" y="23"/>
                    <a:pt x="16" y="23"/>
                  </a:cubicBezTo>
                  <a:lnTo>
                    <a:pt x="14" y="21"/>
                  </a:lnTo>
                  <a:lnTo>
                    <a:pt x="11" y="23"/>
                  </a:lnTo>
                  <a:lnTo>
                    <a:pt x="12" y="25"/>
                  </a:lnTo>
                  <a:cubicBezTo>
                    <a:pt x="12" y="25"/>
                    <a:pt x="12" y="25"/>
                    <a:pt x="13" y="25"/>
                  </a:cubicBezTo>
                  <a:cubicBezTo>
                    <a:pt x="13" y="25"/>
                    <a:pt x="13" y="25"/>
                    <a:pt x="13" y="25"/>
                  </a:cubicBezTo>
                  <a:lnTo>
                    <a:pt x="14" y="25"/>
                  </a:lnTo>
                  <a:lnTo>
                    <a:pt x="15" y="27"/>
                  </a:lnTo>
                  <a:lnTo>
                    <a:pt x="8" y="32"/>
                  </a:lnTo>
                  <a:lnTo>
                    <a:pt x="6" y="29"/>
                  </a:lnTo>
                  <a:close/>
                  <a:moveTo>
                    <a:pt x="33" y="3"/>
                  </a:moveTo>
                  <a:lnTo>
                    <a:pt x="34" y="6"/>
                  </a:lnTo>
                  <a:lnTo>
                    <a:pt x="33" y="6"/>
                  </a:lnTo>
                  <a:cubicBezTo>
                    <a:pt x="33" y="6"/>
                    <a:pt x="33" y="6"/>
                    <a:pt x="33" y="6"/>
                  </a:cubicBezTo>
                  <a:cubicBezTo>
                    <a:pt x="33" y="7"/>
                    <a:pt x="33" y="7"/>
                    <a:pt x="33" y="7"/>
                  </a:cubicBezTo>
                  <a:lnTo>
                    <a:pt x="35" y="14"/>
                  </a:lnTo>
                  <a:lnTo>
                    <a:pt x="38" y="13"/>
                  </a:lnTo>
                  <a:lnTo>
                    <a:pt x="37" y="6"/>
                  </a:lnTo>
                  <a:cubicBezTo>
                    <a:pt x="37" y="6"/>
                    <a:pt x="36" y="6"/>
                    <a:pt x="36" y="6"/>
                  </a:cubicBezTo>
                  <a:cubicBezTo>
                    <a:pt x="36" y="5"/>
                    <a:pt x="36" y="5"/>
                    <a:pt x="36" y="6"/>
                  </a:cubicBezTo>
                  <a:lnTo>
                    <a:pt x="35" y="6"/>
                  </a:lnTo>
                  <a:lnTo>
                    <a:pt x="35" y="3"/>
                  </a:lnTo>
                  <a:lnTo>
                    <a:pt x="43" y="1"/>
                  </a:lnTo>
                  <a:lnTo>
                    <a:pt x="44" y="3"/>
                  </a:lnTo>
                  <a:lnTo>
                    <a:pt x="43" y="4"/>
                  </a:lnTo>
                  <a:cubicBezTo>
                    <a:pt x="42" y="4"/>
                    <a:pt x="42" y="4"/>
                    <a:pt x="42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lnTo>
                    <a:pt x="44" y="10"/>
                  </a:lnTo>
                  <a:cubicBezTo>
                    <a:pt x="44" y="10"/>
                    <a:pt x="44" y="10"/>
                    <a:pt x="44" y="10"/>
                  </a:cubicBezTo>
                  <a:cubicBezTo>
                    <a:pt x="44" y="10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5" y="11"/>
                  </a:cubicBezTo>
                  <a:lnTo>
                    <a:pt x="46" y="11"/>
                  </a:lnTo>
                  <a:lnTo>
                    <a:pt x="48" y="17"/>
                  </a:lnTo>
                  <a:lnTo>
                    <a:pt x="45" y="18"/>
                  </a:lnTo>
                  <a:lnTo>
                    <a:pt x="44" y="17"/>
                  </a:lnTo>
                  <a:cubicBezTo>
                    <a:pt x="44" y="16"/>
                    <a:pt x="44" y="16"/>
                    <a:pt x="44" y="16"/>
                  </a:cubicBezTo>
                  <a:cubicBezTo>
                    <a:pt x="44" y="16"/>
                    <a:pt x="44" y="16"/>
                    <a:pt x="44" y="16"/>
                  </a:cubicBezTo>
                  <a:cubicBezTo>
                    <a:pt x="44" y="16"/>
                    <a:pt x="44" y="15"/>
                    <a:pt x="44" y="15"/>
                  </a:cubicBezTo>
                  <a:cubicBezTo>
                    <a:pt x="43" y="15"/>
                    <a:pt x="43" y="15"/>
                    <a:pt x="42" y="15"/>
                  </a:cubicBezTo>
                  <a:lnTo>
                    <a:pt x="28" y="19"/>
                  </a:lnTo>
                  <a:lnTo>
                    <a:pt x="27" y="16"/>
                  </a:lnTo>
                  <a:lnTo>
                    <a:pt x="28" y="16"/>
                  </a:lnTo>
                  <a:cubicBezTo>
                    <a:pt x="29" y="16"/>
                    <a:pt x="29" y="16"/>
                    <a:pt x="29" y="16"/>
                  </a:cubicBezTo>
                  <a:cubicBezTo>
                    <a:pt x="29" y="16"/>
                    <a:pt x="29" y="16"/>
                    <a:pt x="29" y="15"/>
                  </a:cubicBezTo>
                  <a:lnTo>
                    <a:pt x="27" y="9"/>
                  </a:lnTo>
                  <a:cubicBezTo>
                    <a:pt x="27" y="8"/>
                    <a:pt x="27" y="8"/>
                    <a:pt x="27" y="8"/>
                  </a:cubicBezTo>
                  <a:cubicBezTo>
                    <a:pt x="27" y="8"/>
                    <a:pt x="26" y="8"/>
                    <a:pt x="26" y="8"/>
                  </a:cubicBezTo>
                  <a:lnTo>
                    <a:pt x="25" y="8"/>
                  </a:lnTo>
                  <a:lnTo>
                    <a:pt x="25" y="6"/>
                  </a:lnTo>
                  <a:lnTo>
                    <a:pt x="33" y="3"/>
                  </a:lnTo>
                  <a:close/>
                  <a:moveTo>
                    <a:pt x="61" y="0"/>
                  </a:moveTo>
                  <a:lnTo>
                    <a:pt x="61" y="3"/>
                  </a:lnTo>
                  <a:cubicBezTo>
                    <a:pt x="61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4"/>
                  </a:cubicBezTo>
                  <a:lnTo>
                    <a:pt x="62" y="6"/>
                  </a:lnTo>
                  <a:lnTo>
                    <a:pt x="63" y="4"/>
                  </a:ln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3" y="3"/>
                  </a:cubicBezTo>
                  <a:cubicBezTo>
                    <a:pt x="63" y="3"/>
                    <a:pt x="63" y="3"/>
                    <a:pt x="63" y="3"/>
                  </a:cubicBezTo>
                  <a:lnTo>
                    <a:pt x="63" y="0"/>
                  </a:lnTo>
                  <a:lnTo>
                    <a:pt x="70" y="0"/>
                  </a:lnTo>
                  <a:lnTo>
                    <a:pt x="70" y="3"/>
                  </a:lnTo>
                  <a:lnTo>
                    <a:pt x="69" y="3"/>
                  </a:lnTo>
                  <a:cubicBezTo>
                    <a:pt x="69" y="3"/>
                    <a:pt x="68" y="3"/>
                    <a:pt x="68" y="3"/>
                  </a:cubicBezTo>
                  <a:cubicBezTo>
                    <a:pt x="68" y="3"/>
                    <a:pt x="68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lnTo>
                    <a:pt x="65" y="8"/>
                  </a:lnTo>
                  <a:cubicBezTo>
                    <a:pt x="65" y="9"/>
                    <a:pt x="64" y="11"/>
                    <a:pt x="64" y="11"/>
                  </a:cubicBezTo>
                  <a:cubicBezTo>
                    <a:pt x="63" y="12"/>
                    <a:pt x="62" y="13"/>
                    <a:pt x="62" y="13"/>
                  </a:cubicBezTo>
                  <a:cubicBezTo>
                    <a:pt x="61" y="14"/>
                    <a:pt x="61" y="14"/>
                    <a:pt x="60" y="14"/>
                  </a:cubicBezTo>
                  <a:cubicBezTo>
                    <a:pt x="59" y="14"/>
                    <a:pt x="58" y="14"/>
                    <a:pt x="58" y="14"/>
                  </a:cubicBezTo>
                  <a:cubicBezTo>
                    <a:pt x="57" y="14"/>
                    <a:pt x="57" y="14"/>
                    <a:pt x="56" y="14"/>
                  </a:cubicBezTo>
                  <a:cubicBezTo>
                    <a:pt x="56" y="14"/>
                    <a:pt x="55" y="14"/>
                    <a:pt x="54" y="14"/>
                  </a:cubicBezTo>
                  <a:lnTo>
                    <a:pt x="54" y="10"/>
                  </a:lnTo>
                  <a:cubicBezTo>
                    <a:pt x="55" y="10"/>
                    <a:pt x="55" y="10"/>
                    <a:pt x="56" y="10"/>
                  </a:cubicBezTo>
                  <a:cubicBezTo>
                    <a:pt x="56" y="10"/>
                    <a:pt x="57" y="10"/>
                    <a:pt x="57" y="10"/>
                  </a:cubicBezTo>
                  <a:cubicBezTo>
                    <a:pt x="57" y="10"/>
                    <a:pt x="57" y="10"/>
                    <a:pt x="58" y="10"/>
                  </a:cubicBezTo>
                  <a:cubicBezTo>
                    <a:pt x="58" y="10"/>
                    <a:pt x="58" y="10"/>
                    <a:pt x="58" y="10"/>
                  </a:cubicBezTo>
                  <a:lnTo>
                    <a:pt x="54" y="4"/>
                  </a:lnTo>
                  <a:cubicBezTo>
                    <a:pt x="54" y="4"/>
                    <a:pt x="54" y="3"/>
                    <a:pt x="54" y="3"/>
                  </a:cubicBezTo>
                  <a:cubicBezTo>
                    <a:pt x="53" y="3"/>
                    <a:pt x="53" y="3"/>
                    <a:pt x="53" y="3"/>
                  </a:cubicBezTo>
                  <a:cubicBezTo>
                    <a:pt x="53" y="3"/>
                    <a:pt x="53" y="3"/>
                    <a:pt x="53" y="2"/>
                  </a:cubicBezTo>
                  <a:cubicBezTo>
                    <a:pt x="52" y="2"/>
                    <a:pt x="52" y="2"/>
                    <a:pt x="52" y="2"/>
                  </a:cubicBezTo>
                  <a:lnTo>
                    <a:pt x="51" y="2"/>
                  </a:lnTo>
                  <a:lnTo>
                    <a:pt x="52" y="0"/>
                  </a:lnTo>
                  <a:lnTo>
                    <a:pt x="61" y="0"/>
                  </a:lnTo>
                  <a:close/>
                  <a:moveTo>
                    <a:pt x="86" y="7"/>
                  </a:moveTo>
                  <a:lnTo>
                    <a:pt x="85" y="7"/>
                  </a:lnTo>
                  <a:cubicBezTo>
                    <a:pt x="85" y="7"/>
                    <a:pt x="85" y="7"/>
                    <a:pt x="84" y="7"/>
                  </a:cubicBezTo>
                  <a:cubicBezTo>
                    <a:pt x="84" y="7"/>
                    <a:pt x="84" y="7"/>
                    <a:pt x="84" y="7"/>
                  </a:cubicBezTo>
                  <a:lnTo>
                    <a:pt x="84" y="9"/>
                  </a:ln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5" y="9"/>
                    <a:pt x="85" y="9"/>
                  </a:cubicBezTo>
                  <a:cubicBezTo>
                    <a:pt x="85" y="9"/>
                    <a:pt x="85" y="9"/>
                    <a:pt x="85" y="8"/>
                  </a:cubicBezTo>
                  <a:cubicBezTo>
                    <a:pt x="86" y="8"/>
                    <a:pt x="86" y="8"/>
                    <a:pt x="86" y="8"/>
                  </a:cubicBezTo>
                  <a:cubicBezTo>
                    <a:pt x="86" y="8"/>
                    <a:pt x="86" y="8"/>
                    <a:pt x="86" y="7"/>
                  </a:cubicBezTo>
                  <a:cubicBezTo>
                    <a:pt x="87" y="7"/>
                    <a:pt x="87" y="7"/>
                    <a:pt x="87" y="7"/>
                  </a:cubicBezTo>
                  <a:cubicBezTo>
                    <a:pt x="87" y="7"/>
                    <a:pt x="87" y="7"/>
                    <a:pt x="87" y="6"/>
                  </a:cubicBezTo>
                  <a:cubicBezTo>
                    <a:pt x="88" y="6"/>
                    <a:pt x="88" y="6"/>
                    <a:pt x="89" y="5"/>
                  </a:cubicBezTo>
                  <a:cubicBezTo>
                    <a:pt x="90" y="5"/>
                    <a:pt x="91" y="5"/>
                    <a:pt x="92" y="6"/>
                  </a:cubicBezTo>
                  <a:cubicBezTo>
                    <a:pt x="92" y="6"/>
                    <a:pt x="92" y="6"/>
                    <a:pt x="93" y="6"/>
                  </a:cubicBezTo>
                  <a:cubicBezTo>
                    <a:pt x="93" y="6"/>
                    <a:pt x="93" y="6"/>
                    <a:pt x="93" y="6"/>
                  </a:cubicBezTo>
                  <a:cubicBezTo>
                    <a:pt x="94" y="6"/>
                    <a:pt x="94" y="6"/>
                    <a:pt x="94" y="6"/>
                  </a:cubicBezTo>
                  <a:cubicBezTo>
                    <a:pt x="94" y="6"/>
                    <a:pt x="94" y="7"/>
                    <a:pt x="94" y="7"/>
                  </a:cubicBezTo>
                  <a:lnTo>
                    <a:pt x="93" y="10"/>
                  </a:lnTo>
                  <a:cubicBezTo>
                    <a:pt x="93" y="10"/>
                    <a:pt x="93" y="10"/>
                    <a:pt x="93" y="10"/>
                  </a:cubicBezTo>
                  <a:cubicBezTo>
                    <a:pt x="93" y="10"/>
                    <a:pt x="93" y="10"/>
                    <a:pt x="93" y="10"/>
                  </a:cubicBezTo>
                  <a:cubicBezTo>
                    <a:pt x="93" y="10"/>
                    <a:pt x="92" y="10"/>
                    <a:pt x="92" y="10"/>
                  </a:cubicBezTo>
                  <a:cubicBezTo>
                    <a:pt x="92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1"/>
                  </a:cubicBezTo>
                  <a:cubicBezTo>
                    <a:pt x="90" y="11"/>
                    <a:pt x="90" y="11"/>
                    <a:pt x="89" y="11"/>
                  </a:cubicBezTo>
                  <a:cubicBezTo>
                    <a:pt x="89" y="11"/>
                    <a:pt x="88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8" y="12"/>
                    <a:pt x="89" y="12"/>
                    <a:pt x="89" y="13"/>
                  </a:cubicBezTo>
                  <a:cubicBezTo>
                    <a:pt x="90" y="13"/>
                    <a:pt x="90" y="14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6"/>
                  </a:cubicBezTo>
                  <a:cubicBezTo>
                    <a:pt x="90" y="16"/>
                    <a:pt x="90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2" y="16"/>
                  </a:cubicBezTo>
                  <a:lnTo>
                    <a:pt x="90" y="20"/>
                  </a:lnTo>
                  <a:cubicBezTo>
                    <a:pt x="90" y="20"/>
                    <a:pt x="90" y="20"/>
                    <a:pt x="90" y="20"/>
                  </a:cubicBezTo>
                  <a:cubicBezTo>
                    <a:pt x="89" y="20"/>
                    <a:pt x="89" y="20"/>
                    <a:pt x="89" y="20"/>
                  </a:cubicBezTo>
                  <a:cubicBezTo>
                    <a:pt x="89" y="20"/>
                    <a:pt x="89" y="20"/>
                    <a:pt x="88" y="20"/>
                  </a:cubicBezTo>
                  <a:cubicBezTo>
                    <a:pt x="88" y="20"/>
                    <a:pt x="88" y="20"/>
                    <a:pt x="88" y="20"/>
                  </a:cubicBezTo>
                  <a:cubicBezTo>
                    <a:pt x="87" y="19"/>
                    <a:pt x="86" y="19"/>
                    <a:pt x="85" y="18"/>
                  </a:cubicBezTo>
                  <a:cubicBezTo>
                    <a:pt x="85" y="18"/>
                    <a:pt x="84" y="17"/>
                    <a:pt x="84" y="15"/>
                  </a:cubicBezTo>
                  <a:cubicBezTo>
                    <a:pt x="84" y="15"/>
                    <a:pt x="84" y="15"/>
                    <a:pt x="84" y="15"/>
                  </a:cubicBezTo>
                  <a:cubicBezTo>
                    <a:pt x="84" y="14"/>
                    <a:pt x="84" y="14"/>
                    <a:pt x="84" y="14"/>
                  </a:cubicBezTo>
                  <a:cubicBezTo>
                    <a:pt x="84" y="14"/>
                    <a:pt x="84" y="14"/>
                    <a:pt x="84" y="13"/>
                  </a:cubicBezTo>
                  <a:cubicBezTo>
                    <a:pt x="84" y="13"/>
                    <a:pt x="84" y="13"/>
                    <a:pt x="84" y="13"/>
                  </a:cubicBezTo>
                  <a:cubicBezTo>
                    <a:pt x="84" y="13"/>
                    <a:pt x="84" y="12"/>
                    <a:pt x="84" y="12"/>
                  </a:cubicBezTo>
                  <a:cubicBezTo>
                    <a:pt x="83" y="12"/>
                    <a:pt x="83" y="12"/>
                    <a:pt x="83" y="12"/>
                  </a:cubicBezTo>
                  <a:lnTo>
                    <a:pt x="82" y="14"/>
                  </a:lnTo>
                  <a:cubicBezTo>
                    <a:pt x="82" y="14"/>
                    <a:pt x="82" y="14"/>
                    <a:pt x="82" y="14"/>
                  </a:cubicBezTo>
                  <a:cubicBezTo>
                    <a:pt x="82" y="14"/>
                    <a:pt x="82" y="15"/>
                    <a:pt x="83" y="15"/>
                  </a:cubicBezTo>
                  <a:lnTo>
                    <a:pt x="82" y="18"/>
                  </a:lnTo>
                  <a:lnTo>
                    <a:pt x="74" y="15"/>
                  </a:lnTo>
                  <a:lnTo>
                    <a:pt x="75" y="12"/>
                  </a:lnTo>
                  <a:cubicBezTo>
                    <a:pt x="76" y="12"/>
                    <a:pt x="76" y="12"/>
                    <a:pt x="76" y="12"/>
                  </a:cubicBezTo>
                  <a:cubicBezTo>
                    <a:pt x="76" y="12"/>
                    <a:pt x="76" y="12"/>
                    <a:pt x="77" y="12"/>
                  </a:cubicBezTo>
                  <a:lnTo>
                    <a:pt x="79" y="5"/>
                  </a:lnTo>
                  <a:cubicBezTo>
                    <a:pt x="79" y="5"/>
                    <a:pt x="79" y="5"/>
                    <a:pt x="79" y="5"/>
                  </a:cubicBezTo>
                  <a:cubicBezTo>
                    <a:pt x="79" y="5"/>
                    <a:pt x="78" y="4"/>
                    <a:pt x="78" y="4"/>
                  </a:cubicBezTo>
                  <a:lnTo>
                    <a:pt x="77" y="4"/>
                  </a:lnTo>
                  <a:lnTo>
                    <a:pt x="78" y="1"/>
                  </a:lnTo>
                  <a:lnTo>
                    <a:pt x="87" y="4"/>
                  </a:lnTo>
                  <a:lnTo>
                    <a:pt x="86" y="7"/>
                  </a:lnTo>
                  <a:close/>
                  <a:moveTo>
                    <a:pt x="112" y="28"/>
                  </a:moveTo>
                  <a:cubicBezTo>
                    <a:pt x="111" y="29"/>
                    <a:pt x="110" y="30"/>
                    <a:pt x="108" y="30"/>
                  </a:cubicBezTo>
                  <a:cubicBezTo>
                    <a:pt x="106" y="30"/>
                    <a:pt x="104" y="29"/>
                    <a:pt x="102" y="28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0" y="27"/>
                    <a:pt x="100" y="26"/>
                    <a:pt x="100" y="26"/>
                  </a:cubicBezTo>
                  <a:cubicBezTo>
                    <a:pt x="99" y="25"/>
                    <a:pt x="99" y="25"/>
                    <a:pt x="98" y="24"/>
                  </a:cubicBezTo>
                  <a:cubicBezTo>
                    <a:pt x="98" y="23"/>
                    <a:pt x="97" y="22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0"/>
                    <a:pt x="97" y="20"/>
                    <a:pt x="97" y="19"/>
                  </a:cubicBezTo>
                  <a:cubicBezTo>
                    <a:pt x="98" y="18"/>
                    <a:pt x="98" y="17"/>
                    <a:pt x="99" y="16"/>
                  </a:cubicBezTo>
                  <a:cubicBezTo>
                    <a:pt x="99" y="16"/>
                    <a:pt x="99" y="15"/>
                    <a:pt x="100" y="15"/>
                  </a:cubicBezTo>
                  <a:cubicBezTo>
                    <a:pt x="101" y="14"/>
                    <a:pt x="101" y="14"/>
                    <a:pt x="101" y="14"/>
                  </a:cubicBezTo>
                  <a:cubicBezTo>
                    <a:pt x="102" y="14"/>
                    <a:pt x="102" y="14"/>
                    <a:pt x="102" y="14"/>
                  </a:cubicBezTo>
                  <a:cubicBezTo>
                    <a:pt x="103" y="14"/>
                    <a:pt x="103" y="14"/>
                    <a:pt x="103" y="14"/>
                  </a:cubicBezTo>
                  <a:cubicBezTo>
                    <a:pt x="104" y="13"/>
                    <a:pt x="105" y="13"/>
                    <a:pt x="105" y="14"/>
                  </a:cubicBezTo>
                  <a:cubicBezTo>
                    <a:pt x="106" y="14"/>
                    <a:pt x="107" y="14"/>
                    <a:pt x="108" y="14"/>
                  </a:cubicBezTo>
                  <a:cubicBezTo>
                    <a:pt x="108" y="14"/>
                    <a:pt x="109" y="15"/>
                    <a:pt x="109" y="15"/>
                  </a:cubicBezTo>
                  <a:cubicBezTo>
                    <a:pt x="109" y="15"/>
                    <a:pt x="110" y="15"/>
                    <a:pt x="110" y="15"/>
                  </a:cubicBezTo>
                  <a:cubicBezTo>
                    <a:pt x="112" y="17"/>
                    <a:pt x="113" y="18"/>
                    <a:pt x="114" y="20"/>
                  </a:cubicBezTo>
                  <a:cubicBezTo>
                    <a:pt x="115" y="22"/>
                    <a:pt x="115" y="24"/>
                    <a:pt x="114" y="25"/>
                  </a:cubicBezTo>
                  <a:lnTo>
                    <a:pt x="109" y="21"/>
                  </a:lnTo>
                  <a:cubicBezTo>
                    <a:pt x="109" y="21"/>
                    <a:pt x="109" y="20"/>
                    <a:pt x="109" y="20"/>
                  </a:cubicBezTo>
                  <a:cubicBezTo>
                    <a:pt x="109" y="19"/>
                    <a:pt x="109" y="19"/>
                    <a:pt x="109" y="19"/>
                  </a:cubicBezTo>
                  <a:cubicBezTo>
                    <a:pt x="109" y="19"/>
                    <a:pt x="109" y="19"/>
                    <a:pt x="109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7" y="18"/>
                    <a:pt x="107" y="18"/>
                    <a:pt x="107" y="18"/>
                  </a:cubicBezTo>
                  <a:cubicBezTo>
                    <a:pt x="106" y="18"/>
                    <a:pt x="105" y="19"/>
                    <a:pt x="105" y="20"/>
                  </a:cubicBezTo>
                  <a:lnTo>
                    <a:pt x="104" y="21"/>
                  </a:lnTo>
                  <a:cubicBezTo>
                    <a:pt x="103" y="22"/>
                    <a:pt x="103" y="22"/>
                    <a:pt x="103" y="23"/>
                  </a:cubicBezTo>
                  <a:cubicBezTo>
                    <a:pt x="103" y="24"/>
                    <a:pt x="103" y="24"/>
                    <a:pt x="104" y="25"/>
                  </a:cubicBezTo>
                  <a:cubicBezTo>
                    <a:pt x="104" y="25"/>
                    <a:pt x="105" y="25"/>
                    <a:pt x="105" y="25"/>
                  </a:cubicBezTo>
                  <a:cubicBezTo>
                    <a:pt x="106" y="25"/>
                    <a:pt x="106" y="25"/>
                    <a:pt x="107" y="24"/>
                  </a:cubicBezTo>
                  <a:lnTo>
                    <a:pt x="112" y="28"/>
                  </a:lnTo>
                  <a:close/>
                </a:path>
              </a:pathLst>
            </a:custGeom>
            <a:solidFill>
              <a:srgbClr val="FDFA00"/>
            </a:solidFill>
            <a:ln w="9525">
              <a:noFill/>
              <a:miter lim="800000"/>
              <a:headEnd/>
              <a:tailEnd/>
            </a:ln>
          </p:spPr>
          <p:txBody>
            <a:bodyPr lIns="101780" tIns="50892" rIns="101780" bIns="50892"/>
            <a:lstStyle>
              <a:defPPr>
                <a:defRPr lang="ru-RU"/>
              </a:defPPr>
              <a:lvl1pPr marL="0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>
                <a:solidFill>
                  <a:sysClr val="windowText" lastClr="000000"/>
                </a:solidFill>
                <a:latin typeface="Arial"/>
                <a:cs typeface="Arial"/>
              </a:endParaRPr>
            </a:p>
          </p:txBody>
        </p:sp>
        <p:pic>
          <p:nvPicPr>
            <p:cNvPr id="10" name="Picture 49" descr="original_metal_w"/>
            <p:cNvPicPr>
              <a:picLocks noChangeAspect="1" noChangeArrowheads="1" noCrop="1"/>
            </p:cNvPicPr>
            <p:nvPr/>
          </p:nvPicPr>
          <p:blipFill>
            <a:blip r:embed="rId3"/>
            <a:stretch/>
          </p:blipFill>
          <p:spPr bwMode="auto">
            <a:xfrm>
              <a:off x="9750010" y="193774"/>
              <a:ext cx="374664" cy="261716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" name="AutoShape 50"/>
            <p:cNvSpPr>
              <a:spLocks noChangeArrowheads="1"/>
            </p:cNvSpPr>
            <p:nvPr/>
          </p:nvSpPr>
          <p:spPr bwMode="auto">
            <a:xfrm>
              <a:off x="9677610" y="119459"/>
              <a:ext cx="523868" cy="408499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w 21600"/>
                <a:gd name="T9" fmla="*/ 0 h 21600"/>
                <a:gd name="T10" fmla="*/ 0 w 21600"/>
                <a:gd name="T11" fmla="*/ 0 h 21600"/>
                <a:gd name="T12" fmla="*/ 0 w 21600"/>
                <a:gd name="T13" fmla="*/ 0 h 21600"/>
                <a:gd name="T14" fmla="*/ 0 w 21600"/>
                <a:gd name="T15" fmla="*/ 0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3163 w 21600"/>
                <a:gd name="T25" fmla="*/ 3161 h 21600"/>
                <a:gd name="T26" fmla="*/ 18437 w 21600"/>
                <a:gd name="T27" fmla="*/ 18439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 fill="norm" stroke="1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5400" y="10800"/>
                  </a:moveTo>
                  <a:cubicBezTo>
                    <a:pt x="5400" y="13782"/>
                    <a:pt x="7818" y="16200"/>
                    <a:pt x="10800" y="16200"/>
                  </a:cubicBezTo>
                  <a:cubicBezTo>
                    <a:pt x="13782" y="16200"/>
                    <a:pt x="16200" y="13782"/>
                    <a:pt x="16200" y="10800"/>
                  </a:cubicBezTo>
                  <a:cubicBezTo>
                    <a:pt x="16200" y="7818"/>
                    <a:pt x="13782" y="5400"/>
                    <a:pt x="10800" y="5400"/>
                  </a:cubicBezTo>
                  <a:cubicBezTo>
                    <a:pt x="7818" y="5400"/>
                    <a:pt x="5400" y="7818"/>
                    <a:pt x="5400" y="10800"/>
                  </a:cubicBezTo>
                  <a:close/>
                </a:path>
              </a:pathLst>
            </a:custGeom>
            <a:solidFill>
              <a:srgbClr val="0000FF">
                <a:alpha val="70195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wrap="none" lIns="101780" tIns="50892" rIns="101780" bIns="50892" anchor="ctr"/>
            <a:lstStyle>
              <a:defPPr>
                <a:defRPr lang="ru-RU"/>
              </a:defPPr>
              <a:lvl1pPr marL="0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>
                <a:solidFill>
                  <a:sysClr val="windowText" lastClr="000000"/>
                </a:solidFill>
                <a:latin typeface="Arial"/>
                <a:cs typeface="Arial"/>
              </a:endParaRPr>
            </a:p>
          </p:txBody>
        </p:sp>
        <p:grpSp>
          <p:nvGrpSpPr>
            <p:cNvPr id="12" name="Group 51"/>
            <p:cNvGrpSpPr/>
            <p:nvPr/>
          </p:nvGrpSpPr>
          <p:grpSpPr bwMode="auto">
            <a:xfrm>
              <a:off x="9857371" y="76763"/>
              <a:ext cx="161042" cy="177940"/>
              <a:chOff x="3374" y="926"/>
              <a:chExt cx="585" cy="771"/>
            </a:xfrm>
          </p:grpSpPr>
          <p:sp>
            <p:nvSpPr>
              <p:cNvPr id="20" name="Freeform 52"/>
              <p:cNvSpPr/>
              <p:nvPr/>
            </p:nvSpPr>
            <p:spPr bwMode="auto">
              <a:xfrm>
                <a:off x="3511" y="1317"/>
                <a:ext cx="313" cy="379"/>
              </a:xfrm>
              <a:custGeom>
                <a:avLst/>
                <a:gdLst>
                  <a:gd name="T0" fmla="*/ 2147483647 w 27"/>
                  <a:gd name="T1" fmla="*/ 0 h 33"/>
                  <a:gd name="T2" fmla="*/ 2147483647 w 27"/>
                  <a:gd name="T3" fmla="*/ 0 h 33"/>
                  <a:gd name="T4" fmla="*/ 2147483647 w 27"/>
                  <a:gd name="T5" fmla="*/ 2147483647 h 33"/>
                  <a:gd name="T6" fmla="*/ 2147483647 w 27"/>
                  <a:gd name="T7" fmla="*/ 2147483647 h 33"/>
                  <a:gd name="T8" fmla="*/ 2147483647 w 27"/>
                  <a:gd name="T9" fmla="*/ 2147483647 h 33"/>
                  <a:gd name="T10" fmla="*/ 2147483647 w 27"/>
                  <a:gd name="T11" fmla="*/ 2147483647 h 33"/>
                  <a:gd name="T12" fmla="*/ 2147483647 w 27"/>
                  <a:gd name="T13" fmla="*/ 2147483647 h 33"/>
                  <a:gd name="T14" fmla="*/ 2147483647 w 27"/>
                  <a:gd name="T15" fmla="*/ 2147483647 h 33"/>
                  <a:gd name="T16" fmla="*/ 2147483647 w 27"/>
                  <a:gd name="T17" fmla="*/ 2147483647 h 33"/>
                  <a:gd name="T18" fmla="*/ 2147483647 w 27"/>
                  <a:gd name="T19" fmla="*/ 2147483647 h 33"/>
                  <a:gd name="T20" fmla="*/ 2147483647 w 27"/>
                  <a:gd name="T21" fmla="*/ 2147483647 h 33"/>
                  <a:gd name="T22" fmla="*/ 2147483647 w 27"/>
                  <a:gd name="T23" fmla="*/ 2147483647 h 33"/>
                  <a:gd name="T24" fmla="*/ 2147483647 w 27"/>
                  <a:gd name="T25" fmla="*/ 2147483647 h 33"/>
                  <a:gd name="T26" fmla="*/ 2147483647 w 27"/>
                  <a:gd name="T27" fmla="*/ 2147483647 h 33"/>
                  <a:gd name="T28" fmla="*/ 2147483647 w 27"/>
                  <a:gd name="T29" fmla="*/ 2147483647 h 33"/>
                  <a:gd name="T30" fmla="*/ 2147483647 w 27"/>
                  <a:gd name="T31" fmla="*/ 2147483647 h 33"/>
                  <a:gd name="T32" fmla="*/ 2147483647 w 27"/>
                  <a:gd name="T33" fmla="*/ 2147483647 h 33"/>
                  <a:gd name="T34" fmla="*/ 2147483647 w 27"/>
                  <a:gd name="T35" fmla="*/ 2147483647 h 33"/>
                  <a:gd name="T36" fmla="*/ 2147483647 w 27"/>
                  <a:gd name="T37" fmla="*/ 2147483647 h 33"/>
                  <a:gd name="T38" fmla="*/ 2147483647 w 27"/>
                  <a:gd name="T39" fmla="*/ 2147483647 h 33"/>
                  <a:gd name="T40" fmla="*/ 2147483647 w 27"/>
                  <a:gd name="T41" fmla="*/ 2147483647 h 33"/>
                  <a:gd name="T42" fmla="*/ 2147483647 w 27"/>
                  <a:gd name="T43" fmla="*/ 2147483647 h 33"/>
                  <a:gd name="T44" fmla="*/ 2147483647 w 27"/>
                  <a:gd name="T45" fmla="*/ 2147483647 h 33"/>
                  <a:gd name="T46" fmla="*/ 2147483647 w 27"/>
                  <a:gd name="T47" fmla="*/ 2147483647 h 33"/>
                  <a:gd name="T48" fmla="*/ 2147483647 w 27"/>
                  <a:gd name="T49" fmla="*/ 2147483647 h 33"/>
                  <a:gd name="T50" fmla="*/ 2147483647 w 27"/>
                  <a:gd name="T51" fmla="*/ 2147483647 h 33"/>
                  <a:gd name="T52" fmla="*/ 0 w 27"/>
                  <a:gd name="T53" fmla="*/ 2147483647 h 33"/>
                  <a:gd name="T54" fmla="*/ 2147483647 w 27"/>
                  <a:gd name="T55" fmla="*/ 2147483647 h 33"/>
                  <a:gd name="T56" fmla="*/ 0 w 27"/>
                  <a:gd name="T57" fmla="*/ 2147483647 h 33"/>
                  <a:gd name="T58" fmla="*/ 2147483647 w 27"/>
                  <a:gd name="T59" fmla="*/ 2147483647 h 33"/>
                  <a:gd name="T60" fmla="*/ 2147483647 w 27"/>
                  <a:gd name="T61" fmla="*/ 2147483647 h 33"/>
                  <a:gd name="T62" fmla="*/ 2147483647 w 27"/>
                  <a:gd name="T63" fmla="*/ 0 h 33"/>
                  <a:gd name="T64" fmla="*/ 2147483647 w 27"/>
                  <a:gd name="T65" fmla="*/ 0 h 33"/>
                  <a:gd name="T66" fmla="*/ 2147483647 w 27"/>
                  <a:gd name="T67" fmla="*/ 0 h 33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w 27"/>
                  <a:gd name="T103" fmla="*/ 0 h 33"/>
                  <a:gd name="T104" fmla="*/ 27 w 27"/>
                  <a:gd name="T105" fmla="*/ 33 h 33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T102" t="T103" r="T104" b="T105"/>
                <a:pathLst>
                  <a:path w="27" h="33" fill="norm" stroke="1" extrusionOk="0">
                    <a:moveTo>
                      <a:pt x="14" y="0"/>
                    </a:moveTo>
                    <a:lnTo>
                      <a:pt x="14" y="0"/>
                    </a:lnTo>
                    <a:lnTo>
                      <a:pt x="21" y="6"/>
                    </a:lnTo>
                    <a:cubicBezTo>
                      <a:pt x="22" y="8"/>
                      <a:pt x="22" y="9"/>
                      <a:pt x="21" y="10"/>
                    </a:cubicBezTo>
                    <a:cubicBezTo>
                      <a:pt x="24" y="10"/>
                      <a:pt x="27" y="11"/>
                      <a:pt x="27" y="14"/>
                    </a:cubicBezTo>
                    <a:lnTo>
                      <a:pt x="26" y="14"/>
                    </a:lnTo>
                    <a:lnTo>
                      <a:pt x="27" y="15"/>
                    </a:lnTo>
                    <a:lnTo>
                      <a:pt x="25" y="16"/>
                    </a:lnTo>
                    <a:lnTo>
                      <a:pt x="26" y="17"/>
                    </a:lnTo>
                    <a:cubicBezTo>
                      <a:pt x="25" y="17"/>
                      <a:pt x="24" y="17"/>
                      <a:pt x="24" y="16"/>
                    </a:cubicBezTo>
                    <a:cubicBezTo>
                      <a:pt x="24" y="17"/>
                      <a:pt x="23" y="18"/>
                      <a:pt x="22" y="18"/>
                    </a:cubicBezTo>
                    <a:cubicBezTo>
                      <a:pt x="22" y="16"/>
                      <a:pt x="21" y="15"/>
                      <a:pt x="19" y="15"/>
                    </a:cubicBezTo>
                    <a:cubicBezTo>
                      <a:pt x="17" y="16"/>
                      <a:pt x="16" y="16"/>
                      <a:pt x="16" y="14"/>
                    </a:cubicBezTo>
                    <a:lnTo>
                      <a:pt x="16" y="21"/>
                    </a:lnTo>
                    <a:cubicBezTo>
                      <a:pt x="18" y="28"/>
                      <a:pt x="16" y="31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1" y="31"/>
                      <a:pt x="9" y="28"/>
                      <a:pt x="11" y="21"/>
                    </a:cubicBezTo>
                    <a:lnTo>
                      <a:pt x="11" y="14"/>
                    </a:lnTo>
                    <a:cubicBezTo>
                      <a:pt x="11" y="16"/>
                      <a:pt x="10" y="16"/>
                      <a:pt x="8" y="15"/>
                    </a:cubicBezTo>
                    <a:cubicBezTo>
                      <a:pt x="6" y="15"/>
                      <a:pt x="5" y="16"/>
                      <a:pt x="5" y="18"/>
                    </a:cubicBezTo>
                    <a:cubicBezTo>
                      <a:pt x="4" y="18"/>
                      <a:pt x="4" y="17"/>
                      <a:pt x="3" y="16"/>
                    </a:cubicBezTo>
                    <a:cubicBezTo>
                      <a:pt x="3" y="17"/>
                      <a:pt x="2" y="17"/>
                      <a:pt x="1" y="17"/>
                    </a:cubicBezTo>
                    <a:lnTo>
                      <a:pt x="2" y="16"/>
                    </a:lnTo>
                    <a:lnTo>
                      <a:pt x="0" y="15"/>
                    </a:lnTo>
                    <a:lnTo>
                      <a:pt x="1" y="14"/>
                    </a:lnTo>
                    <a:lnTo>
                      <a:pt x="0" y="14"/>
                    </a:lnTo>
                    <a:cubicBezTo>
                      <a:pt x="0" y="11"/>
                      <a:pt x="3" y="10"/>
                      <a:pt x="6" y="10"/>
                    </a:cubicBezTo>
                    <a:cubicBezTo>
                      <a:pt x="5" y="9"/>
                      <a:pt x="5" y="8"/>
                      <a:pt x="6" y="6"/>
                    </a:cubicBez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1" name="Freeform 53"/>
              <p:cNvSpPr/>
              <p:nvPr/>
            </p:nvSpPr>
            <p:spPr bwMode="auto">
              <a:xfrm>
                <a:off x="3569" y="1226"/>
                <a:ext cx="198" cy="92"/>
              </a:xfrm>
              <a:custGeom>
                <a:avLst/>
                <a:gdLst>
                  <a:gd name="T0" fmla="*/ 0 w 17"/>
                  <a:gd name="T1" fmla="*/ 2147483647 h 8"/>
                  <a:gd name="T2" fmla="*/ 2147483647 w 17"/>
                  <a:gd name="T3" fmla="*/ 2147483647 h 8"/>
                  <a:gd name="T4" fmla="*/ 2147483647 w 17"/>
                  <a:gd name="T5" fmla="*/ 0 h 8"/>
                  <a:gd name="T6" fmla="*/ 2147483647 w 17"/>
                  <a:gd name="T7" fmla="*/ 0 h 8"/>
                  <a:gd name="T8" fmla="*/ 2147483647 w 17"/>
                  <a:gd name="T9" fmla="*/ 0 h 8"/>
                  <a:gd name="T10" fmla="*/ 2147483647 w 17"/>
                  <a:gd name="T11" fmla="*/ 2147483647 h 8"/>
                  <a:gd name="T12" fmla="*/ 2147483647 w 17"/>
                  <a:gd name="T13" fmla="*/ 2147483647 h 8"/>
                  <a:gd name="T14" fmla="*/ 2147483647 w 17"/>
                  <a:gd name="T15" fmla="*/ 2147483647 h 8"/>
                  <a:gd name="T16" fmla="*/ 2147483647 w 17"/>
                  <a:gd name="T17" fmla="*/ 2147483647 h 8"/>
                  <a:gd name="T18" fmla="*/ 2147483647 w 17"/>
                  <a:gd name="T19" fmla="*/ 2147483647 h 8"/>
                  <a:gd name="T20" fmla="*/ 2147483647 w 17"/>
                  <a:gd name="T21" fmla="*/ 2147483647 h 8"/>
                  <a:gd name="T22" fmla="*/ 2147483647 w 17"/>
                  <a:gd name="T23" fmla="*/ 2147483647 h 8"/>
                  <a:gd name="T24" fmla="*/ 2147483647 w 17"/>
                  <a:gd name="T25" fmla="*/ 2147483647 h 8"/>
                  <a:gd name="T26" fmla="*/ 2147483647 w 17"/>
                  <a:gd name="T27" fmla="*/ 2147483647 h 8"/>
                  <a:gd name="T28" fmla="*/ 2147483647 w 17"/>
                  <a:gd name="T29" fmla="*/ 2147483647 h 8"/>
                  <a:gd name="T30" fmla="*/ 2147483647 w 17"/>
                  <a:gd name="T31" fmla="*/ 2147483647 h 8"/>
                  <a:gd name="T32" fmla="*/ 2147483647 w 17"/>
                  <a:gd name="T33" fmla="*/ 2147483647 h 8"/>
                  <a:gd name="T34" fmla="*/ 2147483647 w 17"/>
                  <a:gd name="T35" fmla="*/ 2147483647 h 8"/>
                  <a:gd name="T36" fmla="*/ 2147483647 w 17"/>
                  <a:gd name="T37" fmla="*/ 2147483647 h 8"/>
                  <a:gd name="T38" fmla="*/ 2147483647 w 17"/>
                  <a:gd name="T39" fmla="*/ 2147483647 h 8"/>
                  <a:gd name="T40" fmla="*/ 2147483647 w 17"/>
                  <a:gd name="T41" fmla="*/ 2147483647 h 8"/>
                  <a:gd name="T42" fmla="*/ 2147483647 w 17"/>
                  <a:gd name="T43" fmla="*/ 2147483647 h 8"/>
                  <a:gd name="T44" fmla="*/ 2147483647 w 17"/>
                  <a:gd name="T45" fmla="*/ 2147483647 h 8"/>
                  <a:gd name="T46" fmla="*/ 2147483647 w 17"/>
                  <a:gd name="T47" fmla="*/ 2147483647 h 8"/>
                  <a:gd name="T48" fmla="*/ 0 w 17"/>
                  <a:gd name="T49" fmla="*/ 2147483647 h 8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7"/>
                  <a:gd name="T76" fmla="*/ 0 h 8"/>
                  <a:gd name="T77" fmla="*/ 17 w 17"/>
                  <a:gd name="T78" fmla="*/ 8 h 8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7" h="8" fill="norm" stroke="1" extrusionOk="0">
                    <a:moveTo>
                      <a:pt x="0" y="3"/>
                    </a:moveTo>
                    <a:cubicBezTo>
                      <a:pt x="2" y="3"/>
                      <a:pt x="3" y="3"/>
                      <a:pt x="2" y="1"/>
                    </a:cubicBezTo>
                    <a:lnTo>
                      <a:pt x="8" y="0"/>
                    </a:lnTo>
                    <a:lnTo>
                      <a:pt x="15" y="1"/>
                    </a:lnTo>
                    <a:cubicBezTo>
                      <a:pt x="14" y="3"/>
                      <a:pt x="15" y="3"/>
                      <a:pt x="17" y="3"/>
                    </a:cubicBezTo>
                    <a:cubicBezTo>
                      <a:pt x="16" y="4"/>
                      <a:pt x="15" y="5"/>
                      <a:pt x="14" y="4"/>
                    </a:cubicBezTo>
                    <a:cubicBezTo>
                      <a:pt x="14" y="5"/>
                      <a:pt x="14" y="6"/>
                      <a:pt x="15" y="7"/>
                    </a:cubicBezTo>
                    <a:cubicBezTo>
                      <a:pt x="14" y="6"/>
                      <a:pt x="13" y="6"/>
                      <a:pt x="13" y="5"/>
                    </a:cubicBezTo>
                    <a:lnTo>
                      <a:pt x="13" y="8"/>
                    </a:lnTo>
                    <a:cubicBezTo>
                      <a:pt x="12" y="7"/>
                      <a:pt x="12" y="6"/>
                      <a:pt x="11" y="5"/>
                    </a:cubicBezTo>
                    <a:lnTo>
                      <a:pt x="11" y="8"/>
                    </a:lnTo>
                    <a:lnTo>
                      <a:pt x="10" y="6"/>
                    </a:lnTo>
                    <a:lnTo>
                      <a:pt x="8" y="8"/>
                    </a:lnTo>
                    <a:lnTo>
                      <a:pt x="7" y="6"/>
                    </a:lnTo>
                    <a:lnTo>
                      <a:pt x="6" y="8"/>
                    </a:lnTo>
                    <a:lnTo>
                      <a:pt x="6" y="5"/>
                    </a:lnTo>
                    <a:cubicBezTo>
                      <a:pt x="5" y="6"/>
                      <a:pt x="5" y="7"/>
                      <a:pt x="4" y="8"/>
                    </a:cubicBezTo>
                    <a:lnTo>
                      <a:pt x="4" y="5"/>
                    </a:lnTo>
                    <a:cubicBezTo>
                      <a:pt x="4" y="6"/>
                      <a:pt x="3" y="6"/>
                      <a:pt x="2" y="7"/>
                    </a:cubicBezTo>
                    <a:cubicBezTo>
                      <a:pt x="3" y="6"/>
                      <a:pt x="3" y="5"/>
                      <a:pt x="3" y="4"/>
                    </a:cubicBezTo>
                    <a:cubicBezTo>
                      <a:pt x="2" y="5"/>
                      <a:pt x="1" y="4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2" name="Freeform 54"/>
              <p:cNvSpPr/>
              <p:nvPr/>
            </p:nvSpPr>
            <p:spPr bwMode="auto">
              <a:xfrm>
                <a:off x="3569" y="1180"/>
                <a:ext cx="198" cy="103"/>
              </a:xfrm>
              <a:custGeom>
                <a:avLst/>
                <a:gdLst>
                  <a:gd name="T0" fmla="*/ 2147483647 w 17"/>
                  <a:gd name="T1" fmla="*/ 2147483647 h 9"/>
                  <a:gd name="T2" fmla="*/ 2147483647 w 17"/>
                  <a:gd name="T3" fmla="*/ 0 h 9"/>
                  <a:gd name="T4" fmla="*/ 2147483647 w 17"/>
                  <a:gd name="T5" fmla="*/ 0 h 9"/>
                  <a:gd name="T6" fmla="*/ 2147483647 w 17"/>
                  <a:gd name="T7" fmla="*/ 0 h 9"/>
                  <a:gd name="T8" fmla="*/ 2147483647 w 17"/>
                  <a:gd name="T9" fmla="*/ 0 h 9"/>
                  <a:gd name="T10" fmla="*/ 2147483647 w 17"/>
                  <a:gd name="T11" fmla="*/ 0 h 9"/>
                  <a:gd name="T12" fmla="*/ 2147483647 w 17"/>
                  <a:gd name="T13" fmla="*/ 2147483647 h 9"/>
                  <a:gd name="T14" fmla="*/ 0 w 17"/>
                  <a:gd name="T15" fmla="*/ 2147483647 h 9"/>
                  <a:gd name="T16" fmla="*/ 2147483647 w 17"/>
                  <a:gd name="T17" fmla="*/ 2147483647 h 9"/>
                  <a:gd name="T18" fmla="*/ 2147483647 w 17"/>
                  <a:gd name="T19" fmla="*/ 2147483647 h 9"/>
                  <a:gd name="T20" fmla="*/ 2147483647 w 17"/>
                  <a:gd name="T21" fmla="*/ 2147483647 h 9"/>
                  <a:gd name="T22" fmla="*/ 2147483647 w 17"/>
                  <a:gd name="T23" fmla="*/ 2147483647 h 9"/>
                  <a:gd name="T24" fmla="*/ 2147483647 w 17"/>
                  <a:gd name="T25" fmla="*/ 2147483647 h 9"/>
                  <a:gd name="T26" fmla="*/ 2147483647 w 17"/>
                  <a:gd name="T27" fmla="*/ 2147483647 h 9"/>
                  <a:gd name="T28" fmla="*/ 2147483647 w 17"/>
                  <a:gd name="T29" fmla="*/ 2147483647 h 9"/>
                  <a:gd name="T30" fmla="*/ 2147483647 w 17"/>
                  <a:gd name="T31" fmla="*/ 2147483647 h 9"/>
                  <a:gd name="T32" fmla="*/ 2147483647 w 17"/>
                  <a:gd name="T33" fmla="*/ 2147483647 h 9"/>
                  <a:gd name="T34" fmla="*/ 2147483647 w 17"/>
                  <a:gd name="T35" fmla="*/ 2147483647 h 9"/>
                  <a:gd name="T36" fmla="*/ 2147483647 w 17"/>
                  <a:gd name="T37" fmla="*/ 2147483647 h 9"/>
                  <a:gd name="T38" fmla="*/ 2147483647 w 17"/>
                  <a:gd name="T39" fmla="*/ 2147483647 h 9"/>
                  <a:gd name="T40" fmla="*/ 2147483647 w 17"/>
                  <a:gd name="T41" fmla="*/ 2147483647 h 9"/>
                  <a:gd name="T42" fmla="*/ 2147483647 w 17"/>
                  <a:gd name="T43" fmla="*/ 2147483647 h 9"/>
                  <a:gd name="T44" fmla="*/ 2147483647 w 17"/>
                  <a:gd name="T45" fmla="*/ 2147483647 h 9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w 17"/>
                  <a:gd name="T70" fmla="*/ 0 h 9"/>
                  <a:gd name="T71" fmla="*/ 17 w 17"/>
                  <a:gd name="T72" fmla="*/ 9 h 9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T69" t="T70" r="T71" b="T72"/>
                <a:pathLst>
                  <a:path w="17" h="9" fill="norm" stroke="1" extrusionOk="0">
                    <a:moveTo>
                      <a:pt x="14" y="2"/>
                    </a:moveTo>
                    <a:lnTo>
                      <a:pt x="12" y="0"/>
                    </a:lnTo>
                    <a:lnTo>
                      <a:pt x="9" y="0"/>
                    </a:lnTo>
                    <a:lnTo>
                      <a:pt x="5" y="0"/>
                    </a:lnTo>
                    <a:lnTo>
                      <a:pt x="3" y="2"/>
                    </a:lnTo>
                    <a:cubicBezTo>
                      <a:pt x="4" y="4"/>
                      <a:pt x="3" y="5"/>
                      <a:pt x="0" y="6"/>
                    </a:cubicBezTo>
                    <a:cubicBezTo>
                      <a:pt x="1" y="7"/>
                      <a:pt x="2" y="7"/>
                      <a:pt x="4" y="6"/>
                    </a:cubicBezTo>
                    <a:lnTo>
                      <a:pt x="2" y="8"/>
                    </a:lnTo>
                    <a:cubicBezTo>
                      <a:pt x="4" y="8"/>
                      <a:pt x="5" y="7"/>
                      <a:pt x="6" y="5"/>
                    </a:cubicBezTo>
                    <a:lnTo>
                      <a:pt x="6" y="9"/>
                    </a:lnTo>
                    <a:cubicBezTo>
                      <a:pt x="7" y="8"/>
                      <a:pt x="8" y="6"/>
                      <a:pt x="7" y="4"/>
                    </a:cubicBezTo>
                    <a:lnTo>
                      <a:pt x="9" y="7"/>
                    </a:lnTo>
                    <a:lnTo>
                      <a:pt x="10" y="4"/>
                    </a:lnTo>
                    <a:cubicBezTo>
                      <a:pt x="9" y="6"/>
                      <a:pt x="10" y="8"/>
                      <a:pt x="11" y="9"/>
                    </a:cubicBezTo>
                    <a:lnTo>
                      <a:pt x="11" y="5"/>
                    </a:lnTo>
                    <a:cubicBezTo>
                      <a:pt x="12" y="7"/>
                      <a:pt x="13" y="8"/>
                      <a:pt x="15" y="8"/>
                    </a:cubicBezTo>
                    <a:lnTo>
                      <a:pt x="13" y="6"/>
                    </a:lnTo>
                    <a:cubicBezTo>
                      <a:pt x="15" y="7"/>
                      <a:pt x="16" y="7"/>
                      <a:pt x="17" y="6"/>
                    </a:cubicBezTo>
                    <a:cubicBezTo>
                      <a:pt x="14" y="5"/>
                      <a:pt x="13" y="4"/>
                      <a:pt x="14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3" name="Freeform 55"/>
              <p:cNvSpPr/>
              <p:nvPr/>
            </p:nvSpPr>
            <p:spPr bwMode="auto">
              <a:xfrm>
                <a:off x="3559" y="1260"/>
                <a:ext cx="53" cy="34"/>
              </a:xfrm>
              <a:custGeom>
                <a:avLst/>
                <a:gdLst>
                  <a:gd name="T0" fmla="*/ 0 w 5"/>
                  <a:gd name="T1" fmla="*/ 2147483647 h 3"/>
                  <a:gd name="T2" fmla="*/ 2147483647 w 5"/>
                  <a:gd name="T3" fmla="*/ 0 h 3"/>
                  <a:gd name="T4" fmla="*/ 2147483647 w 5"/>
                  <a:gd name="T5" fmla="*/ 2147483647 h 3"/>
                  <a:gd name="T6" fmla="*/ 2147483647 w 5"/>
                  <a:gd name="T7" fmla="*/ 2147483647 h 3"/>
                  <a:gd name="T8" fmla="*/ 0 w 5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3"/>
                  <a:gd name="T17" fmla="*/ 5 w 5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3" fill="norm" stroke="1" extrusionOk="0">
                    <a:moveTo>
                      <a:pt x="0" y="2"/>
                    </a:moveTo>
                    <a:lnTo>
                      <a:pt x="2" y="0"/>
                    </a:lnTo>
                    <a:lnTo>
                      <a:pt x="5" y="1"/>
                    </a:lnTo>
                    <a:lnTo>
                      <a:pt x="4" y="3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4" name="Freeform 56"/>
              <p:cNvSpPr/>
              <p:nvPr/>
            </p:nvSpPr>
            <p:spPr bwMode="auto">
              <a:xfrm>
                <a:off x="3718" y="1260"/>
                <a:ext cx="58" cy="34"/>
              </a:xfrm>
              <a:custGeom>
                <a:avLst/>
                <a:gdLst>
                  <a:gd name="T0" fmla="*/ 2147483647 w 5"/>
                  <a:gd name="T1" fmla="*/ 2147483647 h 3"/>
                  <a:gd name="T2" fmla="*/ 2147483647 w 5"/>
                  <a:gd name="T3" fmla="*/ 0 h 3"/>
                  <a:gd name="T4" fmla="*/ 0 w 5"/>
                  <a:gd name="T5" fmla="*/ 2147483647 h 3"/>
                  <a:gd name="T6" fmla="*/ 2147483647 w 5"/>
                  <a:gd name="T7" fmla="*/ 2147483647 h 3"/>
                  <a:gd name="T8" fmla="*/ 2147483647 w 5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3"/>
                  <a:gd name="T17" fmla="*/ 5 w 5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3" fill="norm" stroke="1" extrusionOk="0">
                    <a:moveTo>
                      <a:pt x="5" y="2"/>
                    </a:moveTo>
                    <a:lnTo>
                      <a:pt x="3" y="0"/>
                    </a:lnTo>
                    <a:lnTo>
                      <a:pt x="0" y="1"/>
                    </a:lnTo>
                    <a:lnTo>
                      <a:pt x="1" y="3"/>
                    </a:lnTo>
                    <a:lnTo>
                      <a:pt x="5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5" name="Freeform 57"/>
              <p:cNvSpPr/>
              <p:nvPr/>
            </p:nvSpPr>
            <p:spPr bwMode="auto">
              <a:xfrm>
                <a:off x="3544" y="1478"/>
                <a:ext cx="92" cy="149"/>
              </a:xfrm>
              <a:custGeom>
                <a:avLst/>
                <a:gdLst>
                  <a:gd name="T0" fmla="*/ 2147483647 w 8"/>
                  <a:gd name="T1" fmla="*/ 2147483647 h 13"/>
                  <a:gd name="T2" fmla="*/ 2147483647 w 8"/>
                  <a:gd name="T3" fmla="*/ 2147483647 h 13"/>
                  <a:gd name="T4" fmla="*/ 2147483647 w 8"/>
                  <a:gd name="T5" fmla="*/ 2147483647 h 13"/>
                  <a:gd name="T6" fmla="*/ 2147483647 w 8"/>
                  <a:gd name="T7" fmla="*/ 2147483647 h 13"/>
                  <a:gd name="T8" fmla="*/ 2147483647 w 8"/>
                  <a:gd name="T9" fmla="*/ 2147483647 h 13"/>
                  <a:gd name="T10" fmla="*/ 2147483647 w 8"/>
                  <a:gd name="T11" fmla="*/ 0 h 13"/>
                  <a:gd name="T12" fmla="*/ 2147483647 w 8"/>
                  <a:gd name="T13" fmla="*/ 2147483647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3"/>
                  <a:gd name="T23" fmla="*/ 8 w 8"/>
                  <a:gd name="T24" fmla="*/ 13 h 1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3" fill="norm" stroke="1" extrusionOk="0">
                    <a:moveTo>
                      <a:pt x="8" y="4"/>
                    </a:moveTo>
                    <a:cubicBezTo>
                      <a:pt x="5" y="6"/>
                      <a:pt x="4" y="9"/>
                      <a:pt x="5" y="13"/>
                    </a:cubicBezTo>
                    <a:cubicBezTo>
                      <a:pt x="2" y="13"/>
                      <a:pt x="2" y="12"/>
                      <a:pt x="2" y="10"/>
                    </a:cubicBezTo>
                    <a:cubicBezTo>
                      <a:pt x="0" y="9"/>
                      <a:pt x="0" y="8"/>
                      <a:pt x="1" y="7"/>
                    </a:cubicBezTo>
                    <a:cubicBezTo>
                      <a:pt x="1" y="7"/>
                      <a:pt x="3" y="7"/>
                      <a:pt x="4" y="5"/>
                    </a:cubicBezTo>
                    <a:cubicBezTo>
                      <a:pt x="7" y="4"/>
                      <a:pt x="8" y="2"/>
                      <a:pt x="8" y="0"/>
                    </a:cubicBezTo>
                    <a:lnTo>
                      <a:pt x="8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6" name="Freeform 58"/>
              <p:cNvSpPr/>
              <p:nvPr/>
            </p:nvSpPr>
            <p:spPr bwMode="auto">
              <a:xfrm>
                <a:off x="3593" y="1524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0 w 4"/>
                  <a:gd name="T7" fmla="*/ 2147483647 h 13"/>
                  <a:gd name="T8" fmla="*/ 2147483647 w 4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3"/>
                  <a:gd name="T17" fmla="*/ 4 w 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3" fill="norm" stroke="1" extrusionOk="0">
                    <a:moveTo>
                      <a:pt x="4" y="13"/>
                    </a:moveTo>
                    <a:cubicBezTo>
                      <a:pt x="3" y="10"/>
                      <a:pt x="3" y="7"/>
                      <a:pt x="4" y="3"/>
                    </a:cubicBezTo>
                    <a:lnTo>
                      <a:pt x="4" y="0"/>
                    </a:lnTo>
                    <a:cubicBezTo>
                      <a:pt x="1" y="2"/>
                      <a:pt x="0" y="5"/>
                      <a:pt x="0" y="9"/>
                    </a:cubicBezTo>
                    <a:cubicBezTo>
                      <a:pt x="1" y="12"/>
                      <a:pt x="3" y="13"/>
                      <a:pt x="4" y="1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7" name="Freeform 59"/>
              <p:cNvSpPr/>
              <p:nvPr/>
            </p:nvSpPr>
            <p:spPr bwMode="auto">
              <a:xfrm>
                <a:off x="3535" y="1432"/>
                <a:ext cx="67" cy="69"/>
              </a:xfrm>
              <a:custGeom>
                <a:avLst/>
                <a:gdLst>
                  <a:gd name="T0" fmla="*/ 0 w 6"/>
                  <a:gd name="T1" fmla="*/ 2147483647 h 6"/>
                  <a:gd name="T2" fmla="*/ 2147483647 w 6"/>
                  <a:gd name="T3" fmla="*/ 0 h 6"/>
                  <a:gd name="T4" fmla="*/ 0 60000 65536"/>
                  <a:gd name="T5" fmla="*/ 0 60000 65536"/>
                  <a:gd name="T6" fmla="*/ 0 w 6"/>
                  <a:gd name="T7" fmla="*/ 0 h 6"/>
                  <a:gd name="T8" fmla="*/ 6 w 6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6" h="6" fill="norm" stroke="1" extrusionOk="0">
                    <a:moveTo>
                      <a:pt x="0" y="6"/>
                    </a:moveTo>
                    <a:cubicBezTo>
                      <a:pt x="1" y="5"/>
                      <a:pt x="2" y="0"/>
                      <a:pt x="6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8" name="Freeform 60"/>
              <p:cNvSpPr/>
              <p:nvPr/>
            </p:nvSpPr>
            <p:spPr bwMode="auto">
              <a:xfrm>
                <a:off x="3544" y="1432"/>
                <a:ext cx="58" cy="92"/>
              </a:xfrm>
              <a:custGeom>
                <a:avLst/>
                <a:gdLst>
                  <a:gd name="T0" fmla="*/ 2147483647 w 5"/>
                  <a:gd name="T1" fmla="*/ 2147483647 h 8"/>
                  <a:gd name="T2" fmla="*/ 2147483647 w 5"/>
                  <a:gd name="T3" fmla="*/ 0 h 8"/>
                  <a:gd name="T4" fmla="*/ 0 60000 65536"/>
                  <a:gd name="T5" fmla="*/ 0 60000 65536"/>
                  <a:gd name="T6" fmla="*/ 0 w 5"/>
                  <a:gd name="T7" fmla="*/ 0 h 8"/>
                  <a:gd name="T8" fmla="*/ 5 w 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8" fill="norm" stroke="1" extrusionOk="0">
                    <a:moveTo>
                      <a:pt x="2" y="8"/>
                    </a:moveTo>
                    <a:cubicBezTo>
                      <a:pt x="0" y="5"/>
                      <a:pt x="2" y="3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9" name="Freeform 61"/>
              <p:cNvSpPr/>
              <p:nvPr/>
            </p:nvSpPr>
            <p:spPr bwMode="auto">
              <a:xfrm>
                <a:off x="3578" y="1432"/>
                <a:ext cx="58" cy="57"/>
              </a:xfrm>
              <a:custGeom>
                <a:avLst/>
                <a:gdLst>
                  <a:gd name="T0" fmla="*/ 2147483647 w 5"/>
                  <a:gd name="T1" fmla="*/ 2147483647 h 5"/>
                  <a:gd name="T2" fmla="*/ 2147483647 w 5"/>
                  <a:gd name="T3" fmla="*/ 0 h 5"/>
                  <a:gd name="T4" fmla="*/ 0 60000 65536"/>
                  <a:gd name="T5" fmla="*/ 0 60000 65536"/>
                  <a:gd name="T6" fmla="*/ 0 w 5"/>
                  <a:gd name="T7" fmla="*/ 0 h 5"/>
                  <a:gd name="T8" fmla="*/ 5 w 5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5" fill="norm" stroke="1" extrusionOk="0">
                    <a:moveTo>
                      <a:pt x="1" y="5"/>
                    </a:moveTo>
                    <a:cubicBezTo>
                      <a:pt x="0" y="4"/>
                      <a:pt x="2" y="2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0" name="Freeform 62"/>
              <p:cNvSpPr/>
              <p:nvPr/>
            </p:nvSpPr>
            <p:spPr bwMode="auto">
              <a:xfrm>
                <a:off x="3593" y="1467"/>
                <a:ext cx="43" cy="23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0 h 2"/>
                  <a:gd name="T4" fmla="*/ 0 60000 65536"/>
                  <a:gd name="T5" fmla="*/ 0 60000 65536"/>
                  <a:gd name="T6" fmla="*/ 0 w 4"/>
                  <a:gd name="T7" fmla="*/ 0 h 2"/>
                  <a:gd name="T8" fmla="*/ 4 w 4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" fill="norm" stroke="1" extrusionOk="0">
                    <a:moveTo>
                      <a:pt x="0" y="2"/>
                    </a:moveTo>
                    <a:cubicBezTo>
                      <a:pt x="1" y="1"/>
                      <a:pt x="3" y="0"/>
                      <a:pt x="4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1" name="Freeform 63"/>
              <p:cNvSpPr/>
              <p:nvPr/>
            </p:nvSpPr>
            <p:spPr bwMode="auto">
              <a:xfrm>
                <a:off x="3525" y="1444"/>
                <a:ext cx="53" cy="34"/>
              </a:xfrm>
              <a:custGeom>
                <a:avLst/>
                <a:gdLst>
                  <a:gd name="T0" fmla="*/ 0 w 5"/>
                  <a:gd name="T1" fmla="*/ 2147483647 h 3"/>
                  <a:gd name="T2" fmla="*/ 2147483647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 fill="norm" stroke="1" extrusionOk="0">
                    <a:moveTo>
                      <a:pt x="0" y="3"/>
                    </a:moveTo>
                    <a:cubicBezTo>
                      <a:pt x="0" y="2"/>
                      <a:pt x="2" y="0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2" name="Freeform 64"/>
              <p:cNvSpPr/>
              <p:nvPr/>
            </p:nvSpPr>
            <p:spPr bwMode="auto">
              <a:xfrm>
                <a:off x="3544" y="1432"/>
                <a:ext cx="58" cy="69"/>
              </a:xfrm>
              <a:custGeom>
                <a:avLst/>
                <a:gdLst>
                  <a:gd name="T0" fmla="*/ 0 w 5"/>
                  <a:gd name="T1" fmla="*/ 2147483647 h 6"/>
                  <a:gd name="T2" fmla="*/ 2147483647 w 5"/>
                  <a:gd name="T3" fmla="*/ 0 h 6"/>
                  <a:gd name="T4" fmla="*/ 0 60000 65536"/>
                  <a:gd name="T5" fmla="*/ 0 60000 65536"/>
                  <a:gd name="T6" fmla="*/ 0 w 5"/>
                  <a:gd name="T7" fmla="*/ 0 h 6"/>
                  <a:gd name="T8" fmla="*/ 5 w 5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6" fill="norm" stroke="1" extrusionOk="0">
                    <a:moveTo>
                      <a:pt x="0" y="6"/>
                    </a:moveTo>
                    <a:cubicBezTo>
                      <a:pt x="1" y="3"/>
                      <a:pt x="2" y="1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3" name="Freeform 65"/>
              <p:cNvSpPr/>
              <p:nvPr/>
            </p:nvSpPr>
            <p:spPr bwMode="auto">
              <a:xfrm>
                <a:off x="3559" y="1513"/>
                <a:ext cx="77" cy="57"/>
              </a:xfrm>
              <a:custGeom>
                <a:avLst/>
                <a:gdLst>
                  <a:gd name="T0" fmla="*/ 0 w 7"/>
                  <a:gd name="T1" fmla="*/ 2147483647 h 5"/>
                  <a:gd name="T2" fmla="*/ 2147483647 w 7"/>
                  <a:gd name="T3" fmla="*/ 2147483647 h 5"/>
                  <a:gd name="T4" fmla="*/ 2147483647 w 7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5"/>
                  <a:gd name="T11" fmla="*/ 7 w 7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5" fill="norm" stroke="1" extrusionOk="0">
                    <a:moveTo>
                      <a:pt x="0" y="5"/>
                    </a:moveTo>
                    <a:cubicBezTo>
                      <a:pt x="1" y="5"/>
                      <a:pt x="2" y="5"/>
                      <a:pt x="3" y="4"/>
                    </a:cubicBezTo>
                    <a:lnTo>
                      <a:pt x="7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4" name="Freeform 66"/>
              <p:cNvSpPr/>
              <p:nvPr/>
            </p:nvSpPr>
            <p:spPr bwMode="auto">
              <a:xfrm>
                <a:off x="3569" y="1559"/>
                <a:ext cx="24" cy="57"/>
              </a:xfrm>
              <a:custGeom>
                <a:avLst/>
                <a:gdLst>
                  <a:gd name="T0" fmla="*/ 2147483647 w 2"/>
                  <a:gd name="T1" fmla="*/ 0 h 5"/>
                  <a:gd name="T2" fmla="*/ 2147483647 w 2"/>
                  <a:gd name="T3" fmla="*/ 2147483647 h 5"/>
                  <a:gd name="T4" fmla="*/ 0 60000 65536"/>
                  <a:gd name="T5" fmla="*/ 0 60000 65536"/>
                  <a:gd name="T6" fmla="*/ 0 w 2"/>
                  <a:gd name="T7" fmla="*/ 0 h 5"/>
                  <a:gd name="T8" fmla="*/ 2 w 2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5" fill="norm" stroke="1" extrusionOk="0">
                    <a:moveTo>
                      <a:pt x="2" y="0"/>
                    </a:moveTo>
                    <a:cubicBezTo>
                      <a:pt x="1" y="2"/>
                      <a:pt x="0" y="3"/>
                      <a:pt x="1" y="5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5" name="Freeform 67"/>
              <p:cNvSpPr/>
              <p:nvPr/>
            </p:nvSpPr>
            <p:spPr bwMode="auto">
              <a:xfrm>
                <a:off x="3602" y="1536"/>
                <a:ext cx="34" cy="115"/>
              </a:xfrm>
              <a:custGeom>
                <a:avLst/>
                <a:gdLst>
                  <a:gd name="T0" fmla="*/ 2147483647 w 3"/>
                  <a:gd name="T1" fmla="*/ 0 h 10"/>
                  <a:gd name="T2" fmla="*/ 2147483647 w 3"/>
                  <a:gd name="T3" fmla="*/ 2147483647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 fill="norm" stroke="1" extrusionOk="0">
                    <a:moveTo>
                      <a:pt x="3" y="0"/>
                    </a:moveTo>
                    <a:cubicBezTo>
                      <a:pt x="0" y="2"/>
                      <a:pt x="0" y="6"/>
                      <a:pt x="1" y="1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6" name="Freeform 68"/>
              <p:cNvSpPr/>
              <p:nvPr/>
            </p:nvSpPr>
            <p:spPr bwMode="auto">
              <a:xfrm>
                <a:off x="3602" y="1547"/>
                <a:ext cx="34" cy="115"/>
              </a:xfrm>
              <a:custGeom>
                <a:avLst/>
                <a:gdLst>
                  <a:gd name="T0" fmla="*/ 2147483647 w 3"/>
                  <a:gd name="T1" fmla="*/ 2147483647 h 10"/>
                  <a:gd name="T2" fmla="*/ 2147483647 w 3"/>
                  <a:gd name="T3" fmla="*/ 0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 fill="norm" stroke="1" extrusionOk="0">
                    <a:moveTo>
                      <a:pt x="3" y="10"/>
                    </a:moveTo>
                    <a:cubicBezTo>
                      <a:pt x="0" y="8"/>
                      <a:pt x="1" y="4"/>
                      <a:pt x="3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7" name="Freeform 69"/>
              <p:cNvSpPr/>
              <p:nvPr/>
            </p:nvSpPr>
            <p:spPr bwMode="auto">
              <a:xfrm>
                <a:off x="3636" y="1559"/>
                <a:ext cx="34" cy="126"/>
              </a:xfrm>
              <a:custGeom>
                <a:avLst/>
                <a:gdLst>
                  <a:gd name="T0" fmla="*/ 2147483647 w 3"/>
                  <a:gd name="T1" fmla="*/ 0 h 11"/>
                  <a:gd name="T2" fmla="*/ 2147483647 w 3"/>
                  <a:gd name="T3" fmla="*/ 2147483647 h 11"/>
                  <a:gd name="T4" fmla="*/ 0 60000 65536"/>
                  <a:gd name="T5" fmla="*/ 0 60000 65536"/>
                  <a:gd name="T6" fmla="*/ 0 w 3"/>
                  <a:gd name="T7" fmla="*/ 0 h 11"/>
                  <a:gd name="T8" fmla="*/ 3 w 3"/>
                  <a:gd name="T9" fmla="*/ 11 h 1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1" fill="norm" stroke="1" extrusionOk="0">
                    <a:moveTo>
                      <a:pt x="3" y="0"/>
                    </a:moveTo>
                    <a:cubicBezTo>
                      <a:pt x="0" y="6"/>
                      <a:pt x="1" y="9"/>
                      <a:pt x="3" y="11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8" name="Freeform 70"/>
              <p:cNvSpPr/>
              <p:nvPr/>
            </p:nvSpPr>
            <p:spPr bwMode="auto">
              <a:xfrm>
                <a:off x="3699" y="1478"/>
                <a:ext cx="92" cy="149"/>
              </a:xfrm>
              <a:custGeom>
                <a:avLst/>
                <a:gdLst>
                  <a:gd name="T0" fmla="*/ 0 w 8"/>
                  <a:gd name="T1" fmla="*/ 2147483647 h 13"/>
                  <a:gd name="T2" fmla="*/ 2147483647 w 8"/>
                  <a:gd name="T3" fmla="*/ 2147483647 h 13"/>
                  <a:gd name="T4" fmla="*/ 2147483647 w 8"/>
                  <a:gd name="T5" fmla="*/ 2147483647 h 13"/>
                  <a:gd name="T6" fmla="*/ 2147483647 w 8"/>
                  <a:gd name="T7" fmla="*/ 2147483647 h 13"/>
                  <a:gd name="T8" fmla="*/ 2147483647 w 8"/>
                  <a:gd name="T9" fmla="*/ 2147483647 h 13"/>
                  <a:gd name="T10" fmla="*/ 0 w 8"/>
                  <a:gd name="T11" fmla="*/ 0 h 13"/>
                  <a:gd name="T12" fmla="*/ 0 w 8"/>
                  <a:gd name="T13" fmla="*/ 2147483647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3"/>
                  <a:gd name="T23" fmla="*/ 8 w 8"/>
                  <a:gd name="T24" fmla="*/ 13 h 1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3" fill="norm" stroke="1" extrusionOk="0">
                    <a:moveTo>
                      <a:pt x="0" y="4"/>
                    </a:moveTo>
                    <a:cubicBezTo>
                      <a:pt x="3" y="6"/>
                      <a:pt x="4" y="9"/>
                      <a:pt x="4" y="13"/>
                    </a:cubicBezTo>
                    <a:cubicBezTo>
                      <a:pt x="6" y="13"/>
                      <a:pt x="7" y="12"/>
                      <a:pt x="6" y="10"/>
                    </a:cubicBezTo>
                    <a:cubicBezTo>
                      <a:pt x="8" y="9"/>
                      <a:pt x="8" y="8"/>
                      <a:pt x="8" y="7"/>
                    </a:cubicBezTo>
                    <a:cubicBezTo>
                      <a:pt x="7" y="7"/>
                      <a:pt x="5" y="7"/>
                      <a:pt x="4" y="5"/>
                    </a:cubicBezTo>
                    <a:cubicBezTo>
                      <a:pt x="1" y="4"/>
                      <a:pt x="0" y="2"/>
                      <a:pt x="0" y="0"/>
                    </a:cubicBez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9" name="Freeform 71"/>
              <p:cNvSpPr/>
              <p:nvPr/>
            </p:nvSpPr>
            <p:spPr bwMode="auto">
              <a:xfrm>
                <a:off x="3699" y="1524"/>
                <a:ext cx="43" cy="149"/>
              </a:xfrm>
              <a:custGeom>
                <a:avLst/>
                <a:gdLst>
                  <a:gd name="T0" fmla="*/ 0 w 4"/>
                  <a:gd name="T1" fmla="*/ 2147483647 h 13"/>
                  <a:gd name="T2" fmla="*/ 0 w 4"/>
                  <a:gd name="T3" fmla="*/ 2147483647 h 13"/>
                  <a:gd name="T4" fmla="*/ 0 w 4"/>
                  <a:gd name="T5" fmla="*/ 0 h 13"/>
                  <a:gd name="T6" fmla="*/ 2147483647 w 4"/>
                  <a:gd name="T7" fmla="*/ 2147483647 h 13"/>
                  <a:gd name="T8" fmla="*/ 0 w 4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3"/>
                  <a:gd name="T17" fmla="*/ 4 w 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3" fill="norm" stroke="1" extrusionOk="0">
                    <a:moveTo>
                      <a:pt x="0" y="13"/>
                    </a:moveTo>
                    <a:cubicBezTo>
                      <a:pt x="1" y="10"/>
                      <a:pt x="1" y="7"/>
                      <a:pt x="0" y="3"/>
                    </a:cubicBezTo>
                    <a:lnTo>
                      <a:pt x="0" y="0"/>
                    </a:lnTo>
                    <a:cubicBezTo>
                      <a:pt x="3" y="2"/>
                      <a:pt x="4" y="5"/>
                      <a:pt x="4" y="9"/>
                    </a:cubicBezTo>
                    <a:cubicBezTo>
                      <a:pt x="3" y="12"/>
                      <a:pt x="2" y="13"/>
                      <a:pt x="0" y="1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40" name="Freeform 72"/>
              <p:cNvSpPr/>
              <p:nvPr/>
            </p:nvSpPr>
            <p:spPr bwMode="auto">
              <a:xfrm>
                <a:off x="3732" y="1432"/>
                <a:ext cx="77" cy="69"/>
              </a:xfrm>
              <a:custGeom>
                <a:avLst/>
                <a:gdLst>
                  <a:gd name="T0" fmla="*/ 2147483647 w 7"/>
                  <a:gd name="T1" fmla="*/ 2147483647 h 6"/>
                  <a:gd name="T2" fmla="*/ 0 w 7"/>
                  <a:gd name="T3" fmla="*/ 0 h 6"/>
                  <a:gd name="T4" fmla="*/ 0 60000 65536"/>
                  <a:gd name="T5" fmla="*/ 0 60000 65536"/>
                  <a:gd name="T6" fmla="*/ 0 w 7"/>
                  <a:gd name="T7" fmla="*/ 0 h 6"/>
                  <a:gd name="T8" fmla="*/ 7 w 7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7" h="6" fill="norm" stroke="1" extrusionOk="0">
                    <a:moveTo>
                      <a:pt x="7" y="6"/>
                    </a:moveTo>
                    <a:cubicBezTo>
                      <a:pt x="5" y="5"/>
                      <a:pt x="5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41" name="Freeform 73"/>
              <p:cNvSpPr/>
              <p:nvPr/>
            </p:nvSpPr>
            <p:spPr bwMode="auto">
              <a:xfrm>
                <a:off x="3732" y="1432"/>
                <a:ext cx="58" cy="92"/>
              </a:xfrm>
              <a:custGeom>
                <a:avLst/>
                <a:gdLst>
                  <a:gd name="T0" fmla="*/ 2147483647 w 5"/>
                  <a:gd name="T1" fmla="*/ 2147483647 h 8"/>
                  <a:gd name="T2" fmla="*/ 0 w 5"/>
                  <a:gd name="T3" fmla="*/ 0 h 8"/>
                  <a:gd name="T4" fmla="*/ 0 60000 65536"/>
                  <a:gd name="T5" fmla="*/ 0 60000 65536"/>
                  <a:gd name="T6" fmla="*/ 0 w 5"/>
                  <a:gd name="T7" fmla="*/ 0 h 8"/>
                  <a:gd name="T8" fmla="*/ 5 w 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8" fill="norm" stroke="1" extrusionOk="0">
                    <a:moveTo>
                      <a:pt x="3" y="8"/>
                    </a:moveTo>
                    <a:cubicBezTo>
                      <a:pt x="5" y="5"/>
                      <a:pt x="3" y="3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42" name="Freeform 74"/>
              <p:cNvSpPr/>
              <p:nvPr/>
            </p:nvSpPr>
            <p:spPr bwMode="auto">
              <a:xfrm>
                <a:off x="3703" y="1432"/>
                <a:ext cx="48" cy="57"/>
              </a:xfrm>
              <a:custGeom>
                <a:avLst/>
                <a:gdLst>
                  <a:gd name="T0" fmla="*/ 2147483647 w 4"/>
                  <a:gd name="T1" fmla="*/ 2147483647 h 5"/>
                  <a:gd name="T2" fmla="*/ 0 w 4"/>
                  <a:gd name="T3" fmla="*/ 0 h 5"/>
                  <a:gd name="T4" fmla="*/ 0 60000 65536"/>
                  <a:gd name="T5" fmla="*/ 0 60000 65536"/>
                  <a:gd name="T6" fmla="*/ 0 w 4"/>
                  <a:gd name="T7" fmla="*/ 0 h 5"/>
                  <a:gd name="T8" fmla="*/ 4 w 4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5" fill="norm" stroke="1" extrusionOk="0">
                    <a:moveTo>
                      <a:pt x="4" y="5"/>
                    </a:moveTo>
                    <a:cubicBezTo>
                      <a:pt x="4" y="4"/>
                      <a:pt x="2" y="2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43" name="Freeform 75"/>
              <p:cNvSpPr/>
              <p:nvPr/>
            </p:nvSpPr>
            <p:spPr bwMode="auto">
              <a:xfrm>
                <a:off x="3699" y="1467"/>
                <a:ext cx="43" cy="23"/>
              </a:xfrm>
              <a:custGeom>
                <a:avLst/>
                <a:gdLst>
                  <a:gd name="T0" fmla="*/ 2147483647 w 4"/>
                  <a:gd name="T1" fmla="*/ 2147483647 h 2"/>
                  <a:gd name="T2" fmla="*/ 0 w 4"/>
                  <a:gd name="T3" fmla="*/ 0 h 2"/>
                  <a:gd name="T4" fmla="*/ 0 60000 65536"/>
                  <a:gd name="T5" fmla="*/ 0 60000 65536"/>
                  <a:gd name="T6" fmla="*/ 0 w 4"/>
                  <a:gd name="T7" fmla="*/ 0 h 2"/>
                  <a:gd name="T8" fmla="*/ 4 w 4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" fill="norm" stroke="1" extrusionOk="0">
                    <a:moveTo>
                      <a:pt x="4" y="2"/>
                    </a:moveTo>
                    <a:cubicBezTo>
                      <a:pt x="3" y="1"/>
                      <a:pt x="1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44" name="Freeform 76"/>
              <p:cNvSpPr/>
              <p:nvPr/>
            </p:nvSpPr>
            <p:spPr bwMode="auto">
              <a:xfrm>
                <a:off x="3752" y="1444"/>
                <a:ext cx="58" cy="34"/>
              </a:xfrm>
              <a:custGeom>
                <a:avLst/>
                <a:gdLst>
                  <a:gd name="T0" fmla="*/ 2147483647 w 5"/>
                  <a:gd name="T1" fmla="*/ 2147483647 h 3"/>
                  <a:gd name="T2" fmla="*/ 0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 fill="norm" stroke="1" extrusionOk="0">
                    <a:moveTo>
                      <a:pt x="5" y="3"/>
                    </a:moveTo>
                    <a:cubicBezTo>
                      <a:pt x="5" y="2"/>
                      <a:pt x="3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45" name="Freeform 77"/>
              <p:cNvSpPr/>
              <p:nvPr/>
            </p:nvSpPr>
            <p:spPr bwMode="auto">
              <a:xfrm>
                <a:off x="3732" y="1432"/>
                <a:ext cx="58" cy="69"/>
              </a:xfrm>
              <a:custGeom>
                <a:avLst/>
                <a:gdLst>
                  <a:gd name="T0" fmla="*/ 2147483647 w 5"/>
                  <a:gd name="T1" fmla="*/ 2147483647 h 6"/>
                  <a:gd name="T2" fmla="*/ 0 w 5"/>
                  <a:gd name="T3" fmla="*/ 0 h 6"/>
                  <a:gd name="T4" fmla="*/ 0 60000 65536"/>
                  <a:gd name="T5" fmla="*/ 0 60000 65536"/>
                  <a:gd name="T6" fmla="*/ 0 w 5"/>
                  <a:gd name="T7" fmla="*/ 0 h 6"/>
                  <a:gd name="T8" fmla="*/ 5 w 5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6" fill="norm" stroke="1" extrusionOk="0">
                    <a:moveTo>
                      <a:pt x="5" y="6"/>
                    </a:moveTo>
                    <a:cubicBezTo>
                      <a:pt x="4" y="3"/>
                      <a:pt x="3" y="1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46" name="Freeform 78"/>
              <p:cNvSpPr/>
              <p:nvPr/>
            </p:nvSpPr>
            <p:spPr bwMode="auto">
              <a:xfrm>
                <a:off x="3699" y="1513"/>
                <a:ext cx="77" cy="57"/>
              </a:xfrm>
              <a:custGeom>
                <a:avLst/>
                <a:gdLst>
                  <a:gd name="T0" fmla="*/ 2147483647 w 7"/>
                  <a:gd name="T1" fmla="*/ 2147483647 h 5"/>
                  <a:gd name="T2" fmla="*/ 2147483647 w 7"/>
                  <a:gd name="T3" fmla="*/ 2147483647 h 5"/>
                  <a:gd name="T4" fmla="*/ 0 w 7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5"/>
                  <a:gd name="T11" fmla="*/ 7 w 7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5" fill="norm" stroke="1" extrusionOk="0">
                    <a:moveTo>
                      <a:pt x="7" y="5"/>
                    </a:moveTo>
                    <a:cubicBezTo>
                      <a:pt x="6" y="5"/>
                      <a:pt x="5" y="5"/>
                      <a:pt x="4" y="4"/>
                    </a:cubicBezTo>
                    <a:lnTo>
                      <a:pt x="0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47" name="Freeform 79"/>
              <p:cNvSpPr/>
              <p:nvPr/>
            </p:nvSpPr>
            <p:spPr bwMode="auto">
              <a:xfrm>
                <a:off x="3742" y="1559"/>
                <a:ext cx="24" cy="57"/>
              </a:xfrm>
              <a:custGeom>
                <a:avLst/>
                <a:gdLst>
                  <a:gd name="T0" fmla="*/ 0 w 2"/>
                  <a:gd name="T1" fmla="*/ 0 h 5"/>
                  <a:gd name="T2" fmla="*/ 2147483647 w 2"/>
                  <a:gd name="T3" fmla="*/ 2147483647 h 5"/>
                  <a:gd name="T4" fmla="*/ 0 60000 65536"/>
                  <a:gd name="T5" fmla="*/ 0 60000 65536"/>
                  <a:gd name="T6" fmla="*/ 0 w 2"/>
                  <a:gd name="T7" fmla="*/ 0 h 5"/>
                  <a:gd name="T8" fmla="*/ 2 w 2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5" fill="norm" stroke="1" extrusionOk="0">
                    <a:moveTo>
                      <a:pt x="0" y="0"/>
                    </a:moveTo>
                    <a:cubicBezTo>
                      <a:pt x="1" y="2"/>
                      <a:pt x="2" y="3"/>
                      <a:pt x="1" y="5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48" name="Freeform 80"/>
              <p:cNvSpPr/>
              <p:nvPr/>
            </p:nvSpPr>
            <p:spPr bwMode="auto">
              <a:xfrm>
                <a:off x="3699" y="1536"/>
                <a:ext cx="43" cy="115"/>
              </a:xfrm>
              <a:custGeom>
                <a:avLst/>
                <a:gdLst>
                  <a:gd name="T0" fmla="*/ 0 w 4"/>
                  <a:gd name="T1" fmla="*/ 0 h 10"/>
                  <a:gd name="T2" fmla="*/ 2147483647 w 4"/>
                  <a:gd name="T3" fmla="*/ 2147483647 h 10"/>
                  <a:gd name="T4" fmla="*/ 0 60000 65536"/>
                  <a:gd name="T5" fmla="*/ 0 60000 65536"/>
                  <a:gd name="T6" fmla="*/ 0 w 4"/>
                  <a:gd name="T7" fmla="*/ 0 h 10"/>
                  <a:gd name="T8" fmla="*/ 4 w 4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10" fill="norm" stroke="1" extrusionOk="0">
                    <a:moveTo>
                      <a:pt x="0" y="0"/>
                    </a:moveTo>
                    <a:cubicBezTo>
                      <a:pt x="3" y="2"/>
                      <a:pt x="4" y="6"/>
                      <a:pt x="2" y="1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49" name="Freeform 81"/>
              <p:cNvSpPr/>
              <p:nvPr/>
            </p:nvSpPr>
            <p:spPr bwMode="auto">
              <a:xfrm>
                <a:off x="3699" y="1547"/>
                <a:ext cx="34" cy="115"/>
              </a:xfrm>
              <a:custGeom>
                <a:avLst/>
                <a:gdLst>
                  <a:gd name="T0" fmla="*/ 0 w 3"/>
                  <a:gd name="T1" fmla="*/ 2147483647 h 10"/>
                  <a:gd name="T2" fmla="*/ 0 w 3"/>
                  <a:gd name="T3" fmla="*/ 0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 fill="norm" stroke="1" extrusionOk="0">
                    <a:moveTo>
                      <a:pt x="0" y="10"/>
                    </a:moveTo>
                    <a:cubicBezTo>
                      <a:pt x="3" y="8"/>
                      <a:pt x="2" y="4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50" name="Freeform 82"/>
              <p:cNvSpPr/>
              <p:nvPr/>
            </p:nvSpPr>
            <p:spPr bwMode="auto">
              <a:xfrm>
                <a:off x="3670" y="1559"/>
                <a:ext cx="29" cy="126"/>
              </a:xfrm>
              <a:custGeom>
                <a:avLst/>
                <a:gdLst>
                  <a:gd name="T0" fmla="*/ 0 w 2"/>
                  <a:gd name="T1" fmla="*/ 0 h 11"/>
                  <a:gd name="T2" fmla="*/ 0 w 2"/>
                  <a:gd name="T3" fmla="*/ 2147483647 h 11"/>
                  <a:gd name="T4" fmla="*/ 0 60000 65536"/>
                  <a:gd name="T5" fmla="*/ 0 60000 65536"/>
                  <a:gd name="T6" fmla="*/ 0 w 2"/>
                  <a:gd name="T7" fmla="*/ 0 h 11"/>
                  <a:gd name="T8" fmla="*/ 2 w 2"/>
                  <a:gd name="T9" fmla="*/ 11 h 1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11" fill="norm" stroke="1" extrusionOk="0">
                    <a:moveTo>
                      <a:pt x="0" y="0"/>
                    </a:moveTo>
                    <a:cubicBezTo>
                      <a:pt x="2" y="6"/>
                      <a:pt x="1" y="9"/>
                      <a:pt x="0" y="11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51" name="Freeform 83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52" name="Freeform 84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53" name="Freeform 85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54" name="Freeform 86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55" name="Freeform 87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56" name="Freeform 88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57" name="Freeform 89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58" name="Freeform 90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59" name="Freeform 91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60" name="Freeform 92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61" name="Freeform 93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62" name="Freeform 94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63" name="Freeform 95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64" name="Freeform 96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65" name="Freeform 97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66" name="Freeform 98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67" name="Freeform 99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68" name="Freeform 100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69" name="Freeform 101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70" name="Freeform 102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71" name="Freeform 103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72" name="Freeform 104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73" name="Freeform 105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74" name="Freeform 106"/>
              <p:cNvSpPr/>
              <p:nvPr/>
            </p:nvSpPr>
            <p:spPr bwMode="auto">
              <a:xfrm>
                <a:off x="3410" y="1386"/>
                <a:ext cx="48" cy="184"/>
              </a:xfrm>
              <a:custGeom>
                <a:avLst/>
                <a:gdLst>
                  <a:gd name="T0" fmla="*/ 2147483647 w 4"/>
                  <a:gd name="T1" fmla="*/ 2147483647 h 16"/>
                  <a:gd name="T2" fmla="*/ 2147483647 w 4"/>
                  <a:gd name="T3" fmla="*/ 2147483647 h 16"/>
                  <a:gd name="T4" fmla="*/ 2147483647 w 4"/>
                  <a:gd name="T5" fmla="*/ 0 h 16"/>
                  <a:gd name="T6" fmla="*/ 2147483647 w 4"/>
                  <a:gd name="T7" fmla="*/ 2147483647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 fill="norm" stroke="1" extrusionOk="0">
                    <a:moveTo>
                      <a:pt x="1" y="1"/>
                    </a:moveTo>
                    <a:cubicBezTo>
                      <a:pt x="0" y="7"/>
                      <a:pt x="0" y="12"/>
                      <a:pt x="2" y="16"/>
                    </a:cubicBezTo>
                    <a:cubicBezTo>
                      <a:pt x="3" y="10"/>
                      <a:pt x="4" y="5"/>
                      <a:pt x="3" y="0"/>
                    </a:cubicBezTo>
                    <a:cubicBezTo>
                      <a:pt x="2" y="0"/>
                      <a:pt x="1" y="1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75" name="Freeform 107"/>
              <p:cNvSpPr/>
              <p:nvPr/>
            </p:nvSpPr>
            <p:spPr bwMode="auto">
              <a:xfrm>
                <a:off x="3434" y="1375"/>
                <a:ext cx="43" cy="172"/>
              </a:xfrm>
              <a:custGeom>
                <a:avLst/>
                <a:gdLst>
                  <a:gd name="T0" fmla="*/ 2147483647 w 4"/>
                  <a:gd name="T1" fmla="*/ 2147483647 h 15"/>
                  <a:gd name="T2" fmla="*/ 2147483647 w 4"/>
                  <a:gd name="T3" fmla="*/ 2147483647 h 15"/>
                  <a:gd name="T4" fmla="*/ 2147483647 w 4"/>
                  <a:gd name="T5" fmla="*/ 0 h 15"/>
                  <a:gd name="T6" fmla="*/ 2147483647 w 4"/>
                  <a:gd name="T7" fmla="*/ 2147483647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5"/>
                  <a:gd name="T14" fmla="*/ 4 w 4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5" fill="norm" stroke="1" extrusionOk="0">
                    <a:moveTo>
                      <a:pt x="1" y="1"/>
                    </a:moveTo>
                    <a:cubicBezTo>
                      <a:pt x="0" y="6"/>
                      <a:pt x="0" y="11"/>
                      <a:pt x="2" y="15"/>
                    </a:cubicBezTo>
                    <a:cubicBezTo>
                      <a:pt x="4" y="9"/>
                      <a:pt x="4" y="4"/>
                      <a:pt x="3" y="0"/>
                    </a:cubicBezTo>
                    <a:cubicBezTo>
                      <a:pt x="3" y="0"/>
                      <a:pt x="2" y="0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76" name="Freeform 108"/>
              <p:cNvSpPr/>
              <p:nvPr/>
            </p:nvSpPr>
            <p:spPr bwMode="auto">
              <a:xfrm>
                <a:off x="3458" y="1352"/>
                <a:ext cx="43" cy="155"/>
              </a:xfrm>
              <a:custGeom>
                <a:avLst/>
                <a:gdLst>
                  <a:gd name="T0" fmla="*/ 2147483647 w 4"/>
                  <a:gd name="T1" fmla="*/ 2147483647 h 14"/>
                  <a:gd name="T2" fmla="*/ 2147483647 w 4"/>
                  <a:gd name="T3" fmla="*/ 2147483647 h 14"/>
                  <a:gd name="T4" fmla="*/ 2147483647 w 4"/>
                  <a:gd name="T5" fmla="*/ 0 h 14"/>
                  <a:gd name="T6" fmla="*/ 2147483647 w 4"/>
                  <a:gd name="T7" fmla="*/ 2147483647 h 1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4"/>
                  <a:gd name="T14" fmla="*/ 4 w 4"/>
                  <a:gd name="T15" fmla="*/ 14 h 1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4" fill="norm" stroke="1" extrusionOk="0">
                    <a:moveTo>
                      <a:pt x="2" y="1"/>
                    </a:moveTo>
                    <a:cubicBezTo>
                      <a:pt x="1" y="6"/>
                      <a:pt x="0" y="11"/>
                      <a:pt x="2" y="14"/>
                    </a:cubicBezTo>
                    <a:cubicBezTo>
                      <a:pt x="4" y="9"/>
                      <a:pt x="4" y="4"/>
                      <a:pt x="4" y="0"/>
                    </a:cubicBezTo>
                    <a:cubicBezTo>
                      <a:pt x="3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77" name="Freeform 109"/>
              <p:cNvSpPr/>
              <p:nvPr/>
            </p:nvSpPr>
            <p:spPr bwMode="auto">
              <a:xfrm>
                <a:off x="3491" y="1339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2147483647 w 4"/>
                  <a:gd name="T7" fmla="*/ 2147483647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3"/>
                  <a:gd name="T14" fmla="*/ 4 w 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3" fill="norm" stroke="1" extrusionOk="0">
                    <a:moveTo>
                      <a:pt x="1" y="1"/>
                    </a:moveTo>
                    <a:cubicBezTo>
                      <a:pt x="0" y="5"/>
                      <a:pt x="0" y="10"/>
                      <a:pt x="2" y="13"/>
                    </a:cubicBezTo>
                    <a:cubicBezTo>
                      <a:pt x="3" y="8"/>
                      <a:pt x="4" y="4"/>
                      <a:pt x="3" y="0"/>
                    </a:cubicBezTo>
                    <a:cubicBezTo>
                      <a:pt x="2" y="0"/>
                      <a:pt x="2" y="1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78" name="Freeform 110"/>
              <p:cNvSpPr/>
              <p:nvPr/>
            </p:nvSpPr>
            <p:spPr bwMode="auto">
              <a:xfrm>
                <a:off x="3511" y="1329"/>
                <a:ext cx="48" cy="138"/>
              </a:xfrm>
              <a:custGeom>
                <a:avLst/>
                <a:gdLst>
                  <a:gd name="T0" fmla="*/ 2147483647 w 4"/>
                  <a:gd name="T1" fmla="*/ 2147483647 h 12"/>
                  <a:gd name="T2" fmla="*/ 2147483647 w 4"/>
                  <a:gd name="T3" fmla="*/ 2147483647 h 12"/>
                  <a:gd name="T4" fmla="*/ 2147483647 w 4"/>
                  <a:gd name="T5" fmla="*/ 0 h 12"/>
                  <a:gd name="T6" fmla="*/ 2147483647 w 4"/>
                  <a:gd name="T7" fmla="*/ 214748364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2"/>
                  <a:gd name="T14" fmla="*/ 4 w 4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2" fill="norm" stroke="1" extrusionOk="0">
                    <a:moveTo>
                      <a:pt x="2" y="1"/>
                    </a:moveTo>
                    <a:cubicBezTo>
                      <a:pt x="1" y="5"/>
                      <a:pt x="0" y="9"/>
                      <a:pt x="2" y="12"/>
                    </a:cubicBezTo>
                    <a:cubicBezTo>
                      <a:pt x="4" y="7"/>
                      <a:pt x="4" y="3"/>
                      <a:pt x="3" y="0"/>
                    </a:cubicBezTo>
                    <a:cubicBezTo>
                      <a:pt x="3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79" name="Freeform 111"/>
              <p:cNvSpPr/>
              <p:nvPr/>
            </p:nvSpPr>
            <p:spPr bwMode="auto">
              <a:xfrm>
                <a:off x="3535" y="1306"/>
                <a:ext cx="43" cy="126"/>
              </a:xfrm>
              <a:custGeom>
                <a:avLst/>
                <a:gdLst>
                  <a:gd name="T0" fmla="*/ 2147483647 w 4"/>
                  <a:gd name="T1" fmla="*/ 2147483647 h 11"/>
                  <a:gd name="T2" fmla="*/ 2147483647 w 4"/>
                  <a:gd name="T3" fmla="*/ 2147483647 h 11"/>
                  <a:gd name="T4" fmla="*/ 2147483647 w 4"/>
                  <a:gd name="T5" fmla="*/ 0 h 11"/>
                  <a:gd name="T6" fmla="*/ 2147483647 w 4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1"/>
                  <a:gd name="T14" fmla="*/ 4 w 4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1" fill="norm" stroke="1" extrusionOk="0">
                    <a:moveTo>
                      <a:pt x="2" y="1"/>
                    </a:moveTo>
                    <a:cubicBezTo>
                      <a:pt x="1" y="5"/>
                      <a:pt x="0" y="9"/>
                      <a:pt x="2" y="11"/>
                    </a:cubicBezTo>
                    <a:cubicBezTo>
                      <a:pt x="4" y="7"/>
                      <a:pt x="4" y="4"/>
                      <a:pt x="4" y="0"/>
                    </a:cubicBezTo>
                    <a:cubicBezTo>
                      <a:pt x="3" y="1"/>
                      <a:pt x="3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80" name="Freeform 112"/>
              <p:cNvSpPr/>
              <p:nvPr/>
            </p:nvSpPr>
            <p:spPr bwMode="auto">
              <a:xfrm>
                <a:off x="3559" y="1294"/>
                <a:ext cx="43" cy="115"/>
              </a:xfrm>
              <a:custGeom>
                <a:avLst/>
                <a:gdLst>
                  <a:gd name="T0" fmla="*/ 2147483647 w 4"/>
                  <a:gd name="T1" fmla="*/ 2147483647 h 10"/>
                  <a:gd name="T2" fmla="*/ 2147483647 w 4"/>
                  <a:gd name="T3" fmla="*/ 2147483647 h 10"/>
                  <a:gd name="T4" fmla="*/ 2147483647 w 4"/>
                  <a:gd name="T5" fmla="*/ 0 h 10"/>
                  <a:gd name="T6" fmla="*/ 2147483647 w 4"/>
                  <a:gd name="T7" fmla="*/ 2147483647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0"/>
                  <a:gd name="T14" fmla="*/ 4 w 4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0" fill="norm" stroke="1" extrusionOk="0">
                    <a:moveTo>
                      <a:pt x="3" y="1"/>
                    </a:moveTo>
                    <a:cubicBezTo>
                      <a:pt x="2" y="4"/>
                      <a:pt x="0" y="8"/>
                      <a:pt x="2" y="10"/>
                    </a:cubicBezTo>
                    <a:cubicBezTo>
                      <a:pt x="4" y="7"/>
                      <a:pt x="4" y="3"/>
                      <a:pt x="4" y="0"/>
                    </a:cubicBezTo>
                    <a:cubicBezTo>
                      <a:pt x="4" y="0"/>
                      <a:pt x="3" y="0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81" name="Freeform 113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82" name="Freeform 114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83" name="Freeform 115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84" name="Freeform 116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85" name="Freeform 117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86" name="Freeform 118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87" name="Freeform 119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88" name="Freeform 120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89" name="Freeform 121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90" name="Freeform 122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91" name="Freeform 123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92" name="Freeform 124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93" name="Freeform 125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94" name="Freeform 126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95" name="Freeform 127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96" name="Freeform 128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97" name="Freeform 129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98" name="Freeform 130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99" name="Freeform 131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00" name="Freeform 132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01" name="Freeform 133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02" name="Freeform 134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03" name="Freeform 135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04" name="Freeform 136"/>
              <p:cNvSpPr/>
              <p:nvPr/>
            </p:nvSpPr>
            <p:spPr bwMode="auto">
              <a:xfrm>
                <a:off x="3386" y="1329"/>
                <a:ext cx="72" cy="103"/>
              </a:xfrm>
              <a:custGeom>
                <a:avLst/>
                <a:gdLst>
                  <a:gd name="T0" fmla="*/ 0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2147483647 w 6"/>
                  <a:gd name="T7" fmla="*/ 0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w 6"/>
                  <a:gd name="T13" fmla="*/ 2147483647 h 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9"/>
                  <a:gd name="T23" fmla="*/ 6 w 6"/>
                  <a:gd name="T24" fmla="*/ 9 h 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9" fill="norm" stroke="1" extrusionOk="0">
                    <a:moveTo>
                      <a:pt x="0" y="9"/>
                    </a:moveTo>
                    <a:cubicBezTo>
                      <a:pt x="0" y="9"/>
                      <a:pt x="0" y="6"/>
                      <a:pt x="1" y="3"/>
                    </a:cubicBezTo>
                    <a:cubicBezTo>
                      <a:pt x="1" y="2"/>
                      <a:pt x="1" y="2"/>
                      <a:pt x="2" y="1"/>
                    </a:cubicBezTo>
                    <a:cubicBezTo>
                      <a:pt x="3" y="0"/>
                      <a:pt x="5" y="0"/>
                      <a:pt x="6" y="0"/>
                    </a:cubicBezTo>
                    <a:cubicBezTo>
                      <a:pt x="6" y="1"/>
                      <a:pt x="5" y="2"/>
                      <a:pt x="4" y="3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3" y="8"/>
                      <a:pt x="2" y="9"/>
                      <a:pt x="0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05" name="Freeform 137"/>
              <p:cNvSpPr/>
              <p:nvPr/>
            </p:nvSpPr>
            <p:spPr bwMode="auto">
              <a:xfrm>
                <a:off x="3423" y="1317"/>
                <a:ext cx="67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2147483647 w 6"/>
                  <a:gd name="T7" fmla="*/ 2147483647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9"/>
                  <a:gd name="T20" fmla="*/ 6 w 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9" fill="norm" stroke="1" extrusionOk="0">
                    <a:moveTo>
                      <a:pt x="1" y="9"/>
                    </a:moveTo>
                    <a:cubicBezTo>
                      <a:pt x="0" y="8"/>
                      <a:pt x="1" y="6"/>
                      <a:pt x="2" y="4"/>
                    </a:cubicBezTo>
                    <a:cubicBezTo>
                      <a:pt x="3" y="2"/>
                      <a:pt x="4" y="0"/>
                      <a:pt x="6" y="1"/>
                    </a:cubicBezTo>
                    <a:cubicBezTo>
                      <a:pt x="5" y="2"/>
                      <a:pt x="5" y="3"/>
                      <a:pt x="5" y="4"/>
                    </a:cubicBezTo>
                    <a:cubicBezTo>
                      <a:pt x="4" y="5"/>
                      <a:pt x="4" y="6"/>
                      <a:pt x="4" y="6"/>
                    </a:cubicBezTo>
                    <a:cubicBezTo>
                      <a:pt x="4" y="8"/>
                      <a:pt x="2" y="8"/>
                      <a:pt x="1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06" name="Freeform 138"/>
              <p:cNvSpPr/>
              <p:nvPr/>
            </p:nvSpPr>
            <p:spPr bwMode="auto">
              <a:xfrm>
                <a:off x="3467" y="1317"/>
                <a:ext cx="43" cy="92"/>
              </a:xfrm>
              <a:custGeom>
                <a:avLst/>
                <a:gdLst>
                  <a:gd name="T0" fmla="*/ 0 w 4"/>
                  <a:gd name="T1" fmla="*/ 2147483647 h 8"/>
                  <a:gd name="T2" fmla="*/ 2147483647 w 4"/>
                  <a:gd name="T3" fmla="*/ 2147483647 h 8"/>
                  <a:gd name="T4" fmla="*/ 2147483647 w 4"/>
                  <a:gd name="T5" fmla="*/ 0 h 8"/>
                  <a:gd name="T6" fmla="*/ 2147483647 w 4"/>
                  <a:gd name="T7" fmla="*/ 2147483647 h 8"/>
                  <a:gd name="T8" fmla="*/ 2147483647 w 4"/>
                  <a:gd name="T9" fmla="*/ 2147483647 h 8"/>
                  <a:gd name="T10" fmla="*/ 0 w 4"/>
                  <a:gd name="T11" fmla="*/ 2147483647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 fill="norm" stroke="1" extrusionOk="0">
                    <a:moveTo>
                      <a:pt x="0" y="8"/>
                    </a:moveTo>
                    <a:cubicBezTo>
                      <a:pt x="0" y="7"/>
                      <a:pt x="0" y="5"/>
                      <a:pt x="1" y="3"/>
                    </a:cubicBezTo>
                    <a:cubicBezTo>
                      <a:pt x="1" y="1"/>
                      <a:pt x="3" y="0"/>
                      <a:pt x="4" y="0"/>
                    </a:cubicBezTo>
                    <a:cubicBezTo>
                      <a:pt x="4" y="1"/>
                      <a:pt x="4" y="2"/>
                      <a:pt x="3" y="3"/>
                    </a:cubicBezTo>
                    <a:cubicBezTo>
                      <a:pt x="3" y="4"/>
                      <a:pt x="3" y="5"/>
                      <a:pt x="3" y="6"/>
                    </a:cubicBezTo>
                    <a:cubicBezTo>
                      <a:pt x="2" y="7"/>
                      <a:pt x="1" y="7"/>
                      <a:pt x="0" y="8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07" name="Freeform 139"/>
              <p:cNvSpPr/>
              <p:nvPr/>
            </p:nvSpPr>
            <p:spPr bwMode="auto">
              <a:xfrm>
                <a:off x="3501" y="1317"/>
                <a:ext cx="34" cy="80"/>
              </a:xfrm>
              <a:custGeom>
                <a:avLst/>
                <a:gdLst>
                  <a:gd name="T0" fmla="*/ 0 w 3"/>
                  <a:gd name="T1" fmla="*/ 2147483647 h 7"/>
                  <a:gd name="T2" fmla="*/ 0 w 3"/>
                  <a:gd name="T3" fmla="*/ 2147483647 h 7"/>
                  <a:gd name="T4" fmla="*/ 2147483647 w 3"/>
                  <a:gd name="T5" fmla="*/ 0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0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 fill="norm" stroke="1" extrusionOk="0">
                    <a:moveTo>
                      <a:pt x="0" y="7"/>
                    </a:moveTo>
                    <a:cubicBezTo>
                      <a:pt x="0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0"/>
                    </a:cubicBezTo>
                    <a:cubicBezTo>
                      <a:pt x="3" y="1"/>
                      <a:pt x="3" y="2"/>
                      <a:pt x="2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6"/>
                      <a:pt x="1" y="6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08" name="Freeform 140"/>
              <p:cNvSpPr/>
              <p:nvPr/>
            </p:nvSpPr>
            <p:spPr bwMode="auto">
              <a:xfrm>
                <a:off x="3525" y="1306"/>
                <a:ext cx="34" cy="80"/>
              </a:xfrm>
              <a:custGeom>
                <a:avLst/>
                <a:gdLst>
                  <a:gd name="T0" fmla="*/ 0 w 3"/>
                  <a:gd name="T1" fmla="*/ 2147483647 h 7"/>
                  <a:gd name="T2" fmla="*/ 0 w 3"/>
                  <a:gd name="T3" fmla="*/ 2147483647 h 7"/>
                  <a:gd name="T4" fmla="*/ 2147483647 w 3"/>
                  <a:gd name="T5" fmla="*/ 2147483647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0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 fill="norm" stroke="1" extrusionOk="0">
                    <a:moveTo>
                      <a:pt x="0" y="7"/>
                    </a:moveTo>
                    <a:cubicBezTo>
                      <a:pt x="0" y="7"/>
                      <a:pt x="0" y="5"/>
                      <a:pt x="0" y="3"/>
                    </a:cubicBezTo>
                    <a:cubicBezTo>
                      <a:pt x="1" y="2"/>
                      <a:pt x="2" y="0"/>
                      <a:pt x="3" y="1"/>
                    </a:cubicBezTo>
                    <a:cubicBezTo>
                      <a:pt x="3" y="2"/>
                      <a:pt x="2" y="3"/>
                      <a:pt x="2" y="3"/>
                    </a:cubicBezTo>
                    <a:cubicBezTo>
                      <a:pt x="2" y="4"/>
                      <a:pt x="2" y="5"/>
                      <a:pt x="2" y="5"/>
                    </a:cubicBezTo>
                    <a:cubicBezTo>
                      <a:pt x="2" y="6"/>
                      <a:pt x="1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09" name="Freeform 141"/>
              <p:cNvSpPr/>
              <p:nvPr/>
            </p:nvSpPr>
            <p:spPr bwMode="auto">
              <a:xfrm>
                <a:off x="3544" y="1306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0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 fill="norm" stroke="1" extrusionOk="0">
                    <a:moveTo>
                      <a:pt x="0" y="6"/>
                    </a:moveTo>
                    <a:cubicBezTo>
                      <a:pt x="0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2"/>
                      <a:pt x="2" y="2"/>
                      <a:pt x="2" y="3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6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10" name="Freeform 142"/>
              <p:cNvSpPr/>
              <p:nvPr/>
            </p:nvSpPr>
            <p:spPr bwMode="auto">
              <a:xfrm>
                <a:off x="3559" y="1306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2147483647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 fill="norm" stroke="1" extrusionOk="0">
                    <a:moveTo>
                      <a:pt x="0" y="6"/>
                    </a:moveTo>
                    <a:cubicBezTo>
                      <a:pt x="0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3" y="1"/>
                      <a:pt x="2" y="2"/>
                      <a:pt x="2" y="3"/>
                    </a:cubicBezTo>
                    <a:cubicBezTo>
                      <a:pt x="2" y="3"/>
                      <a:pt x="2" y="4"/>
                      <a:pt x="2" y="4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11" name="Freeform 143"/>
              <p:cNvSpPr/>
              <p:nvPr/>
            </p:nvSpPr>
            <p:spPr bwMode="auto">
              <a:xfrm>
                <a:off x="3578" y="1306"/>
                <a:ext cx="24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 fill="norm" stroke="1" extrusionOk="0">
                    <a:moveTo>
                      <a:pt x="0" y="5"/>
                    </a:moveTo>
                    <a:cubicBezTo>
                      <a:pt x="0" y="5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2"/>
                      <a:pt x="1" y="2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0" y="5"/>
                      <a:pt x="0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12" name="Freeform 144"/>
              <p:cNvSpPr/>
              <p:nvPr/>
            </p:nvSpPr>
            <p:spPr bwMode="auto">
              <a:xfrm>
                <a:off x="3593" y="1306"/>
                <a:ext cx="19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 fill="norm" stroke="1" extrusionOk="0">
                    <a:moveTo>
                      <a:pt x="0" y="5"/>
                    </a:moveTo>
                    <a:cubicBezTo>
                      <a:pt x="0" y="5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0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13" name="Freeform 145"/>
              <p:cNvSpPr/>
              <p:nvPr/>
            </p:nvSpPr>
            <p:spPr bwMode="auto">
              <a:xfrm>
                <a:off x="3602" y="1306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 fill="norm" stroke="1" extrusionOk="0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14" name="Freeform 146"/>
              <p:cNvSpPr/>
              <p:nvPr/>
            </p:nvSpPr>
            <p:spPr bwMode="auto">
              <a:xfrm>
                <a:off x="3612" y="1306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 fill="norm" stroke="1" extrusionOk="0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15" name="Freeform 147"/>
              <p:cNvSpPr/>
              <p:nvPr/>
            </p:nvSpPr>
            <p:spPr bwMode="auto">
              <a:xfrm>
                <a:off x="3626" y="1306"/>
                <a:ext cx="19" cy="46"/>
              </a:xfrm>
              <a:custGeom>
                <a:avLst/>
                <a:gdLst>
                  <a:gd name="T0" fmla="*/ 0 w 2"/>
                  <a:gd name="T1" fmla="*/ 2147483647 h 4"/>
                  <a:gd name="T2" fmla="*/ 0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 fill="norm" stroke="1" extrusionOk="0">
                    <a:moveTo>
                      <a:pt x="0" y="4"/>
                    </a:moveTo>
                    <a:cubicBezTo>
                      <a:pt x="0" y="4"/>
                      <a:pt x="0" y="2"/>
                      <a:pt x="0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0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16" name="Freeform 148"/>
              <p:cNvSpPr/>
              <p:nvPr/>
            </p:nvSpPr>
            <p:spPr bwMode="auto">
              <a:xfrm>
                <a:off x="3410" y="1260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0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0 w 6"/>
                  <a:gd name="T13" fmla="*/ 2147483647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7"/>
                  <a:gd name="T23" fmla="*/ 6 w 6"/>
                  <a:gd name="T24" fmla="*/ 7 h 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7" fill="norm" stroke="1" extrusionOk="0">
                    <a:moveTo>
                      <a:pt x="0" y="7"/>
                    </a:moveTo>
                    <a:cubicBezTo>
                      <a:pt x="0" y="6"/>
                      <a:pt x="0" y="4"/>
                      <a:pt x="1" y="2"/>
                    </a:cubicBezTo>
                    <a:cubicBezTo>
                      <a:pt x="2" y="1"/>
                      <a:pt x="2" y="0"/>
                      <a:pt x="3" y="0"/>
                    </a:cubicBezTo>
                    <a:cubicBezTo>
                      <a:pt x="4" y="0"/>
                      <a:pt x="5" y="0"/>
                      <a:pt x="6" y="1"/>
                    </a:cubicBezTo>
                    <a:cubicBezTo>
                      <a:pt x="5" y="2"/>
                      <a:pt x="5" y="2"/>
                      <a:pt x="4" y="3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3" y="7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17" name="Freeform 149"/>
              <p:cNvSpPr/>
              <p:nvPr/>
            </p:nvSpPr>
            <p:spPr bwMode="auto">
              <a:xfrm>
                <a:off x="3443" y="1260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0 w 6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 fill="norm" stroke="1" extrusionOk="0">
                    <a:moveTo>
                      <a:pt x="0" y="7"/>
                    </a:moveTo>
                    <a:cubicBezTo>
                      <a:pt x="0" y="6"/>
                      <a:pt x="1" y="4"/>
                      <a:pt x="2" y="3"/>
                    </a:cubicBezTo>
                    <a:cubicBezTo>
                      <a:pt x="3" y="1"/>
                      <a:pt x="4" y="0"/>
                      <a:pt x="6" y="1"/>
                    </a:cubicBezTo>
                    <a:cubicBezTo>
                      <a:pt x="5" y="2"/>
                      <a:pt x="4" y="3"/>
                      <a:pt x="4" y="3"/>
                    </a:cubicBezTo>
                    <a:cubicBezTo>
                      <a:pt x="4" y="4"/>
                      <a:pt x="3" y="5"/>
                      <a:pt x="3" y="6"/>
                    </a:cubicBezTo>
                    <a:cubicBezTo>
                      <a:pt x="3" y="7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18" name="Freeform 150"/>
              <p:cNvSpPr/>
              <p:nvPr/>
            </p:nvSpPr>
            <p:spPr bwMode="auto">
              <a:xfrm>
                <a:off x="3476" y="1271"/>
                <a:ext cx="58" cy="69"/>
              </a:xfrm>
              <a:custGeom>
                <a:avLst/>
                <a:gdLst>
                  <a:gd name="T0" fmla="*/ 0 w 5"/>
                  <a:gd name="T1" fmla="*/ 2147483647 h 6"/>
                  <a:gd name="T2" fmla="*/ 2147483647 w 5"/>
                  <a:gd name="T3" fmla="*/ 2147483647 h 6"/>
                  <a:gd name="T4" fmla="*/ 2147483647 w 5"/>
                  <a:gd name="T5" fmla="*/ 2147483647 h 6"/>
                  <a:gd name="T6" fmla="*/ 2147483647 w 5"/>
                  <a:gd name="T7" fmla="*/ 2147483647 h 6"/>
                  <a:gd name="T8" fmla="*/ 2147483647 w 5"/>
                  <a:gd name="T9" fmla="*/ 2147483647 h 6"/>
                  <a:gd name="T10" fmla="*/ 0 w 5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 fill="norm" stroke="1" extrusionOk="0">
                    <a:moveTo>
                      <a:pt x="0" y="6"/>
                    </a:moveTo>
                    <a:cubicBezTo>
                      <a:pt x="0" y="5"/>
                      <a:pt x="0" y="3"/>
                      <a:pt x="1" y="2"/>
                    </a:cubicBezTo>
                    <a:cubicBezTo>
                      <a:pt x="2" y="0"/>
                      <a:pt x="3" y="0"/>
                      <a:pt x="5" y="1"/>
                    </a:cubicBezTo>
                    <a:cubicBezTo>
                      <a:pt x="4" y="1"/>
                      <a:pt x="4" y="2"/>
                      <a:pt x="3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19" name="Freeform 151"/>
              <p:cNvSpPr/>
              <p:nvPr/>
            </p:nvSpPr>
            <p:spPr bwMode="auto">
              <a:xfrm>
                <a:off x="3501" y="1271"/>
                <a:ext cx="43" cy="69"/>
              </a:xfrm>
              <a:custGeom>
                <a:avLst/>
                <a:gdLst>
                  <a:gd name="T0" fmla="*/ 0 w 4"/>
                  <a:gd name="T1" fmla="*/ 2147483647 h 6"/>
                  <a:gd name="T2" fmla="*/ 2147483647 w 4"/>
                  <a:gd name="T3" fmla="*/ 2147483647 h 6"/>
                  <a:gd name="T4" fmla="*/ 2147483647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0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 fill="norm" stroke="1" extrusionOk="0">
                    <a:moveTo>
                      <a:pt x="0" y="6"/>
                    </a:moveTo>
                    <a:cubicBezTo>
                      <a:pt x="0" y="5"/>
                      <a:pt x="1" y="3"/>
                      <a:pt x="1" y="2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4" y="1"/>
                      <a:pt x="3" y="2"/>
                      <a:pt x="3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20" name="Freeform 152"/>
              <p:cNvSpPr/>
              <p:nvPr/>
            </p:nvSpPr>
            <p:spPr bwMode="auto">
              <a:xfrm>
                <a:off x="3525" y="1271"/>
                <a:ext cx="43" cy="69"/>
              </a:xfrm>
              <a:custGeom>
                <a:avLst/>
                <a:gdLst>
                  <a:gd name="T0" fmla="*/ 0 w 4"/>
                  <a:gd name="T1" fmla="*/ 2147483647 h 6"/>
                  <a:gd name="T2" fmla="*/ 2147483647 w 4"/>
                  <a:gd name="T3" fmla="*/ 2147483647 h 6"/>
                  <a:gd name="T4" fmla="*/ 2147483647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0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 fill="norm" stroke="1" extrusionOk="0">
                    <a:moveTo>
                      <a:pt x="0" y="6"/>
                    </a:moveTo>
                    <a:cubicBezTo>
                      <a:pt x="0" y="5"/>
                      <a:pt x="1" y="4"/>
                      <a:pt x="1" y="2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3" y="2"/>
                      <a:pt x="3" y="2"/>
                      <a:pt x="3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21" name="Freeform 153"/>
              <p:cNvSpPr/>
              <p:nvPr/>
            </p:nvSpPr>
            <p:spPr bwMode="auto">
              <a:xfrm>
                <a:off x="3544" y="1271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2147483647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 fill="norm" stroke="1" extrusionOk="0">
                    <a:moveTo>
                      <a:pt x="0" y="6"/>
                    </a:moveTo>
                    <a:cubicBezTo>
                      <a:pt x="0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3" y="2"/>
                      <a:pt x="3" y="2"/>
                      <a:pt x="2" y="3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22" name="Freeform 154"/>
              <p:cNvSpPr/>
              <p:nvPr/>
            </p:nvSpPr>
            <p:spPr bwMode="auto">
              <a:xfrm>
                <a:off x="3569" y="1283"/>
                <a:ext cx="24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 fill="norm" stroke="1" extrusionOk="0">
                    <a:moveTo>
                      <a:pt x="0" y="4"/>
                    </a:moveTo>
                    <a:cubicBezTo>
                      <a:pt x="0" y="4"/>
                      <a:pt x="0" y="3"/>
                      <a:pt x="0" y="2"/>
                    </a:cubicBezTo>
                    <a:cubicBezTo>
                      <a:pt x="1" y="0"/>
                      <a:pt x="2" y="0"/>
                      <a:pt x="2" y="0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0" y="5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23" name="Freeform 155"/>
              <p:cNvSpPr/>
              <p:nvPr/>
            </p:nvSpPr>
            <p:spPr bwMode="auto">
              <a:xfrm>
                <a:off x="3578" y="1283"/>
                <a:ext cx="34" cy="57"/>
              </a:xfrm>
              <a:custGeom>
                <a:avLst/>
                <a:gdLst>
                  <a:gd name="T0" fmla="*/ 0 w 3"/>
                  <a:gd name="T1" fmla="*/ 2147483647 h 5"/>
                  <a:gd name="T2" fmla="*/ 2147483647 w 3"/>
                  <a:gd name="T3" fmla="*/ 2147483647 h 5"/>
                  <a:gd name="T4" fmla="*/ 2147483647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0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 fill="norm" stroke="1" extrusionOk="0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24" name="Freeform 156"/>
              <p:cNvSpPr/>
              <p:nvPr/>
            </p:nvSpPr>
            <p:spPr bwMode="auto">
              <a:xfrm>
                <a:off x="3593" y="1283"/>
                <a:ext cx="34" cy="46"/>
              </a:xfrm>
              <a:custGeom>
                <a:avLst/>
                <a:gdLst>
                  <a:gd name="T0" fmla="*/ 0 w 3"/>
                  <a:gd name="T1" fmla="*/ 2147483647 h 4"/>
                  <a:gd name="T2" fmla="*/ 2147483647 w 3"/>
                  <a:gd name="T3" fmla="*/ 2147483647 h 4"/>
                  <a:gd name="T4" fmla="*/ 2147483647 w 3"/>
                  <a:gd name="T5" fmla="*/ 2147483647 h 4"/>
                  <a:gd name="T6" fmla="*/ 2147483647 w 3"/>
                  <a:gd name="T7" fmla="*/ 2147483647 h 4"/>
                  <a:gd name="T8" fmla="*/ 2147483647 w 3"/>
                  <a:gd name="T9" fmla="*/ 2147483647 h 4"/>
                  <a:gd name="T10" fmla="*/ 0 w 3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4"/>
                  <a:gd name="T20" fmla="*/ 3 w 3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4" fill="norm" stroke="1" extrusionOk="0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25" name="Freeform 157"/>
              <p:cNvSpPr/>
              <p:nvPr/>
            </p:nvSpPr>
            <p:spPr bwMode="auto">
              <a:xfrm>
                <a:off x="3602" y="1283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 fill="norm" stroke="1" extrusionOk="0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26" name="Freeform 158"/>
              <p:cNvSpPr/>
              <p:nvPr/>
            </p:nvSpPr>
            <p:spPr bwMode="auto">
              <a:xfrm>
                <a:off x="3612" y="1283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 fill="norm" stroke="1" extrusionOk="0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27" name="Freeform 159"/>
              <p:cNvSpPr/>
              <p:nvPr/>
            </p:nvSpPr>
            <p:spPr bwMode="auto">
              <a:xfrm>
                <a:off x="3626" y="1294"/>
                <a:ext cx="19" cy="34"/>
              </a:xfrm>
              <a:custGeom>
                <a:avLst/>
                <a:gdLst>
                  <a:gd name="T0" fmla="*/ 0 w 2"/>
                  <a:gd name="T1" fmla="*/ 2147483647 h 3"/>
                  <a:gd name="T2" fmla="*/ 2147483647 w 2"/>
                  <a:gd name="T3" fmla="*/ 2147483647 h 3"/>
                  <a:gd name="T4" fmla="*/ 2147483647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0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3"/>
                  <a:gd name="T20" fmla="*/ 2 w 2"/>
                  <a:gd name="T21" fmla="*/ 3 h 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3" fill="norm" stroke="1" extrusionOk="0">
                    <a:moveTo>
                      <a:pt x="0" y="3"/>
                    </a:moveTo>
                    <a:cubicBezTo>
                      <a:pt x="0" y="3"/>
                      <a:pt x="0" y="2"/>
                      <a:pt x="1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2" y="1"/>
                      <a:pt x="2" y="1"/>
                      <a:pt x="1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1" y="3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28" name="Freeform 160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29" name="Freeform 161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30" name="Freeform 162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31" name="Freeform 163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32" name="Freeform 164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33" name="Freeform 165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34" name="Freeform 166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35" name="Freeform 167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36" name="Freeform 168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37" name="Freeform 169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38" name="Freeform 170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39" name="Freeform 171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40" name="Freeform 172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41" name="Freeform 173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42" name="Freeform 174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43" name="Freeform 175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44" name="Freeform 176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45" name="Freeform 177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46" name="Freeform 178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47" name="Freeform 179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48" name="Freeform 180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49" name="Freeform 181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50" name="Freeform 182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51" name="Freeform 183"/>
              <p:cNvSpPr/>
              <p:nvPr/>
            </p:nvSpPr>
            <p:spPr bwMode="auto">
              <a:xfrm>
                <a:off x="3443" y="1226"/>
                <a:ext cx="58" cy="46"/>
              </a:xfrm>
              <a:custGeom>
                <a:avLst/>
                <a:gdLst>
                  <a:gd name="T0" fmla="*/ 2147483647 w 5"/>
                  <a:gd name="T1" fmla="*/ 0 h 4"/>
                  <a:gd name="T2" fmla="*/ 0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0 h 4"/>
                  <a:gd name="T8" fmla="*/ 2147483647 w 5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"/>
                  <a:gd name="T17" fmla="*/ 5 w 5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" fill="norm" stroke="1" extrusionOk="0">
                    <a:moveTo>
                      <a:pt x="3" y="0"/>
                    </a:moveTo>
                    <a:cubicBezTo>
                      <a:pt x="2" y="1"/>
                      <a:pt x="1" y="2"/>
                      <a:pt x="0" y="4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3" y="2"/>
                      <a:pt x="4" y="1"/>
                      <a:pt x="5" y="0"/>
                    </a:cubicBezTo>
                    <a:cubicBezTo>
                      <a:pt x="4" y="0"/>
                      <a:pt x="4" y="0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52" name="Freeform 184"/>
              <p:cNvSpPr/>
              <p:nvPr/>
            </p:nvSpPr>
            <p:spPr bwMode="auto">
              <a:xfrm>
                <a:off x="3467" y="1226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0 w 4"/>
                  <a:gd name="T3" fmla="*/ 2147483647 h 4"/>
                  <a:gd name="T4" fmla="*/ 2147483647 w 4"/>
                  <a:gd name="T5" fmla="*/ 2147483647 h 4"/>
                  <a:gd name="T6" fmla="*/ 2147483647 w 4"/>
                  <a:gd name="T7" fmla="*/ 2147483647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 fill="norm" stroke="1" extrusionOk="0">
                    <a:moveTo>
                      <a:pt x="3" y="0"/>
                    </a:moveTo>
                    <a:cubicBezTo>
                      <a:pt x="2" y="1"/>
                      <a:pt x="1" y="2"/>
                      <a:pt x="0" y="4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3" y="2"/>
                      <a:pt x="4" y="2"/>
                      <a:pt x="4" y="1"/>
                    </a:cubicBezTo>
                    <a:cubicBezTo>
                      <a:pt x="4" y="1"/>
                      <a:pt x="3" y="1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53" name="Freeform 185"/>
              <p:cNvSpPr/>
              <p:nvPr/>
            </p:nvSpPr>
            <p:spPr bwMode="auto">
              <a:xfrm>
                <a:off x="3491" y="1237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0 w 4"/>
                  <a:gd name="T3" fmla="*/ 2147483647 h 4"/>
                  <a:gd name="T4" fmla="*/ 2147483647 w 4"/>
                  <a:gd name="T5" fmla="*/ 2147483647 h 4"/>
                  <a:gd name="T6" fmla="*/ 2147483647 w 4"/>
                  <a:gd name="T7" fmla="*/ 0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 fill="norm" stroke="1" extrusionOk="0">
                    <a:moveTo>
                      <a:pt x="3" y="0"/>
                    </a:moveTo>
                    <a:cubicBezTo>
                      <a:pt x="2" y="1"/>
                      <a:pt x="1" y="2"/>
                      <a:pt x="0" y="3"/>
                    </a:cubicBezTo>
                    <a:cubicBezTo>
                      <a:pt x="1" y="4"/>
                      <a:pt x="2" y="3"/>
                      <a:pt x="3" y="2"/>
                    </a:cubicBezTo>
                    <a:cubicBezTo>
                      <a:pt x="3" y="2"/>
                      <a:pt x="3" y="1"/>
                      <a:pt x="4" y="0"/>
                    </a:cubicBezTo>
                    <a:cubicBezTo>
                      <a:pt x="3" y="0"/>
                      <a:pt x="3" y="0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54" name="Freeform 186"/>
              <p:cNvSpPr/>
              <p:nvPr/>
            </p:nvSpPr>
            <p:spPr bwMode="auto">
              <a:xfrm>
                <a:off x="3511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0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cubicBezTo>
                      <a:pt x="1" y="0"/>
                      <a:pt x="1" y="1"/>
                      <a:pt x="0" y="2"/>
                    </a:cubicBezTo>
                    <a:cubicBezTo>
                      <a:pt x="1" y="3"/>
                      <a:pt x="1" y="2"/>
                      <a:pt x="2" y="1"/>
                    </a:cubicBezTo>
                    <a:cubicBezTo>
                      <a:pt x="3" y="1"/>
                      <a:pt x="3" y="1"/>
                      <a:pt x="3" y="0"/>
                    </a:cubicBezTo>
                    <a:cubicBezTo>
                      <a:pt x="3" y="0"/>
                      <a:pt x="3" y="0"/>
                      <a:pt x="2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55" name="Freeform 187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56" name="Freeform 188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57" name="Freeform 189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58" name="Freeform 190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59" name="Freeform 191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60" name="Freeform 192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61" name="Freeform 193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62" name="Freeform 194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63" name="Freeform 195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64" name="Freeform 196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65" name="Freeform 197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66" name="Freeform 198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67" name="Freeform 199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68" name="Freeform 200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69" name="Freeform 201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70" name="Freeform 202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71" name="Freeform 203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72" name="Freeform 204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73" name="Freeform 205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74" name="Freeform 206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75" name="Freeform 207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76" name="Freeform 208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77" name="Freeform 209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78" name="Freeform 210"/>
              <p:cNvSpPr/>
              <p:nvPr/>
            </p:nvSpPr>
            <p:spPr bwMode="auto">
              <a:xfrm>
                <a:off x="3476" y="1203"/>
                <a:ext cx="48" cy="23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0 h 2"/>
                  <a:gd name="T4" fmla="*/ 2147483647 w 4"/>
                  <a:gd name="T5" fmla="*/ 2147483647 h 2"/>
                  <a:gd name="T6" fmla="*/ 2147483647 w 4"/>
                  <a:gd name="T7" fmla="*/ 2147483647 h 2"/>
                  <a:gd name="T8" fmla="*/ 0 w 4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2"/>
                  <a:gd name="T17" fmla="*/ 4 w 4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2" fill="norm" stroke="1" extrusionOk="0">
                    <a:moveTo>
                      <a:pt x="0" y="2"/>
                    </a:moveTo>
                    <a:cubicBezTo>
                      <a:pt x="2" y="1"/>
                      <a:pt x="3" y="1"/>
                      <a:pt x="4" y="0"/>
                    </a:cubicBezTo>
                    <a:lnTo>
                      <a:pt x="4" y="1"/>
                    </a:lnTo>
                    <a:cubicBezTo>
                      <a:pt x="4" y="2"/>
                      <a:pt x="3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79" name="Freeform 211"/>
              <p:cNvSpPr/>
              <p:nvPr/>
            </p:nvSpPr>
            <p:spPr bwMode="auto">
              <a:xfrm>
                <a:off x="3501" y="1214"/>
                <a:ext cx="34" cy="23"/>
              </a:xfrm>
              <a:custGeom>
                <a:avLst/>
                <a:gdLst>
                  <a:gd name="T0" fmla="*/ 0 w 3"/>
                  <a:gd name="T1" fmla="*/ 2147483647 h 2"/>
                  <a:gd name="T2" fmla="*/ 2147483647 w 3"/>
                  <a:gd name="T3" fmla="*/ 0 h 2"/>
                  <a:gd name="T4" fmla="*/ 2147483647 w 3"/>
                  <a:gd name="T5" fmla="*/ 2147483647 h 2"/>
                  <a:gd name="T6" fmla="*/ 2147483647 w 3"/>
                  <a:gd name="T7" fmla="*/ 2147483647 h 2"/>
                  <a:gd name="T8" fmla="*/ 0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2"/>
                  <a:gd name="T17" fmla="*/ 3 w 3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2" fill="norm" stroke="1" extrusionOk="0">
                    <a:moveTo>
                      <a:pt x="0" y="1"/>
                    </a:moveTo>
                    <a:cubicBezTo>
                      <a:pt x="1" y="1"/>
                      <a:pt x="2" y="0"/>
                      <a:pt x="3" y="0"/>
                    </a:cubicBezTo>
                    <a:lnTo>
                      <a:pt x="3" y="1"/>
                    </a:lnTo>
                    <a:cubicBezTo>
                      <a:pt x="3" y="1"/>
                      <a:pt x="2" y="2"/>
                      <a:pt x="1" y="2"/>
                    </a:cubicBezTo>
                    <a:cubicBezTo>
                      <a:pt x="1" y="2"/>
                      <a:pt x="0" y="2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80" name="Freeform 212"/>
              <p:cNvSpPr/>
              <p:nvPr/>
            </p:nvSpPr>
            <p:spPr bwMode="auto">
              <a:xfrm>
                <a:off x="3511" y="1226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0 h 1"/>
                  <a:gd name="T4" fmla="*/ 2147483647 w 3"/>
                  <a:gd name="T5" fmla="*/ 2147483647 h 1"/>
                  <a:gd name="T6" fmla="*/ 2147483647 w 3"/>
                  <a:gd name="T7" fmla="*/ 2147483647 h 1"/>
                  <a:gd name="T8" fmla="*/ 0 w 3"/>
                  <a:gd name="T9" fmla="*/ 2147483647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 fill="norm" stroke="1" extrusionOk="0">
                    <a:moveTo>
                      <a:pt x="0" y="1"/>
                    </a:moveTo>
                    <a:cubicBezTo>
                      <a:pt x="1" y="1"/>
                      <a:pt x="2" y="0"/>
                      <a:pt x="2" y="0"/>
                    </a:cubicBezTo>
                    <a:lnTo>
                      <a:pt x="3" y="1"/>
                    </a:lnTo>
                    <a:cubicBezTo>
                      <a:pt x="2" y="1"/>
                      <a:pt x="2" y="1"/>
                      <a:pt x="1" y="1"/>
                    </a:cubicBezTo>
                    <a:cubicBezTo>
                      <a:pt x="1" y="1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81" name="Freeform 213"/>
              <p:cNvSpPr/>
              <p:nvPr/>
            </p:nvSpPr>
            <p:spPr bwMode="auto">
              <a:xfrm>
                <a:off x="3544" y="1260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2147483647 h 2"/>
                  <a:gd name="T6" fmla="*/ 2147483647 w 3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2"/>
                  <a:gd name="T14" fmla="*/ 3 w 3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2" fill="norm" stroke="1" extrusionOk="0">
                    <a:moveTo>
                      <a:pt x="1" y="0"/>
                    </a:moveTo>
                    <a:cubicBezTo>
                      <a:pt x="1" y="1"/>
                      <a:pt x="1" y="1"/>
                      <a:pt x="0" y="2"/>
                    </a:cubicBezTo>
                    <a:cubicBezTo>
                      <a:pt x="1" y="2"/>
                      <a:pt x="2" y="2"/>
                      <a:pt x="3" y="1"/>
                    </a:cubicBez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82" name="Freeform 214"/>
              <p:cNvSpPr/>
              <p:nvPr/>
            </p:nvSpPr>
            <p:spPr bwMode="auto">
              <a:xfrm>
                <a:off x="3511" y="1191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0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2147483647 w 6"/>
                  <a:gd name="T13" fmla="*/ 2147483647 h 7"/>
                  <a:gd name="T14" fmla="*/ 2147483647 w 6"/>
                  <a:gd name="T15" fmla="*/ 2147483647 h 7"/>
                  <a:gd name="T16" fmla="*/ 2147483647 w 6"/>
                  <a:gd name="T17" fmla="*/ 2147483647 h 7"/>
                  <a:gd name="T18" fmla="*/ 0 w 6"/>
                  <a:gd name="T19" fmla="*/ 2147483647 h 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"/>
                  <a:gd name="T31" fmla="*/ 0 h 7"/>
                  <a:gd name="T32" fmla="*/ 6 w 6"/>
                  <a:gd name="T33" fmla="*/ 7 h 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" h="7" fill="norm" stroke="1" extrusionOk="0">
                    <a:moveTo>
                      <a:pt x="0" y="1"/>
                    </a:moveTo>
                    <a:lnTo>
                      <a:pt x="0" y="1"/>
                    </a:lnTo>
                    <a:cubicBezTo>
                      <a:pt x="1" y="2"/>
                      <a:pt x="2" y="2"/>
                      <a:pt x="2" y="3"/>
                    </a:cubicBezTo>
                    <a:cubicBezTo>
                      <a:pt x="2" y="4"/>
                      <a:pt x="2" y="5"/>
                      <a:pt x="3" y="5"/>
                    </a:cubicBezTo>
                    <a:cubicBezTo>
                      <a:pt x="3" y="6"/>
                      <a:pt x="4" y="7"/>
                      <a:pt x="5" y="7"/>
                    </a:cubicBezTo>
                    <a:lnTo>
                      <a:pt x="6" y="6"/>
                    </a:lnTo>
                    <a:cubicBezTo>
                      <a:pt x="5" y="6"/>
                      <a:pt x="4" y="5"/>
                      <a:pt x="3" y="5"/>
                    </a:cubicBezTo>
                    <a:cubicBezTo>
                      <a:pt x="3" y="4"/>
                      <a:pt x="3" y="3"/>
                      <a:pt x="3" y="2"/>
                    </a:cubicBezTo>
                    <a:cubicBezTo>
                      <a:pt x="3" y="1"/>
                      <a:pt x="2" y="1"/>
                      <a:pt x="1" y="1"/>
                    </a:cubicBezTo>
                    <a:cubicBezTo>
                      <a:pt x="0" y="0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83" name="Freeform 215"/>
              <p:cNvSpPr/>
              <p:nvPr/>
            </p:nvSpPr>
            <p:spPr bwMode="auto">
              <a:xfrm>
                <a:off x="3602" y="1157"/>
                <a:ext cx="130" cy="69"/>
              </a:xfrm>
              <a:custGeom>
                <a:avLst/>
                <a:gdLst>
                  <a:gd name="T0" fmla="*/ 0 w 11"/>
                  <a:gd name="T1" fmla="*/ 2147483647 h 6"/>
                  <a:gd name="T2" fmla="*/ 0 w 11"/>
                  <a:gd name="T3" fmla="*/ 2147483647 h 6"/>
                  <a:gd name="T4" fmla="*/ 2147483647 w 11"/>
                  <a:gd name="T5" fmla="*/ 2147483647 h 6"/>
                  <a:gd name="T6" fmla="*/ 2147483647 w 11"/>
                  <a:gd name="T7" fmla="*/ 2147483647 h 6"/>
                  <a:gd name="T8" fmla="*/ 2147483647 w 11"/>
                  <a:gd name="T9" fmla="*/ 2147483647 h 6"/>
                  <a:gd name="T10" fmla="*/ 2147483647 w 11"/>
                  <a:gd name="T11" fmla="*/ 2147483647 h 6"/>
                  <a:gd name="T12" fmla="*/ 2147483647 w 11"/>
                  <a:gd name="T13" fmla="*/ 2147483647 h 6"/>
                  <a:gd name="T14" fmla="*/ 2147483647 w 11"/>
                  <a:gd name="T15" fmla="*/ 2147483647 h 6"/>
                  <a:gd name="T16" fmla="*/ 2147483647 w 11"/>
                  <a:gd name="T17" fmla="*/ 2147483647 h 6"/>
                  <a:gd name="T18" fmla="*/ 2147483647 w 11"/>
                  <a:gd name="T19" fmla="*/ 2147483647 h 6"/>
                  <a:gd name="T20" fmla="*/ 2147483647 w 11"/>
                  <a:gd name="T21" fmla="*/ 2147483647 h 6"/>
                  <a:gd name="T22" fmla="*/ 2147483647 w 11"/>
                  <a:gd name="T23" fmla="*/ 2147483647 h 6"/>
                  <a:gd name="T24" fmla="*/ 2147483647 w 11"/>
                  <a:gd name="T25" fmla="*/ 2147483647 h 6"/>
                  <a:gd name="T26" fmla="*/ 2147483647 w 11"/>
                  <a:gd name="T27" fmla="*/ 2147483647 h 6"/>
                  <a:gd name="T28" fmla="*/ 2147483647 w 11"/>
                  <a:gd name="T29" fmla="*/ 2147483647 h 6"/>
                  <a:gd name="T30" fmla="*/ 2147483647 w 11"/>
                  <a:gd name="T31" fmla="*/ 2147483647 h 6"/>
                  <a:gd name="T32" fmla="*/ 2147483647 w 11"/>
                  <a:gd name="T33" fmla="*/ 2147483647 h 6"/>
                  <a:gd name="T34" fmla="*/ 2147483647 w 11"/>
                  <a:gd name="T35" fmla="*/ 0 h 6"/>
                  <a:gd name="T36" fmla="*/ 2147483647 w 11"/>
                  <a:gd name="T37" fmla="*/ 0 h 6"/>
                  <a:gd name="T38" fmla="*/ 2147483647 w 11"/>
                  <a:gd name="T39" fmla="*/ 2147483647 h 6"/>
                  <a:gd name="T40" fmla="*/ 2147483647 w 11"/>
                  <a:gd name="T41" fmla="*/ 2147483647 h 6"/>
                  <a:gd name="T42" fmla="*/ 2147483647 w 11"/>
                  <a:gd name="T43" fmla="*/ 2147483647 h 6"/>
                  <a:gd name="T44" fmla="*/ 2147483647 w 11"/>
                  <a:gd name="T45" fmla="*/ 0 h 6"/>
                  <a:gd name="T46" fmla="*/ 2147483647 w 11"/>
                  <a:gd name="T47" fmla="*/ 0 h 6"/>
                  <a:gd name="T48" fmla="*/ 0 w 11"/>
                  <a:gd name="T49" fmla="*/ 2147483647 h 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1"/>
                  <a:gd name="T76" fmla="*/ 0 h 6"/>
                  <a:gd name="T77" fmla="*/ 11 w 11"/>
                  <a:gd name="T78" fmla="*/ 6 h 6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1" h="6" fill="norm" stroke="1" extrusionOk="0">
                    <a:moveTo>
                      <a:pt x="0" y="4"/>
                    </a:moveTo>
                    <a:lnTo>
                      <a:pt x="0" y="6"/>
                    </a:lnTo>
                    <a:cubicBezTo>
                      <a:pt x="1" y="6"/>
                      <a:pt x="1" y="5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6"/>
                      <a:pt x="3" y="5"/>
                      <a:pt x="3" y="3"/>
                    </a:cubicBezTo>
                    <a:lnTo>
                      <a:pt x="5" y="6"/>
                    </a:lnTo>
                    <a:lnTo>
                      <a:pt x="5" y="3"/>
                    </a:lnTo>
                    <a:lnTo>
                      <a:pt x="6" y="4"/>
                    </a:lnTo>
                    <a:lnTo>
                      <a:pt x="6" y="3"/>
                    </a:lnTo>
                    <a:lnTo>
                      <a:pt x="6" y="6"/>
                    </a:lnTo>
                    <a:lnTo>
                      <a:pt x="8" y="3"/>
                    </a:lnTo>
                    <a:cubicBezTo>
                      <a:pt x="8" y="5"/>
                      <a:pt x="8" y="6"/>
                      <a:pt x="9" y="6"/>
                    </a:cubicBezTo>
                    <a:cubicBezTo>
                      <a:pt x="9" y="5"/>
                      <a:pt x="9" y="4"/>
                      <a:pt x="9" y="3"/>
                    </a:cubicBezTo>
                    <a:cubicBezTo>
                      <a:pt x="10" y="5"/>
                      <a:pt x="10" y="6"/>
                      <a:pt x="11" y="6"/>
                    </a:cubicBezTo>
                    <a:lnTo>
                      <a:pt x="11" y="4"/>
                    </a:lnTo>
                    <a:lnTo>
                      <a:pt x="10" y="0"/>
                    </a:lnTo>
                    <a:lnTo>
                      <a:pt x="8" y="0"/>
                    </a:lnTo>
                    <a:lnTo>
                      <a:pt x="6" y="1"/>
                    </a:lnTo>
                    <a:lnTo>
                      <a:pt x="3" y="0"/>
                    </a:lnTo>
                    <a:lnTo>
                      <a:pt x="1" y="0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84" name="Freeform 216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85" name="Freeform 217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86" name="Freeform 218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87" name="Freeform 219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88" name="Freeform 220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89" name="Freeform 221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90" name="Freeform 222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91" name="Freeform 223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92" name="Freeform 224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93" name="Freeform 225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94" name="Freeform 226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95" name="Freeform 227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96" name="Freeform 228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97" name="Freeform 229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98" name="Freeform 230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99" name="Freeform 231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00" name="Freeform 232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01" name="Freeform 233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02" name="Freeform 234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03" name="Freeform 235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04" name="Freeform 236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05" name="Freeform 237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06" name="Freeform 238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07" name="Freeform 239"/>
              <p:cNvSpPr/>
              <p:nvPr/>
            </p:nvSpPr>
            <p:spPr bwMode="auto">
              <a:xfrm>
                <a:off x="3877" y="1386"/>
                <a:ext cx="48" cy="184"/>
              </a:xfrm>
              <a:custGeom>
                <a:avLst/>
                <a:gdLst>
                  <a:gd name="T0" fmla="*/ 2147483647 w 4"/>
                  <a:gd name="T1" fmla="*/ 2147483647 h 16"/>
                  <a:gd name="T2" fmla="*/ 2147483647 w 4"/>
                  <a:gd name="T3" fmla="*/ 2147483647 h 16"/>
                  <a:gd name="T4" fmla="*/ 2147483647 w 4"/>
                  <a:gd name="T5" fmla="*/ 0 h 16"/>
                  <a:gd name="T6" fmla="*/ 2147483647 w 4"/>
                  <a:gd name="T7" fmla="*/ 2147483647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 fill="norm" stroke="1" extrusionOk="0">
                    <a:moveTo>
                      <a:pt x="3" y="1"/>
                    </a:moveTo>
                    <a:cubicBezTo>
                      <a:pt x="4" y="7"/>
                      <a:pt x="4" y="12"/>
                      <a:pt x="2" y="16"/>
                    </a:cubicBezTo>
                    <a:cubicBezTo>
                      <a:pt x="1" y="10"/>
                      <a:pt x="0" y="5"/>
                      <a:pt x="1" y="0"/>
                    </a:cubicBezTo>
                    <a:cubicBezTo>
                      <a:pt x="2" y="0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08" name="Freeform 240"/>
              <p:cNvSpPr/>
              <p:nvPr/>
            </p:nvSpPr>
            <p:spPr bwMode="auto">
              <a:xfrm>
                <a:off x="3857" y="1375"/>
                <a:ext cx="43" cy="172"/>
              </a:xfrm>
              <a:custGeom>
                <a:avLst/>
                <a:gdLst>
                  <a:gd name="T0" fmla="*/ 2147483647 w 4"/>
                  <a:gd name="T1" fmla="*/ 2147483647 h 15"/>
                  <a:gd name="T2" fmla="*/ 2147483647 w 4"/>
                  <a:gd name="T3" fmla="*/ 2147483647 h 15"/>
                  <a:gd name="T4" fmla="*/ 2147483647 w 4"/>
                  <a:gd name="T5" fmla="*/ 0 h 15"/>
                  <a:gd name="T6" fmla="*/ 2147483647 w 4"/>
                  <a:gd name="T7" fmla="*/ 2147483647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5"/>
                  <a:gd name="T14" fmla="*/ 4 w 4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5" fill="norm" stroke="1" extrusionOk="0">
                    <a:moveTo>
                      <a:pt x="3" y="1"/>
                    </a:moveTo>
                    <a:cubicBezTo>
                      <a:pt x="4" y="6"/>
                      <a:pt x="4" y="11"/>
                      <a:pt x="2" y="15"/>
                    </a:cubicBezTo>
                    <a:cubicBezTo>
                      <a:pt x="0" y="9"/>
                      <a:pt x="0" y="4"/>
                      <a:pt x="1" y="0"/>
                    </a:cubicBezTo>
                    <a:cubicBezTo>
                      <a:pt x="1" y="0"/>
                      <a:pt x="2" y="0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09" name="Freeform 241"/>
              <p:cNvSpPr/>
              <p:nvPr/>
            </p:nvSpPr>
            <p:spPr bwMode="auto">
              <a:xfrm>
                <a:off x="3834" y="1352"/>
                <a:ext cx="43" cy="155"/>
              </a:xfrm>
              <a:custGeom>
                <a:avLst/>
                <a:gdLst>
                  <a:gd name="T0" fmla="*/ 2147483647 w 4"/>
                  <a:gd name="T1" fmla="*/ 2147483647 h 14"/>
                  <a:gd name="T2" fmla="*/ 2147483647 w 4"/>
                  <a:gd name="T3" fmla="*/ 2147483647 h 14"/>
                  <a:gd name="T4" fmla="*/ 0 w 4"/>
                  <a:gd name="T5" fmla="*/ 0 h 14"/>
                  <a:gd name="T6" fmla="*/ 2147483647 w 4"/>
                  <a:gd name="T7" fmla="*/ 2147483647 h 1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4"/>
                  <a:gd name="T14" fmla="*/ 4 w 4"/>
                  <a:gd name="T15" fmla="*/ 14 h 1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4" fill="norm" stroke="1" extrusionOk="0">
                    <a:moveTo>
                      <a:pt x="2" y="1"/>
                    </a:moveTo>
                    <a:cubicBezTo>
                      <a:pt x="3" y="6"/>
                      <a:pt x="4" y="11"/>
                      <a:pt x="2" y="14"/>
                    </a:cubicBezTo>
                    <a:cubicBezTo>
                      <a:pt x="0" y="9"/>
                      <a:pt x="0" y="4"/>
                      <a:pt x="0" y="0"/>
                    </a:cubicBezTo>
                    <a:cubicBezTo>
                      <a:pt x="1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10" name="Freeform 242"/>
              <p:cNvSpPr/>
              <p:nvPr/>
            </p:nvSpPr>
            <p:spPr bwMode="auto">
              <a:xfrm>
                <a:off x="3800" y="1339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2147483647 w 4"/>
                  <a:gd name="T7" fmla="*/ 2147483647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3"/>
                  <a:gd name="T14" fmla="*/ 4 w 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3" fill="norm" stroke="1" extrusionOk="0">
                    <a:moveTo>
                      <a:pt x="3" y="1"/>
                    </a:moveTo>
                    <a:cubicBezTo>
                      <a:pt x="4" y="5"/>
                      <a:pt x="4" y="10"/>
                      <a:pt x="2" y="13"/>
                    </a:cubicBezTo>
                    <a:cubicBezTo>
                      <a:pt x="1" y="8"/>
                      <a:pt x="0" y="4"/>
                      <a:pt x="1" y="0"/>
                    </a:cubicBezTo>
                    <a:cubicBezTo>
                      <a:pt x="2" y="0"/>
                      <a:pt x="2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11" name="Freeform 243"/>
              <p:cNvSpPr/>
              <p:nvPr/>
            </p:nvSpPr>
            <p:spPr bwMode="auto">
              <a:xfrm>
                <a:off x="3776" y="1329"/>
                <a:ext cx="48" cy="138"/>
              </a:xfrm>
              <a:custGeom>
                <a:avLst/>
                <a:gdLst>
                  <a:gd name="T0" fmla="*/ 2147483647 w 4"/>
                  <a:gd name="T1" fmla="*/ 2147483647 h 12"/>
                  <a:gd name="T2" fmla="*/ 2147483647 w 4"/>
                  <a:gd name="T3" fmla="*/ 2147483647 h 12"/>
                  <a:gd name="T4" fmla="*/ 2147483647 w 4"/>
                  <a:gd name="T5" fmla="*/ 0 h 12"/>
                  <a:gd name="T6" fmla="*/ 2147483647 w 4"/>
                  <a:gd name="T7" fmla="*/ 214748364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2"/>
                  <a:gd name="T14" fmla="*/ 4 w 4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2" fill="norm" stroke="1" extrusionOk="0">
                    <a:moveTo>
                      <a:pt x="2" y="1"/>
                    </a:moveTo>
                    <a:cubicBezTo>
                      <a:pt x="3" y="5"/>
                      <a:pt x="4" y="9"/>
                      <a:pt x="2" y="12"/>
                    </a:cubicBezTo>
                    <a:cubicBezTo>
                      <a:pt x="0" y="7"/>
                      <a:pt x="0" y="3"/>
                      <a:pt x="1" y="0"/>
                    </a:cubicBezTo>
                    <a:cubicBezTo>
                      <a:pt x="1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12" name="Freeform 244"/>
              <p:cNvSpPr/>
              <p:nvPr/>
            </p:nvSpPr>
            <p:spPr bwMode="auto">
              <a:xfrm>
                <a:off x="3752" y="1306"/>
                <a:ext cx="48" cy="126"/>
              </a:xfrm>
              <a:custGeom>
                <a:avLst/>
                <a:gdLst>
                  <a:gd name="T0" fmla="*/ 2147483647 w 4"/>
                  <a:gd name="T1" fmla="*/ 2147483647 h 11"/>
                  <a:gd name="T2" fmla="*/ 2147483647 w 4"/>
                  <a:gd name="T3" fmla="*/ 2147483647 h 11"/>
                  <a:gd name="T4" fmla="*/ 0 w 4"/>
                  <a:gd name="T5" fmla="*/ 0 h 11"/>
                  <a:gd name="T6" fmla="*/ 2147483647 w 4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1"/>
                  <a:gd name="T14" fmla="*/ 4 w 4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1" fill="norm" stroke="1" extrusionOk="0">
                    <a:moveTo>
                      <a:pt x="2" y="1"/>
                    </a:moveTo>
                    <a:cubicBezTo>
                      <a:pt x="3" y="5"/>
                      <a:pt x="4" y="9"/>
                      <a:pt x="2" y="11"/>
                    </a:cubicBezTo>
                    <a:cubicBezTo>
                      <a:pt x="0" y="7"/>
                      <a:pt x="0" y="4"/>
                      <a:pt x="0" y="0"/>
                    </a:cubicBezTo>
                    <a:cubicBezTo>
                      <a:pt x="1" y="1"/>
                      <a:pt x="1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13" name="Freeform 245"/>
              <p:cNvSpPr/>
              <p:nvPr/>
            </p:nvSpPr>
            <p:spPr bwMode="auto">
              <a:xfrm>
                <a:off x="3732" y="1294"/>
                <a:ext cx="43" cy="115"/>
              </a:xfrm>
              <a:custGeom>
                <a:avLst/>
                <a:gdLst>
                  <a:gd name="T0" fmla="*/ 2147483647 w 4"/>
                  <a:gd name="T1" fmla="*/ 2147483647 h 10"/>
                  <a:gd name="T2" fmla="*/ 2147483647 w 4"/>
                  <a:gd name="T3" fmla="*/ 2147483647 h 10"/>
                  <a:gd name="T4" fmla="*/ 0 w 4"/>
                  <a:gd name="T5" fmla="*/ 0 h 10"/>
                  <a:gd name="T6" fmla="*/ 2147483647 w 4"/>
                  <a:gd name="T7" fmla="*/ 2147483647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0"/>
                  <a:gd name="T14" fmla="*/ 4 w 4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0" fill="norm" stroke="1" extrusionOk="0">
                    <a:moveTo>
                      <a:pt x="1" y="1"/>
                    </a:moveTo>
                    <a:cubicBezTo>
                      <a:pt x="2" y="4"/>
                      <a:pt x="4" y="8"/>
                      <a:pt x="2" y="10"/>
                    </a:cubicBezTo>
                    <a:cubicBezTo>
                      <a:pt x="0" y="7"/>
                      <a:pt x="0" y="3"/>
                      <a:pt x="0" y="0"/>
                    </a:cubicBezTo>
                    <a:cubicBezTo>
                      <a:pt x="0" y="0"/>
                      <a:pt x="1" y="0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14" name="Freeform 246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15" name="Freeform 247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16" name="Freeform 248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17" name="Freeform 249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18" name="Freeform 250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19" name="Freeform 251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20" name="Freeform 252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21" name="Freeform 253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22" name="Freeform 254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23" name="Freeform 255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24" name="Freeform 256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25" name="Freeform 257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26" name="Freeform 258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27" name="Freeform 259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28" name="Freeform 260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29" name="Freeform 261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30" name="Freeform 262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31" name="Freeform 263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32" name="Freeform 264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33" name="Freeform 265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34" name="Freeform 266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35" name="Freeform 267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36" name="Freeform 268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37" name="Freeform 269"/>
              <p:cNvSpPr/>
              <p:nvPr/>
            </p:nvSpPr>
            <p:spPr bwMode="auto">
              <a:xfrm>
                <a:off x="3877" y="1329"/>
                <a:ext cx="72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0 w 6"/>
                  <a:gd name="T7" fmla="*/ 0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2147483647 w 6"/>
                  <a:gd name="T13" fmla="*/ 2147483647 h 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9"/>
                  <a:gd name="T23" fmla="*/ 6 w 6"/>
                  <a:gd name="T24" fmla="*/ 9 h 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9" fill="norm" stroke="1" extrusionOk="0">
                    <a:moveTo>
                      <a:pt x="6" y="9"/>
                    </a:moveTo>
                    <a:cubicBezTo>
                      <a:pt x="6" y="9"/>
                      <a:pt x="6" y="6"/>
                      <a:pt x="5" y="3"/>
                    </a:cubicBezTo>
                    <a:cubicBezTo>
                      <a:pt x="5" y="2"/>
                      <a:pt x="5" y="2"/>
                      <a:pt x="4" y="1"/>
                    </a:cubicBezTo>
                    <a:cubicBezTo>
                      <a:pt x="3" y="0"/>
                      <a:pt x="1" y="0"/>
                      <a:pt x="0" y="0"/>
                    </a:cubicBezTo>
                    <a:cubicBezTo>
                      <a:pt x="0" y="1"/>
                      <a:pt x="1" y="2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8"/>
                      <a:pt x="4" y="9"/>
                      <a:pt x="6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38" name="Freeform 270"/>
              <p:cNvSpPr/>
              <p:nvPr/>
            </p:nvSpPr>
            <p:spPr bwMode="auto">
              <a:xfrm>
                <a:off x="3843" y="1317"/>
                <a:ext cx="67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0 w 6"/>
                  <a:gd name="T5" fmla="*/ 2147483647 h 9"/>
                  <a:gd name="T6" fmla="*/ 2147483647 w 6"/>
                  <a:gd name="T7" fmla="*/ 2147483647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9"/>
                  <a:gd name="T20" fmla="*/ 6 w 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9" fill="norm" stroke="1" extrusionOk="0">
                    <a:moveTo>
                      <a:pt x="5" y="9"/>
                    </a:moveTo>
                    <a:cubicBezTo>
                      <a:pt x="6" y="8"/>
                      <a:pt x="5" y="6"/>
                      <a:pt x="4" y="4"/>
                    </a:cubicBezTo>
                    <a:cubicBezTo>
                      <a:pt x="4" y="2"/>
                      <a:pt x="2" y="0"/>
                      <a:pt x="0" y="1"/>
                    </a:cubicBezTo>
                    <a:cubicBezTo>
                      <a:pt x="1" y="2"/>
                      <a:pt x="1" y="3"/>
                      <a:pt x="1" y="4"/>
                    </a:cubicBezTo>
                    <a:cubicBezTo>
                      <a:pt x="2" y="5"/>
                      <a:pt x="2" y="6"/>
                      <a:pt x="2" y="6"/>
                    </a:cubicBezTo>
                    <a:cubicBezTo>
                      <a:pt x="3" y="8"/>
                      <a:pt x="4" y="8"/>
                      <a:pt x="5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39" name="Freeform 271"/>
              <p:cNvSpPr/>
              <p:nvPr/>
            </p:nvSpPr>
            <p:spPr bwMode="auto">
              <a:xfrm>
                <a:off x="3824" y="1317"/>
                <a:ext cx="43" cy="92"/>
              </a:xfrm>
              <a:custGeom>
                <a:avLst/>
                <a:gdLst>
                  <a:gd name="T0" fmla="*/ 2147483647 w 4"/>
                  <a:gd name="T1" fmla="*/ 2147483647 h 8"/>
                  <a:gd name="T2" fmla="*/ 2147483647 w 4"/>
                  <a:gd name="T3" fmla="*/ 2147483647 h 8"/>
                  <a:gd name="T4" fmla="*/ 0 w 4"/>
                  <a:gd name="T5" fmla="*/ 0 h 8"/>
                  <a:gd name="T6" fmla="*/ 2147483647 w 4"/>
                  <a:gd name="T7" fmla="*/ 2147483647 h 8"/>
                  <a:gd name="T8" fmla="*/ 2147483647 w 4"/>
                  <a:gd name="T9" fmla="*/ 2147483647 h 8"/>
                  <a:gd name="T10" fmla="*/ 2147483647 w 4"/>
                  <a:gd name="T11" fmla="*/ 2147483647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 fill="norm" stroke="1" extrusionOk="0">
                    <a:moveTo>
                      <a:pt x="4" y="8"/>
                    </a:moveTo>
                    <a:cubicBezTo>
                      <a:pt x="4" y="7"/>
                      <a:pt x="4" y="5"/>
                      <a:pt x="3" y="3"/>
                    </a:cubicBezTo>
                    <a:cubicBezTo>
                      <a:pt x="3" y="1"/>
                      <a:pt x="1" y="0"/>
                      <a:pt x="0" y="0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4"/>
                      <a:pt x="1" y="5"/>
                      <a:pt x="1" y="6"/>
                    </a:cubicBezTo>
                    <a:cubicBezTo>
                      <a:pt x="2" y="7"/>
                      <a:pt x="3" y="7"/>
                      <a:pt x="4" y="8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40" name="Freeform 272"/>
              <p:cNvSpPr/>
              <p:nvPr/>
            </p:nvSpPr>
            <p:spPr bwMode="auto">
              <a:xfrm>
                <a:off x="3800" y="1317"/>
                <a:ext cx="43" cy="80"/>
              </a:xfrm>
              <a:custGeom>
                <a:avLst/>
                <a:gdLst>
                  <a:gd name="T0" fmla="*/ 2147483647 w 4"/>
                  <a:gd name="T1" fmla="*/ 2147483647 h 7"/>
                  <a:gd name="T2" fmla="*/ 2147483647 w 4"/>
                  <a:gd name="T3" fmla="*/ 2147483647 h 7"/>
                  <a:gd name="T4" fmla="*/ 0 w 4"/>
                  <a:gd name="T5" fmla="*/ 0 h 7"/>
                  <a:gd name="T6" fmla="*/ 2147483647 w 4"/>
                  <a:gd name="T7" fmla="*/ 2147483647 h 7"/>
                  <a:gd name="T8" fmla="*/ 2147483647 w 4"/>
                  <a:gd name="T9" fmla="*/ 2147483647 h 7"/>
                  <a:gd name="T10" fmla="*/ 2147483647 w 4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7"/>
                  <a:gd name="T20" fmla="*/ 4 w 4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7" fill="norm" stroke="1" extrusionOk="0">
                    <a:moveTo>
                      <a:pt x="3" y="7"/>
                    </a:moveTo>
                    <a:cubicBezTo>
                      <a:pt x="4" y="6"/>
                      <a:pt x="3" y="4"/>
                      <a:pt x="3" y="3"/>
                    </a:cubicBezTo>
                    <a:cubicBezTo>
                      <a:pt x="2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3"/>
                    </a:cubicBezTo>
                    <a:cubicBezTo>
                      <a:pt x="1" y="3"/>
                      <a:pt x="1" y="4"/>
                      <a:pt x="1" y="5"/>
                    </a:cubicBezTo>
                    <a:cubicBezTo>
                      <a:pt x="1" y="6"/>
                      <a:pt x="2" y="6"/>
                      <a:pt x="3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41" name="Freeform 273"/>
              <p:cNvSpPr/>
              <p:nvPr/>
            </p:nvSpPr>
            <p:spPr bwMode="auto">
              <a:xfrm>
                <a:off x="3776" y="1306"/>
                <a:ext cx="34" cy="80"/>
              </a:xfrm>
              <a:custGeom>
                <a:avLst/>
                <a:gdLst>
                  <a:gd name="T0" fmla="*/ 2147483647 w 3"/>
                  <a:gd name="T1" fmla="*/ 2147483647 h 7"/>
                  <a:gd name="T2" fmla="*/ 2147483647 w 3"/>
                  <a:gd name="T3" fmla="*/ 2147483647 h 7"/>
                  <a:gd name="T4" fmla="*/ 0 w 3"/>
                  <a:gd name="T5" fmla="*/ 2147483647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2147483647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 fill="norm" stroke="1" extrusionOk="0">
                    <a:moveTo>
                      <a:pt x="3" y="7"/>
                    </a:moveTo>
                    <a:cubicBezTo>
                      <a:pt x="3" y="7"/>
                      <a:pt x="3" y="5"/>
                      <a:pt x="3" y="3"/>
                    </a:cubicBezTo>
                    <a:cubicBezTo>
                      <a:pt x="2" y="2"/>
                      <a:pt x="1" y="0"/>
                      <a:pt x="0" y="1"/>
                    </a:cubicBezTo>
                    <a:cubicBezTo>
                      <a:pt x="0" y="2"/>
                      <a:pt x="1" y="3"/>
                      <a:pt x="1" y="3"/>
                    </a:cubicBezTo>
                    <a:cubicBezTo>
                      <a:pt x="1" y="4"/>
                      <a:pt x="1" y="5"/>
                      <a:pt x="1" y="5"/>
                    </a:cubicBezTo>
                    <a:cubicBezTo>
                      <a:pt x="2" y="6"/>
                      <a:pt x="2" y="7"/>
                      <a:pt x="3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42" name="Freeform 274"/>
              <p:cNvSpPr/>
              <p:nvPr/>
            </p:nvSpPr>
            <p:spPr bwMode="auto">
              <a:xfrm>
                <a:off x="3752" y="1306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 fill="norm" stroke="1" extrusionOk="0">
                    <a:moveTo>
                      <a:pt x="3" y="6"/>
                    </a:moveTo>
                    <a:cubicBezTo>
                      <a:pt x="3" y="6"/>
                      <a:pt x="3" y="4"/>
                      <a:pt x="3" y="3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4"/>
                      <a:pt x="2" y="4"/>
                      <a:pt x="2" y="5"/>
                    </a:cubicBezTo>
                    <a:cubicBezTo>
                      <a:pt x="2" y="6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43" name="Freeform 275"/>
              <p:cNvSpPr/>
              <p:nvPr/>
            </p:nvSpPr>
            <p:spPr bwMode="auto">
              <a:xfrm>
                <a:off x="3742" y="1306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 fill="norm" stroke="1" extrusionOk="0">
                    <a:moveTo>
                      <a:pt x="3" y="6"/>
                    </a:moveTo>
                    <a:cubicBezTo>
                      <a:pt x="3" y="5"/>
                      <a:pt x="3" y="4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44" name="Freeform 276"/>
              <p:cNvSpPr/>
              <p:nvPr/>
            </p:nvSpPr>
            <p:spPr bwMode="auto">
              <a:xfrm>
                <a:off x="3732" y="1306"/>
                <a:ext cx="24" cy="57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0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 fill="norm" stroke="1" extrusionOk="0">
                    <a:moveTo>
                      <a:pt x="2" y="5"/>
                    </a:moveTo>
                    <a:cubicBezTo>
                      <a:pt x="2" y="5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2" y="5"/>
                      <a:pt x="2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45" name="Freeform 277"/>
              <p:cNvSpPr/>
              <p:nvPr/>
            </p:nvSpPr>
            <p:spPr bwMode="auto">
              <a:xfrm>
                <a:off x="3718" y="1306"/>
                <a:ext cx="24" cy="57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0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 fill="norm" stroke="1" extrusionOk="0">
                    <a:moveTo>
                      <a:pt x="2" y="5"/>
                    </a:moveTo>
                    <a:cubicBezTo>
                      <a:pt x="2" y="5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2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46" name="Freeform 278"/>
              <p:cNvSpPr/>
              <p:nvPr/>
            </p:nvSpPr>
            <p:spPr bwMode="auto">
              <a:xfrm>
                <a:off x="3703" y="1306"/>
                <a:ext cx="2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 fill="norm" stroke="1" extrusionOk="0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47" name="Freeform 279"/>
              <p:cNvSpPr/>
              <p:nvPr/>
            </p:nvSpPr>
            <p:spPr bwMode="auto">
              <a:xfrm>
                <a:off x="3699" y="1306"/>
                <a:ext cx="24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 fill="norm" stroke="1" extrusionOk="0">
                    <a:moveTo>
                      <a:pt x="2" y="4"/>
                    </a:moveTo>
                    <a:cubicBezTo>
                      <a:pt x="2" y="4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48" name="Freeform 280"/>
              <p:cNvSpPr/>
              <p:nvPr/>
            </p:nvSpPr>
            <p:spPr bwMode="auto">
              <a:xfrm>
                <a:off x="3684" y="1306"/>
                <a:ext cx="1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 fill="norm" stroke="1" extrusionOk="0">
                    <a:moveTo>
                      <a:pt x="2" y="4"/>
                    </a:moveTo>
                    <a:cubicBezTo>
                      <a:pt x="2" y="4"/>
                      <a:pt x="2" y="2"/>
                      <a:pt x="2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2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49" name="Freeform 281"/>
              <p:cNvSpPr/>
              <p:nvPr/>
            </p:nvSpPr>
            <p:spPr bwMode="auto">
              <a:xfrm>
                <a:off x="3857" y="1260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0 h 7"/>
                  <a:gd name="T6" fmla="*/ 0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2147483647 w 6"/>
                  <a:gd name="T13" fmla="*/ 2147483647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7"/>
                  <a:gd name="T23" fmla="*/ 6 w 6"/>
                  <a:gd name="T24" fmla="*/ 7 h 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7" fill="norm" stroke="1" extrusionOk="0">
                    <a:moveTo>
                      <a:pt x="6" y="7"/>
                    </a:moveTo>
                    <a:cubicBezTo>
                      <a:pt x="6" y="6"/>
                      <a:pt x="6" y="4"/>
                      <a:pt x="5" y="2"/>
                    </a:cubicBezTo>
                    <a:cubicBezTo>
                      <a:pt x="4" y="1"/>
                      <a:pt x="4" y="0"/>
                      <a:pt x="3" y="0"/>
                    </a:cubicBezTo>
                    <a:cubicBezTo>
                      <a:pt x="2" y="0"/>
                      <a:pt x="1" y="0"/>
                      <a:pt x="0" y="1"/>
                    </a:cubicBezTo>
                    <a:cubicBezTo>
                      <a:pt x="1" y="2"/>
                      <a:pt x="1" y="2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7"/>
                      <a:pt x="4" y="7"/>
                      <a:pt x="6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50" name="Freeform 282"/>
              <p:cNvSpPr/>
              <p:nvPr/>
            </p:nvSpPr>
            <p:spPr bwMode="auto">
              <a:xfrm>
                <a:off x="3824" y="1260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0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 fill="norm" stroke="1" extrusionOk="0">
                    <a:moveTo>
                      <a:pt x="6" y="7"/>
                    </a:moveTo>
                    <a:cubicBezTo>
                      <a:pt x="6" y="6"/>
                      <a:pt x="5" y="4"/>
                      <a:pt x="4" y="3"/>
                    </a:cubicBezTo>
                    <a:cubicBezTo>
                      <a:pt x="4" y="1"/>
                      <a:pt x="2" y="0"/>
                      <a:pt x="0" y="1"/>
                    </a:cubicBezTo>
                    <a:cubicBezTo>
                      <a:pt x="1" y="2"/>
                      <a:pt x="2" y="3"/>
                      <a:pt x="2" y="3"/>
                    </a:cubicBezTo>
                    <a:cubicBezTo>
                      <a:pt x="2" y="4"/>
                      <a:pt x="3" y="5"/>
                      <a:pt x="3" y="6"/>
                    </a:cubicBezTo>
                    <a:cubicBezTo>
                      <a:pt x="3" y="7"/>
                      <a:pt x="4" y="7"/>
                      <a:pt x="6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51" name="Freeform 283"/>
              <p:cNvSpPr/>
              <p:nvPr/>
            </p:nvSpPr>
            <p:spPr bwMode="auto">
              <a:xfrm>
                <a:off x="3800" y="1271"/>
                <a:ext cx="58" cy="69"/>
              </a:xfrm>
              <a:custGeom>
                <a:avLst/>
                <a:gdLst>
                  <a:gd name="T0" fmla="*/ 2147483647 w 5"/>
                  <a:gd name="T1" fmla="*/ 2147483647 h 6"/>
                  <a:gd name="T2" fmla="*/ 2147483647 w 5"/>
                  <a:gd name="T3" fmla="*/ 2147483647 h 6"/>
                  <a:gd name="T4" fmla="*/ 0 w 5"/>
                  <a:gd name="T5" fmla="*/ 2147483647 h 6"/>
                  <a:gd name="T6" fmla="*/ 2147483647 w 5"/>
                  <a:gd name="T7" fmla="*/ 2147483647 h 6"/>
                  <a:gd name="T8" fmla="*/ 2147483647 w 5"/>
                  <a:gd name="T9" fmla="*/ 2147483647 h 6"/>
                  <a:gd name="T10" fmla="*/ 2147483647 w 5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 fill="norm" stroke="1" extrusionOk="0">
                    <a:moveTo>
                      <a:pt x="5" y="6"/>
                    </a:moveTo>
                    <a:cubicBezTo>
                      <a:pt x="5" y="5"/>
                      <a:pt x="5" y="3"/>
                      <a:pt x="4" y="2"/>
                    </a:cubicBezTo>
                    <a:cubicBezTo>
                      <a:pt x="3" y="0"/>
                      <a:pt x="2" y="0"/>
                      <a:pt x="0" y="1"/>
                    </a:cubicBezTo>
                    <a:cubicBezTo>
                      <a:pt x="1" y="1"/>
                      <a:pt x="2" y="2"/>
                      <a:pt x="2" y="3"/>
                    </a:cubicBezTo>
                    <a:cubicBezTo>
                      <a:pt x="2" y="3"/>
                      <a:pt x="2" y="4"/>
                      <a:pt x="3" y="5"/>
                    </a:cubicBezTo>
                    <a:cubicBezTo>
                      <a:pt x="3" y="5"/>
                      <a:pt x="4" y="6"/>
                      <a:pt x="5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52" name="Freeform 284"/>
              <p:cNvSpPr/>
              <p:nvPr/>
            </p:nvSpPr>
            <p:spPr bwMode="auto">
              <a:xfrm>
                <a:off x="3790" y="1271"/>
                <a:ext cx="43" cy="69"/>
              </a:xfrm>
              <a:custGeom>
                <a:avLst/>
                <a:gdLst>
                  <a:gd name="T0" fmla="*/ 2147483647 w 4"/>
                  <a:gd name="T1" fmla="*/ 2147483647 h 6"/>
                  <a:gd name="T2" fmla="*/ 2147483647 w 4"/>
                  <a:gd name="T3" fmla="*/ 2147483647 h 6"/>
                  <a:gd name="T4" fmla="*/ 0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2147483647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 fill="norm" stroke="1" extrusionOk="0">
                    <a:moveTo>
                      <a:pt x="4" y="6"/>
                    </a:moveTo>
                    <a:cubicBezTo>
                      <a:pt x="4" y="5"/>
                      <a:pt x="3" y="3"/>
                      <a:pt x="3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3"/>
                      <a:pt x="1" y="4"/>
                      <a:pt x="2" y="5"/>
                    </a:cubicBezTo>
                    <a:cubicBezTo>
                      <a:pt x="2" y="5"/>
                      <a:pt x="3" y="6"/>
                      <a:pt x="4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53" name="Freeform 285"/>
              <p:cNvSpPr/>
              <p:nvPr/>
            </p:nvSpPr>
            <p:spPr bwMode="auto">
              <a:xfrm>
                <a:off x="3766" y="1271"/>
                <a:ext cx="43" cy="69"/>
              </a:xfrm>
              <a:custGeom>
                <a:avLst/>
                <a:gdLst>
                  <a:gd name="T0" fmla="*/ 2147483647 w 4"/>
                  <a:gd name="T1" fmla="*/ 2147483647 h 6"/>
                  <a:gd name="T2" fmla="*/ 2147483647 w 4"/>
                  <a:gd name="T3" fmla="*/ 2147483647 h 6"/>
                  <a:gd name="T4" fmla="*/ 0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2147483647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 fill="norm" stroke="1" extrusionOk="0">
                    <a:moveTo>
                      <a:pt x="4" y="6"/>
                    </a:moveTo>
                    <a:cubicBezTo>
                      <a:pt x="4" y="5"/>
                      <a:pt x="3" y="4"/>
                      <a:pt x="3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5"/>
                      <a:pt x="3" y="6"/>
                      <a:pt x="4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54" name="Freeform 286"/>
              <p:cNvSpPr/>
              <p:nvPr/>
            </p:nvSpPr>
            <p:spPr bwMode="auto">
              <a:xfrm>
                <a:off x="3752" y="1271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 fill="norm" stroke="1" extrusionOk="0">
                    <a:moveTo>
                      <a:pt x="3" y="6"/>
                    </a:moveTo>
                    <a:cubicBezTo>
                      <a:pt x="3" y="5"/>
                      <a:pt x="3" y="4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2"/>
                      <a:pt x="1" y="2"/>
                      <a:pt x="1" y="3"/>
                    </a:cubicBezTo>
                    <a:cubicBezTo>
                      <a:pt x="1" y="4"/>
                      <a:pt x="1" y="4"/>
                      <a:pt x="1" y="5"/>
                    </a:cubicBezTo>
                    <a:cubicBezTo>
                      <a:pt x="2" y="5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55" name="Freeform 287"/>
              <p:cNvSpPr/>
              <p:nvPr/>
            </p:nvSpPr>
            <p:spPr bwMode="auto">
              <a:xfrm>
                <a:off x="3742" y="1283"/>
                <a:ext cx="34" cy="57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0 h 5"/>
                  <a:gd name="T6" fmla="*/ 0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 fill="norm" stroke="1" extrusionOk="0">
                    <a:moveTo>
                      <a:pt x="3" y="4"/>
                    </a:moveTo>
                    <a:cubicBezTo>
                      <a:pt x="2" y="4"/>
                      <a:pt x="2" y="3"/>
                      <a:pt x="2" y="2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2" y="5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56" name="Freeform 288"/>
              <p:cNvSpPr/>
              <p:nvPr/>
            </p:nvSpPr>
            <p:spPr bwMode="auto">
              <a:xfrm>
                <a:off x="3718" y="1283"/>
                <a:ext cx="34" cy="57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 fill="norm" stroke="1" extrusionOk="0">
                    <a:moveTo>
                      <a:pt x="3" y="4"/>
                    </a:moveTo>
                    <a:cubicBezTo>
                      <a:pt x="3" y="4"/>
                      <a:pt x="3" y="3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2" y="3"/>
                      <a:pt x="2" y="3"/>
                      <a:pt x="2" y="4"/>
                    </a:cubicBezTo>
                    <a:cubicBezTo>
                      <a:pt x="2" y="4"/>
                      <a:pt x="2" y="5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57" name="Freeform 289"/>
              <p:cNvSpPr/>
              <p:nvPr/>
            </p:nvSpPr>
            <p:spPr bwMode="auto">
              <a:xfrm>
                <a:off x="3703" y="1283"/>
                <a:ext cx="39" cy="46"/>
              </a:xfrm>
              <a:custGeom>
                <a:avLst/>
                <a:gdLst>
                  <a:gd name="T0" fmla="*/ 2147483647 w 3"/>
                  <a:gd name="T1" fmla="*/ 2147483647 h 4"/>
                  <a:gd name="T2" fmla="*/ 2147483647 w 3"/>
                  <a:gd name="T3" fmla="*/ 2147483647 h 4"/>
                  <a:gd name="T4" fmla="*/ 0 w 3"/>
                  <a:gd name="T5" fmla="*/ 2147483647 h 4"/>
                  <a:gd name="T6" fmla="*/ 2147483647 w 3"/>
                  <a:gd name="T7" fmla="*/ 2147483647 h 4"/>
                  <a:gd name="T8" fmla="*/ 2147483647 w 3"/>
                  <a:gd name="T9" fmla="*/ 2147483647 h 4"/>
                  <a:gd name="T10" fmla="*/ 2147483647 w 3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4"/>
                  <a:gd name="T20" fmla="*/ 3 w 3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4" fill="norm" stroke="1" extrusionOk="0">
                    <a:moveTo>
                      <a:pt x="3" y="4"/>
                    </a:moveTo>
                    <a:cubicBezTo>
                      <a:pt x="3" y="4"/>
                      <a:pt x="3" y="3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1" y="3"/>
                      <a:pt x="2" y="3"/>
                      <a:pt x="2" y="4"/>
                    </a:cubicBezTo>
                    <a:cubicBezTo>
                      <a:pt x="2" y="4"/>
                      <a:pt x="2" y="4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58" name="Freeform 290"/>
              <p:cNvSpPr/>
              <p:nvPr/>
            </p:nvSpPr>
            <p:spPr bwMode="auto">
              <a:xfrm>
                <a:off x="3703" y="1283"/>
                <a:ext cx="2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2147483647 h 4"/>
                  <a:gd name="T6" fmla="*/ 0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 fill="norm" stroke="1" extrusionOk="0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0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59" name="Freeform 291"/>
              <p:cNvSpPr/>
              <p:nvPr/>
            </p:nvSpPr>
            <p:spPr bwMode="auto">
              <a:xfrm>
                <a:off x="3699" y="1283"/>
                <a:ext cx="24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2147483647 h 4"/>
                  <a:gd name="T6" fmla="*/ 0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 fill="norm" stroke="1" extrusionOk="0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60" name="Freeform 292"/>
              <p:cNvSpPr/>
              <p:nvPr/>
            </p:nvSpPr>
            <p:spPr bwMode="auto">
              <a:xfrm>
                <a:off x="3684" y="1294"/>
                <a:ext cx="19" cy="34"/>
              </a:xfrm>
              <a:custGeom>
                <a:avLst/>
                <a:gdLst>
                  <a:gd name="T0" fmla="*/ 2147483647 w 2"/>
                  <a:gd name="T1" fmla="*/ 2147483647 h 3"/>
                  <a:gd name="T2" fmla="*/ 2147483647 w 2"/>
                  <a:gd name="T3" fmla="*/ 2147483647 h 3"/>
                  <a:gd name="T4" fmla="*/ 0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2147483647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3"/>
                  <a:gd name="T20" fmla="*/ 2 w 2"/>
                  <a:gd name="T21" fmla="*/ 3 h 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3" fill="norm" stroke="1" extrusionOk="0">
                    <a:moveTo>
                      <a:pt x="2" y="3"/>
                    </a:moveTo>
                    <a:cubicBezTo>
                      <a:pt x="2" y="3"/>
                      <a:pt x="2" y="2"/>
                      <a:pt x="1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1" y="3"/>
                      <a:pt x="2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61" name="Freeform 293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62" name="Freeform 294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63" name="Freeform 295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64" name="Freeform 296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65" name="Freeform 297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66" name="Freeform 298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67" name="Freeform 299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68" name="Freeform 300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69" name="Freeform 301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70" name="Freeform 302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71" name="Freeform 303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72" name="Freeform 304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73" name="Freeform 305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74" name="Freeform 306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75" name="Freeform 307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76" name="Freeform 308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77" name="Freeform 309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78" name="Freeform 310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79" name="Freeform 311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80" name="Freeform 312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81" name="Freeform 313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82" name="Freeform 314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83" name="Freeform 315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84" name="Freeform 316"/>
              <p:cNvSpPr/>
              <p:nvPr/>
            </p:nvSpPr>
            <p:spPr bwMode="auto">
              <a:xfrm>
                <a:off x="3834" y="1226"/>
                <a:ext cx="58" cy="46"/>
              </a:xfrm>
              <a:custGeom>
                <a:avLst/>
                <a:gdLst>
                  <a:gd name="T0" fmla="*/ 2147483647 w 5"/>
                  <a:gd name="T1" fmla="*/ 0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0 w 5"/>
                  <a:gd name="T7" fmla="*/ 0 h 4"/>
                  <a:gd name="T8" fmla="*/ 2147483647 w 5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"/>
                  <a:gd name="T17" fmla="*/ 5 w 5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" fill="norm" stroke="1" extrusionOk="0">
                    <a:moveTo>
                      <a:pt x="2" y="0"/>
                    </a:moveTo>
                    <a:cubicBezTo>
                      <a:pt x="3" y="1"/>
                      <a:pt x="4" y="2"/>
                      <a:pt x="5" y="4"/>
                    </a:cubicBezTo>
                    <a:cubicBezTo>
                      <a:pt x="4" y="4"/>
                      <a:pt x="3" y="4"/>
                      <a:pt x="2" y="3"/>
                    </a:cubicBezTo>
                    <a:cubicBezTo>
                      <a:pt x="2" y="2"/>
                      <a:pt x="1" y="1"/>
                      <a:pt x="0" y="0"/>
                    </a:cubicBezTo>
                    <a:cubicBezTo>
                      <a:pt x="1" y="0"/>
                      <a:pt x="1" y="0"/>
                      <a:pt x="2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85" name="Freeform 317"/>
              <p:cNvSpPr/>
              <p:nvPr/>
            </p:nvSpPr>
            <p:spPr bwMode="auto">
              <a:xfrm>
                <a:off x="3824" y="1226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2147483647 w 4"/>
                  <a:gd name="T3" fmla="*/ 2147483647 h 4"/>
                  <a:gd name="T4" fmla="*/ 2147483647 w 4"/>
                  <a:gd name="T5" fmla="*/ 2147483647 h 4"/>
                  <a:gd name="T6" fmla="*/ 0 w 4"/>
                  <a:gd name="T7" fmla="*/ 2147483647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 fill="norm" stroke="1" extrusionOk="0">
                    <a:moveTo>
                      <a:pt x="1" y="0"/>
                    </a:moveTo>
                    <a:cubicBezTo>
                      <a:pt x="2" y="1"/>
                      <a:pt x="3" y="2"/>
                      <a:pt x="4" y="4"/>
                    </a:cubicBezTo>
                    <a:cubicBezTo>
                      <a:pt x="3" y="4"/>
                      <a:pt x="2" y="4"/>
                      <a:pt x="1" y="3"/>
                    </a:cubicBezTo>
                    <a:cubicBezTo>
                      <a:pt x="1" y="2"/>
                      <a:pt x="0" y="2"/>
                      <a:pt x="0" y="1"/>
                    </a:cubicBezTo>
                    <a:cubicBezTo>
                      <a:pt x="0" y="1"/>
                      <a:pt x="1" y="1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86" name="Freeform 318"/>
              <p:cNvSpPr/>
              <p:nvPr/>
            </p:nvSpPr>
            <p:spPr bwMode="auto">
              <a:xfrm>
                <a:off x="3800" y="1237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2147483647 w 4"/>
                  <a:gd name="T3" fmla="*/ 2147483647 h 4"/>
                  <a:gd name="T4" fmla="*/ 2147483647 w 4"/>
                  <a:gd name="T5" fmla="*/ 2147483647 h 4"/>
                  <a:gd name="T6" fmla="*/ 0 w 4"/>
                  <a:gd name="T7" fmla="*/ 0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 fill="norm" stroke="1" extrusionOk="0">
                    <a:moveTo>
                      <a:pt x="1" y="0"/>
                    </a:moveTo>
                    <a:cubicBezTo>
                      <a:pt x="2" y="1"/>
                      <a:pt x="3" y="2"/>
                      <a:pt x="4" y="3"/>
                    </a:cubicBezTo>
                    <a:cubicBezTo>
                      <a:pt x="3" y="4"/>
                      <a:pt x="2" y="3"/>
                      <a:pt x="1" y="2"/>
                    </a:cubicBezTo>
                    <a:cubicBezTo>
                      <a:pt x="1" y="2"/>
                      <a:pt x="1" y="1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87" name="Freeform 319"/>
              <p:cNvSpPr/>
              <p:nvPr/>
            </p:nvSpPr>
            <p:spPr bwMode="auto">
              <a:xfrm>
                <a:off x="3790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0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cubicBezTo>
                      <a:pt x="2" y="0"/>
                      <a:pt x="2" y="1"/>
                      <a:pt x="3" y="2"/>
                    </a:cubicBezTo>
                    <a:cubicBezTo>
                      <a:pt x="2" y="3"/>
                      <a:pt x="2" y="2"/>
                      <a:pt x="1" y="1"/>
                    </a:cubicBezTo>
                    <a:cubicBezTo>
                      <a:pt x="0" y="1"/>
                      <a:pt x="0" y="1"/>
                      <a:pt x="0" y="0"/>
                    </a:cubicBezTo>
                    <a:cubicBezTo>
                      <a:pt x="0" y="0"/>
                      <a:pt x="0" y="0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88" name="Freeform 320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89" name="Freeform 321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90" name="Freeform 322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91" name="Freeform 323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92" name="Freeform 324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93" name="Freeform 325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94" name="Freeform 326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95" name="Freeform 327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96" name="Freeform 328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97" name="Freeform 329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98" name="Freeform 330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99" name="Freeform 331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00" name="Freeform 332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01" name="Freeform 333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02" name="Freeform 334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03" name="Freeform 335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04" name="Freeform 336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05" name="Freeform 337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06" name="Freeform 338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07" name="Freeform 339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08" name="Freeform 340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09" name="Freeform 341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10" name="Freeform 342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11" name="Freeform 343"/>
              <p:cNvSpPr/>
              <p:nvPr/>
            </p:nvSpPr>
            <p:spPr bwMode="auto">
              <a:xfrm>
                <a:off x="3809" y="1203"/>
                <a:ext cx="48" cy="23"/>
              </a:xfrm>
              <a:custGeom>
                <a:avLst/>
                <a:gdLst>
                  <a:gd name="T0" fmla="*/ 2147483647 w 4"/>
                  <a:gd name="T1" fmla="*/ 2147483647 h 2"/>
                  <a:gd name="T2" fmla="*/ 0 w 4"/>
                  <a:gd name="T3" fmla="*/ 0 h 2"/>
                  <a:gd name="T4" fmla="*/ 0 w 4"/>
                  <a:gd name="T5" fmla="*/ 2147483647 h 2"/>
                  <a:gd name="T6" fmla="*/ 2147483647 w 4"/>
                  <a:gd name="T7" fmla="*/ 2147483647 h 2"/>
                  <a:gd name="T8" fmla="*/ 2147483647 w 4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2"/>
                  <a:gd name="T17" fmla="*/ 4 w 4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2" fill="norm" stroke="1" extrusionOk="0">
                    <a:moveTo>
                      <a:pt x="4" y="2"/>
                    </a:moveTo>
                    <a:cubicBezTo>
                      <a:pt x="3" y="1"/>
                      <a:pt x="1" y="1"/>
                      <a:pt x="0" y="0"/>
                    </a:cubicBezTo>
                    <a:lnTo>
                      <a:pt x="0" y="1"/>
                    </a:lnTo>
                    <a:cubicBezTo>
                      <a:pt x="1" y="2"/>
                      <a:pt x="1" y="2"/>
                      <a:pt x="2" y="2"/>
                    </a:cubicBezTo>
                    <a:cubicBezTo>
                      <a:pt x="3" y="2"/>
                      <a:pt x="3" y="2"/>
                      <a:pt x="4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12" name="Freeform 344"/>
              <p:cNvSpPr/>
              <p:nvPr/>
            </p:nvSpPr>
            <p:spPr bwMode="auto">
              <a:xfrm>
                <a:off x="3800" y="1214"/>
                <a:ext cx="34" cy="23"/>
              </a:xfrm>
              <a:custGeom>
                <a:avLst/>
                <a:gdLst>
                  <a:gd name="T0" fmla="*/ 2147483647 w 3"/>
                  <a:gd name="T1" fmla="*/ 2147483647 h 2"/>
                  <a:gd name="T2" fmla="*/ 0 w 3"/>
                  <a:gd name="T3" fmla="*/ 0 h 2"/>
                  <a:gd name="T4" fmla="*/ 0 w 3"/>
                  <a:gd name="T5" fmla="*/ 2147483647 h 2"/>
                  <a:gd name="T6" fmla="*/ 2147483647 w 3"/>
                  <a:gd name="T7" fmla="*/ 2147483647 h 2"/>
                  <a:gd name="T8" fmla="*/ 2147483647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2"/>
                  <a:gd name="T17" fmla="*/ 3 w 3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2" fill="norm" stroke="1" extrusionOk="0">
                    <a:moveTo>
                      <a:pt x="3" y="1"/>
                    </a:moveTo>
                    <a:cubicBezTo>
                      <a:pt x="2" y="1"/>
                      <a:pt x="1" y="0"/>
                      <a:pt x="0" y="0"/>
                    </a:cubicBezTo>
                    <a:lnTo>
                      <a:pt x="0" y="1"/>
                    </a:lnTo>
                    <a:cubicBezTo>
                      <a:pt x="0" y="1"/>
                      <a:pt x="1" y="2"/>
                      <a:pt x="2" y="2"/>
                    </a:cubicBezTo>
                    <a:cubicBezTo>
                      <a:pt x="2" y="2"/>
                      <a:pt x="3" y="2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13" name="Freeform 345"/>
              <p:cNvSpPr/>
              <p:nvPr/>
            </p:nvSpPr>
            <p:spPr bwMode="auto">
              <a:xfrm>
                <a:off x="3790" y="1226"/>
                <a:ext cx="34" cy="11"/>
              </a:xfrm>
              <a:custGeom>
                <a:avLst/>
                <a:gdLst>
                  <a:gd name="T0" fmla="*/ 2147483647 w 3"/>
                  <a:gd name="T1" fmla="*/ 2147483647 h 1"/>
                  <a:gd name="T2" fmla="*/ 2147483647 w 3"/>
                  <a:gd name="T3" fmla="*/ 0 h 1"/>
                  <a:gd name="T4" fmla="*/ 0 w 3"/>
                  <a:gd name="T5" fmla="*/ 2147483647 h 1"/>
                  <a:gd name="T6" fmla="*/ 2147483647 w 3"/>
                  <a:gd name="T7" fmla="*/ 2147483647 h 1"/>
                  <a:gd name="T8" fmla="*/ 2147483647 w 3"/>
                  <a:gd name="T9" fmla="*/ 2147483647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 fill="norm" stroke="1" extrusionOk="0">
                    <a:moveTo>
                      <a:pt x="3" y="1"/>
                    </a:moveTo>
                    <a:cubicBezTo>
                      <a:pt x="2" y="1"/>
                      <a:pt x="1" y="0"/>
                      <a:pt x="1" y="0"/>
                    </a:cubicBezTo>
                    <a:lnTo>
                      <a:pt x="0" y="1"/>
                    </a:lnTo>
                    <a:cubicBezTo>
                      <a:pt x="1" y="1"/>
                      <a:pt x="1" y="1"/>
                      <a:pt x="2" y="1"/>
                    </a:cubicBezTo>
                    <a:cubicBezTo>
                      <a:pt x="2" y="1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14" name="Freeform 346"/>
              <p:cNvSpPr/>
              <p:nvPr/>
            </p:nvSpPr>
            <p:spPr bwMode="auto">
              <a:xfrm>
                <a:off x="3752" y="1260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2147483647 w 3"/>
                  <a:gd name="T3" fmla="*/ 2147483647 h 2"/>
                  <a:gd name="T4" fmla="*/ 0 w 3"/>
                  <a:gd name="T5" fmla="*/ 2147483647 h 2"/>
                  <a:gd name="T6" fmla="*/ 2147483647 w 3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2"/>
                  <a:gd name="T14" fmla="*/ 3 w 3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2" fill="norm" stroke="1" extrusionOk="0">
                    <a:moveTo>
                      <a:pt x="2" y="0"/>
                    </a:moveTo>
                    <a:cubicBezTo>
                      <a:pt x="2" y="1"/>
                      <a:pt x="2" y="1"/>
                      <a:pt x="3" y="2"/>
                    </a:cubicBezTo>
                    <a:cubicBezTo>
                      <a:pt x="2" y="2"/>
                      <a:pt x="1" y="2"/>
                      <a:pt x="0" y="1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15" name="Freeform 347"/>
              <p:cNvSpPr/>
              <p:nvPr/>
            </p:nvSpPr>
            <p:spPr bwMode="auto">
              <a:xfrm>
                <a:off x="3752" y="1191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0 w 6"/>
                  <a:gd name="T11" fmla="*/ 2147483647 h 7"/>
                  <a:gd name="T12" fmla="*/ 2147483647 w 6"/>
                  <a:gd name="T13" fmla="*/ 2147483647 h 7"/>
                  <a:gd name="T14" fmla="*/ 2147483647 w 6"/>
                  <a:gd name="T15" fmla="*/ 2147483647 h 7"/>
                  <a:gd name="T16" fmla="*/ 2147483647 w 6"/>
                  <a:gd name="T17" fmla="*/ 2147483647 h 7"/>
                  <a:gd name="T18" fmla="*/ 2147483647 w 6"/>
                  <a:gd name="T19" fmla="*/ 2147483647 h 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"/>
                  <a:gd name="T31" fmla="*/ 0 h 7"/>
                  <a:gd name="T32" fmla="*/ 6 w 6"/>
                  <a:gd name="T33" fmla="*/ 7 h 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" h="7" fill="norm" stroke="1" extrusionOk="0">
                    <a:moveTo>
                      <a:pt x="6" y="1"/>
                    </a:moveTo>
                    <a:lnTo>
                      <a:pt x="6" y="1"/>
                    </a:lnTo>
                    <a:cubicBezTo>
                      <a:pt x="5" y="2"/>
                      <a:pt x="4" y="2"/>
                      <a:pt x="4" y="3"/>
                    </a:cubicBezTo>
                    <a:cubicBezTo>
                      <a:pt x="4" y="4"/>
                      <a:pt x="4" y="5"/>
                      <a:pt x="3" y="5"/>
                    </a:cubicBezTo>
                    <a:cubicBezTo>
                      <a:pt x="3" y="6"/>
                      <a:pt x="2" y="7"/>
                      <a:pt x="1" y="7"/>
                    </a:cubicBezTo>
                    <a:lnTo>
                      <a:pt x="0" y="6"/>
                    </a:lnTo>
                    <a:cubicBezTo>
                      <a:pt x="1" y="6"/>
                      <a:pt x="2" y="5"/>
                      <a:pt x="3" y="5"/>
                    </a:cubicBezTo>
                    <a:cubicBezTo>
                      <a:pt x="3" y="4"/>
                      <a:pt x="3" y="3"/>
                      <a:pt x="3" y="2"/>
                    </a:cubicBezTo>
                    <a:cubicBezTo>
                      <a:pt x="4" y="1"/>
                      <a:pt x="4" y="1"/>
                      <a:pt x="5" y="1"/>
                    </a:cubicBezTo>
                    <a:cubicBezTo>
                      <a:pt x="6" y="0"/>
                      <a:pt x="6" y="1"/>
                      <a:pt x="6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16" name="Freeform 348"/>
              <p:cNvSpPr/>
              <p:nvPr/>
            </p:nvSpPr>
            <p:spPr bwMode="auto">
              <a:xfrm>
                <a:off x="3400" y="1363"/>
                <a:ext cx="177" cy="241"/>
              </a:xfrm>
              <a:custGeom>
                <a:avLst/>
                <a:gdLst>
                  <a:gd name="T0" fmla="*/ 2147483647 w 16"/>
                  <a:gd name="T1" fmla="*/ 2147483647 h 21"/>
                  <a:gd name="T2" fmla="*/ 2147483647 w 16"/>
                  <a:gd name="T3" fmla="*/ 2147483647 h 21"/>
                  <a:gd name="T4" fmla="*/ 2147483647 w 16"/>
                  <a:gd name="T5" fmla="*/ 2147483647 h 21"/>
                  <a:gd name="T6" fmla="*/ 2147483647 w 16"/>
                  <a:gd name="T7" fmla="*/ 2147483647 h 21"/>
                  <a:gd name="T8" fmla="*/ 2147483647 w 16"/>
                  <a:gd name="T9" fmla="*/ 2147483647 h 21"/>
                  <a:gd name="T10" fmla="*/ 2147483647 w 16"/>
                  <a:gd name="T11" fmla="*/ 2147483647 h 21"/>
                  <a:gd name="T12" fmla="*/ 2147483647 w 16"/>
                  <a:gd name="T13" fmla="*/ 2147483647 h 21"/>
                  <a:gd name="T14" fmla="*/ 2147483647 w 16"/>
                  <a:gd name="T15" fmla="*/ 2147483647 h 21"/>
                  <a:gd name="T16" fmla="*/ 2147483647 w 16"/>
                  <a:gd name="T17" fmla="*/ 2147483647 h 21"/>
                  <a:gd name="T18" fmla="*/ 2147483647 w 16"/>
                  <a:gd name="T19" fmla="*/ 2147483647 h 21"/>
                  <a:gd name="T20" fmla="*/ 2147483647 w 16"/>
                  <a:gd name="T21" fmla="*/ 2147483647 h 21"/>
                  <a:gd name="T22" fmla="*/ 2147483647 w 16"/>
                  <a:gd name="T23" fmla="*/ 2147483647 h 21"/>
                  <a:gd name="T24" fmla="*/ 2147483647 w 16"/>
                  <a:gd name="T25" fmla="*/ 2147483647 h 21"/>
                  <a:gd name="T26" fmla="*/ 2147483647 w 16"/>
                  <a:gd name="T27" fmla="*/ 2147483647 h 21"/>
                  <a:gd name="T28" fmla="*/ 2147483647 w 16"/>
                  <a:gd name="T29" fmla="*/ 2147483647 h 21"/>
                  <a:gd name="T30" fmla="*/ 2147483647 w 16"/>
                  <a:gd name="T31" fmla="*/ 2147483647 h 21"/>
                  <a:gd name="T32" fmla="*/ 2147483647 w 16"/>
                  <a:gd name="T33" fmla="*/ 2147483647 h 21"/>
                  <a:gd name="T34" fmla="*/ 2147483647 w 16"/>
                  <a:gd name="T35" fmla="*/ 2147483647 h 21"/>
                  <a:gd name="T36" fmla="*/ 2147483647 w 16"/>
                  <a:gd name="T37" fmla="*/ 2147483647 h 21"/>
                  <a:gd name="T38" fmla="*/ 2147483647 w 16"/>
                  <a:gd name="T39" fmla="*/ 2147483647 h 21"/>
                  <a:gd name="T40" fmla="*/ 2147483647 w 16"/>
                  <a:gd name="T41" fmla="*/ 2147483647 h 21"/>
                  <a:gd name="T42" fmla="*/ 2147483647 w 16"/>
                  <a:gd name="T43" fmla="*/ 2147483647 h 21"/>
                  <a:gd name="T44" fmla="*/ 2147483647 w 16"/>
                  <a:gd name="T45" fmla="*/ 2147483647 h 21"/>
                  <a:gd name="T46" fmla="*/ 2147483647 w 16"/>
                  <a:gd name="T47" fmla="*/ 2147483647 h 21"/>
                  <a:gd name="T48" fmla="*/ 2147483647 w 16"/>
                  <a:gd name="T49" fmla="*/ 2147483647 h 21"/>
                  <a:gd name="T50" fmla="*/ 2147483647 w 16"/>
                  <a:gd name="T51" fmla="*/ 2147483647 h 21"/>
                  <a:gd name="T52" fmla="*/ 2147483647 w 16"/>
                  <a:gd name="T53" fmla="*/ 2147483647 h 21"/>
                  <a:gd name="T54" fmla="*/ 2147483647 w 16"/>
                  <a:gd name="T55" fmla="*/ 2147483647 h 21"/>
                  <a:gd name="T56" fmla="*/ 2147483647 w 16"/>
                  <a:gd name="T57" fmla="*/ 2147483647 h 21"/>
                  <a:gd name="T58" fmla="*/ 2147483647 w 16"/>
                  <a:gd name="T59" fmla="*/ 2147483647 h 21"/>
                  <a:gd name="T60" fmla="*/ 2147483647 w 16"/>
                  <a:gd name="T61" fmla="*/ 2147483647 h 21"/>
                  <a:gd name="T62" fmla="*/ 2147483647 w 16"/>
                  <a:gd name="T63" fmla="*/ 2147483647 h 21"/>
                  <a:gd name="T64" fmla="*/ 0 w 16"/>
                  <a:gd name="T65" fmla="*/ 2147483647 h 21"/>
                  <a:gd name="T66" fmla="*/ 0 w 16"/>
                  <a:gd name="T67" fmla="*/ 2147483647 h 21"/>
                  <a:gd name="T68" fmla="*/ 0 w 16"/>
                  <a:gd name="T69" fmla="*/ 2147483647 h 21"/>
                  <a:gd name="T70" fmla="*/ 2147483647 w 16"/>
                  <a:gd name="T71" fmla="*/ 2147483647 h 21"/>
                  <a:gd name="T72" fmla="*/ 0 w 16"/>
                  <a:gd name="T73" fmla="*/ 2147483647 h 21"/>
                  <a:gd name="T74" fmla="*/ 2147483647 w 16"/>
                  <a:gd name="T75" fmla="*/ 0 h 21"/>
                  <a:gd name="T76" fmla="*/ 2147483647 w 16"/>
                  <a:gd name="T77" fmla="*/ 2147483647 h 21"/>
                  <a:gd name="T78" fmla="*/ 2147483647 w 16"/>
                  <a:gd name="T79" fmla="*/ 2147483647 h 21"/>
                  <a:gd name="T80" fmla="*/ 2147483647 w 16"/>
                  <a:gd name="T81" fmla="*/ 2147483647 h 21"/>
                  <a:gd name="T82" fmla="*/ 2147483647 w 16"/>
                  <a:gd name="T83" fmla="*/ 2147483647 h 21"/>
                  <a:gd name="T84" fmla="*/ 2147483647 w 16"/>
                  <a:gd name="T85" fmla="*/ 2147483647 h 21"/>
                  <a:gd name="T86" fmla="*/ 2147483647 w 16"/>
                  <a:gd name="T87" fmla="*/ 2147483647 h 21"/>
                  <a:gd name="T88" fmla="*/ 2147483647 w 16"/>
                  <a:gd name="T89" fmla="*/ 2147483647 h 21"/>
                  <a:gd name="T90" fmla="*/ 2147483647 w 16"/>
                  <a:gd name="T91" fmla="*/ 2147483647 h 21"/>
                  <a:gd name="T92" fmla="*/ 2147483647 w 16"/>
                  <a:gd name="T93" fmla="*/ 2147483647 h 21"/>
                  <a:gd name="T94" fmla="*/ 2147483647 w 16"/>
                  <a:gd name="T95" fmla="*/ 2147483647 h 21"/>
                  <a:gd name="T96" fmla="*/ 2147483647 w 16"/>
                  <a:gd name="T97" fmla="*/ 2147483647 h 21"/>
                  <a:gd name="T98" fmla="*/ 2147483647 w 16"/>
                  <a:gd name="T99" fmla="*/ 2147483647 h 21"/>
                  <a:gd name="T100" fmla="*/ 2147483647 w 16"/>
                  <a:gd name="T101" fmla="*/ 2147483647 h 21"/>
                  <a:gd name="T102" fmla="*/ 2147483647 w 16"/>
                  <a:gd name="T103" fmla="*/ 2147483647 h 21"/>
                  <a:gd name="T104" fmla="*/ 2147483647 w 16"/>
                  <a:gd name="T105" fmla="*/ 2147483647 h 21"/>
                  <a:gd name="T106" fmla="*/ 2147483647 w 16"/>
                  <a:gd name="T107" fmla="*/ 2147483647 h 21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w 16"/>
                  <a:gd name="T163" fmla="*/ 0 h 21"/>
                  <a:gd name="T164" fmla="*/ 16 w 16"/>
                  <a:gd name="T165" fmla="*/ 21 h 21"/>
                </a:gdLst>
                <a:ahLst/>
                <a:cxnLst>
                  <a:cxn ang="T108">
                    <a:pos x="T0" y="T1"/>
                  </a:cxn>
                  <a:cxn ang="T109">
                    <a:pos x="T2" y="T3"/>
                  </a:cxn>
                  <a:cxn ang="T110">
                    <a:pos x="T4" y="T5"/>
                  </a:cxn>
                  <a:cxn ang="T111">
                    <a:pos x="T6" y="T7"/>
                  </a:cxn>
                  <a:cxn ang="T112">
                    <a:pos x="T8" y="T9"/>
                  </a:cxn>
                  <a:cxn ang="T113">
                    <a:pos x="T10" y="T11"/>
                  </a:cxn>
                  <a:cxn ang="T114">
                    <a:pos x="T12" y="T13"/>
                  </a:cxn>
                  <a:cxn ang="T115">
                    <a:pos x="T14" y="T15"/>
                  </a:cxn>
                  <a:cxn ang="T116">
                    <a:pos x="T16" y="T17"/>
                  </a:cxn>
                  <a:cxn ang="T117">
                    <a:pos x="T18" y="T19"/>
                  </a:cxn>
                  <a:cxn ang="T118">
                    <a:pos x="T20" y="T21"/>
                  </a:cxn>
                  <a:cxn ang="T119">
                    <a:pos x="T22" y="T23"/>
                  </a:cxn>
                  <a:cxn ang="T120">
                    <a:pos x="T24" y="T25"/>
                  </a:cxn>
                  <a:cxn ang="T121">
                    <a:pos x="T26" y="T27"/>
                  </a:cxn>
                  <a:cxn ang="T122">
                    <a:pos x="T28" y="T29"/>
                  </a:cxn>
                  <a:cxn ang="T123">
                    <a:pos x="T30" y="T31"/>
                  </a:cxn>
                  <a:cxn ang="T124">
                    <a:pos x="T32" y="T33"/>
                  </a:cxn>
                  <a:cxn ang="T125">
                    <a:pos x="T34" y="T35"/>
                  </a:cxn>
                  <a:cxn ang="T126">
                    <a:pos x="T36" y="T37"/>
                  </a:cxn>
                  <a:cxn ang="T127">
                    <a:pos x="T38" y="T39"/>
                  </a:cxn>
                  <a:cxn ang="T128">
                    <a:pos x="T40" y="T41"/>
                  </a:cxn>
                  <a:cxn ang="T129">
                    <a:pos x="T42" y="T43"/>
                  </a:cxn>
                  <a:cxn ang="T130">
                    <a:pos x="T44" y="T45"/>
                  </a:cxn>
                  <a:cxn ang="T131">
                    <a:pos x="T46" y="T47"/>
                  </a:cxn>
                  <a:cxn ang="T132">
                    <a:pos x="T48" y="T49"/>
                  </a:cxn>
                  <a:cxn ang="T133">
                    <a:pos x="T50" y="T51"/>
                  </a:cxn>
                  <a:cxn ang="T134">
                    <a:pos x="T52" y="T53"/>
                  </a:cxn>
                  <a:cxn ang="T135">
                    <a:pos x="T54" y="T55"/>
                  </a:cxn>
                  <a:cxn ang="T136">
                    <a:pos x="T56" y="T57"/>
                  </a:cxn>
                  <a:cxn ang="T137">
                    <a:pos x="T58" y="T59"/>
                  </a:cxn>
                  <a:cxn ang="T138">
                    <a:pos x="T60" y="T61"/>
                  </a:cxn>
                  <a:cxn ang="T139">
                    <a:pos x="T62" y="T63"/>
                  </a:cxn>
                  <a:cxn ang="T140">
                    <a:pos x="T64" y="T65"/>
                  </a:cxn>
                  <a:cxn ang="T141">
                    <a:pos x="T66" y="T67"/>
                  </a:cxn>
                  <a:cxn ang="T142">
                    <a:pos x="T68" y="T69"/>
                  </a:cxn>
                  <a:cxn ang="T143">
                    <a:pos x="T70" y="T71"/>
                  </a:cxn>
                  <a:cxn ang="T144">
                    <a:pos x="T72" y="T73"/>
                  </a:cxn>
                  <a:cxn ang="T145">
                    <a:pos x="T74" y="T75"/>
                  </a:cxn>
                  <a:cxn ang="T146">
                    <a:pos x="T76" y="T77"/>
                  </a:cxn>
                  <a:cxn ang="T147">
                    <a:pos x="T78" y="T79"/>
                  </a:cxn>
                  <a:cxn ang="T148">
                    <a:pos x="T80" y="T81"/>
                  </a:cxn>
                  <a:cxn ang="T149">
                    <a:pos x="T82" y="T83"/>
                  </a:cxn>
                  <a:cxn ang="T150">
                    <a:pos x="T84" y="T85"/>
                  </a:cxn>
                  <a:cxn ang="T151">
                    <a:pos x="T86" y="T87"/>
                  </a:cxn>
                  <a:cxn ang="T152">
                    <a:pos x="T88" y="T89"/>
                  </a:cxn>
                  <a:cxn ang="T153">
                    <a:pos x="T90" y="T91"/>
                  </a:cxn>
                  <a:cxn ang="T154">
                    <a:pos x="T92" y="T93"/>
                  </a:cxn>
                  <a:cxn ang="T155">
                    <a:pos x="T94" y="T95"/>
                  </a:cxn>
                  <a:cxn ang="T156">
                    <a:pos x="T96" y="T97"/>
                  </a:cxn>
                  <a:cxn ang="T157">
                    <a:pos x="T98" y="T99"/>
                  </a:cxn>
                  <a:cxn ang="T158">
                    <a:pos x="T100" y="T101"/>
                  </a:cxn>
                  <a:cxn ang="T159">
                    <a:pos x="T102" y="T103"/>
                  </a:cxn>
                  <a:cxn ang="T160">
                    <a:pos x="T104" y="T105"/>
                  </a:cxn>
                  <a:cxn ang="T161">
                    <a:pos x="T106" y="T107"/>
                  </a:cxn>
                </a:cxnLst>
                <a:rect l="T162" t="T163" r="T164" b="T165"/>
                <a:pathLst>
                  <a:path w="16" h="21" fill="norm" stroke="1" extrusionOk="0">
                    <a:moveTo>
                      <a:pt x="12" y="13"/>
                    </a:moveTo>
                    <a:lnTo>
                      <a:pt x="14" y="12"/>
                    </a:lnTo>
                    <a:lnTo>
                      <a:pt x="14" y="14"/>
                    </a:lnTo>
                    <a:lnTo>
                      <a:pt x="15" y="14"/>
                    </a:lnTo>
                    <a:lnTo>
                      <a:pt x="16" y="15"/>
                    </a:lnTo>
                    <a:lnTo>
                      <a:pt x="15" y="16"/>
                    </a:lnTo>
                    <a:lnTo>
                      <a:pt x="14" y="16"/>
                    </a:lnTo>
                    <a:lnTo>
                      <a:pt x="13" y="15"/>
                    </a:lnTo>
                    <a:lnTo>
                      <a:pt x="11" y="15"/>
                    </a:lnTo>
                    <a:lnTo>
                      <a:pt x="10" y="17"/>
                    </a:lnTo>
                    <a:lnTo>
                      <a:pt x="10" y="18"/>
                    </a:lnTo>
                    <a:lnTo>
                      <a:pt x="11" y="19"/>
                    </a:lnTo>
                    <a:lnTo>
                      <a:pt x="11" y="21"/>
                    </a:lnTo>
                    <a:lnTo>
                      <a:pt x="10" y="21"/>
                    </a:lnTo>
                    <a:lnTo>
                      <a:pt x="9" y="20"/>
                    </a:lnTo>
                    <a:lnTo>
                      <a:pt x="8" y="19"/>
                    </a:lnTo>
                    <a:lnTo>
                      <a:pt x="7" y="19"/>
                    </a:lnTo>
                    <a:lnTo>
                      <a:pt x="7" y="18"/>
                    </a:lnTo>
                    <a:lnTo>
                      <a:pt x="7" y="17"/>
                    </a:lnTo>
                    <a:lnTo>
                      <a:pt x="6" y="17"/>
                    </a:lnTo>
                    <a:lnTo>
                      <a:pt x="7" y="16"/>
                    </a:lnTo>
                    <a:lnTo>
                      <a:pt x="6" y="15"/>
                    </a:lnTo>
                    <a:lnTo>
                      <a:pt x="7" y="15"/>
                    </a:lnTo>
                    <a:lnTo>
                      <a:pt x="5" y="14"/>
                    </a:lnTo>
                    <a:lnTo>
                      <a:pt x="5" y="12"/>
                    </a:lnTo>
                    <a:lnTo>
                      <a:pt x="2" y="5"/>
                    </a:lnTo>
                    <a:lnTo>
                      <a:pt x="2" y="4"/>
                    </a:lnTo>
                    <a:lnTo>
                      <a:pt x="1" y="5"/>
                    </a:lnTo>
                    <a:lnTo>
                      <a:pt x="1" y="4"/>
                    </a:lnTo>
                    <a:lnTo>
                      <a:pt x="0" y="4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1" y="2"/>
                    </a:lnTo>
                    <a:lnTo>
                      <a:pt x="0" y="1"/>
                    </a:lnTo>
                    <a:lnTo>
                      <a:pt x="2" y="0"/>
                    </a:lnTo>
                    <a:lnTo>
                      <a:pt x="2" y="2"/>
                    </a:lnTo>
                    <a:lnTo>
                      <a:pt x="3" y="1"/>
                    </a:lnTo>
                    <a:lnTo>
                      <a:pt x="3" y="2"/>
                    </a:lnTo>
                    <a:lnTo>
                      <a:pt x="3" y="3"/>
                    </a:lnTo>
                    <a:lnTo>
                      <a:pt x="3" y="4"/>
                    </a:lnTo>
                    <a:lnTo>
                      <a:pt x="4" y="4"/>
                    </a:lnTo>
                    <a:lnTo>
                      <a:pt x="3" y="4"/>
                    </a:lnTo>
                    <a:lnTo>
                      <a:pt x="4" y="5"/>
                    </a:lnTo>
                    <a:lnTo>
                      <a:pt x="3" y="5"/>
                    </a:lnTo>
                    <a:lnTo>
                      <a:pt x="6" y="12"/>
                    </a:lnTo>
                    <a:lnTo>
                      <a:pt x="7" y="13"/>
                    </a:lnTo>
                    <a:lnTo>
                      <a:pt x="8" y="14"/>
                    </a:lnTo>
                    <a:lnTo>
                      <a:pt x="10" y="15"/>
                    </a:lnTo>
                    <a:lnTo>
                      <a:pt x="13" y="14"/>
                    </a:lnTo>
                    <a:lnTo>
                      <a:pt x="13" y="13"/>
                    </a:lnTo>
                    <a:lnTo>
                      <a:pt x="12" y="13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17" name="Line 349"/>
              <p:cNvSpPr>
                <a:spLocks noChangeShapeType="1"/>
              </p:cNvSpPr>
              <p:nvPr/>
            </p:nvSpPr>
            <p:spPr bwMode="auto">
              <a:xfrm flipH="1">
                <a:off x="3476" y="1524"/>
                <a:ext cx="14" cy="11"/>
              </a:xfrm>
              <a:prstGeom prst="line">
                <a:avLst/>
              </a:pr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18" name="Freeform 350"/>
              <p:cNvSpPr/>
              <p:nvPr/>
            </p:nvSpPr>
            <p:spPr bwMode="auto">
              <a:xfrm>
                <a:off x="3476" y="1536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0 h 1"/>
                  <a:gd name="T4" fmla="*/ 2147483647 w 3"/>
                  <a:gd name="T5" fmla="*/ 2147483647 h 1"/>
                  <a:gd name="T6" fmla="*/ 2147483647 w 3"/>
                  <a:gd name="T7" fmla="*/ 2147483647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1"/>
                  <a:gd name="T14" fmla="*/ 3 w 3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1" fill="norm" stroke="1" extrusionOk="0">
                    <a:moveTo>
                      <a:pt x="0" y="1"/>
                    </a:moveTo>
                    <a:lnTo>
                      <a:pt x="1" y="0"/>
                    </a:lnTo>
                    <a:lnTo>
                      <a:pt x="2" y="1"/>
                    </a:lnTo>
                    <a:lnTo>
                      <a:pt x="3" y="1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19" name="Freeform 351"/>
              <p:cNvSpPr/>
              <p:nvPr/>
            </p:nvSpPr>
            <p:spPr bwMode="auto">
              <a:xfrm>
                <a:off x="3476" y="1536"/>
                <a:ext cx="24" cy="11"/>
              </a:xfrm>
              <a:custGeom>
                <a:avLst/>
                <a:gdLst>
                  <a:gd name="T0" fmla="*/ 0 w 2"/>
                  <a:gd name="T1" fmla="*/ 0 h 1"/>
                  <a:gd name="T2" fmla="*/ 2147483647 w 2"/>
                  <a:gd name="T3" fmla="*/ 2147483647 h 1"/>
                  <a:gd name="T4" fmla="*/ 2147483647 w 2"/>
                  <a:gd name="T5" fmla="*/ 2147483647 h 1"/>
                  <a:gd name="T6" fmla="*/ 0 w 2"/>
                  <a:gd name="T7" fmla="*/ 2147483647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"/>
                  <a:gd name="T13" fmla="*/ 0 h 1"/>
                  <a:gd name="T14" fmla="*/ 2 w 2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" h="1" fill="norm" stroke="1" extrusionOk="0">
                    <a:moveTo>
                      <a:pt x="0" y="0"/>
                    </a:moveTo>
                    <a:lnTo>
                      <a:pt x="2" y="1"/>
                    </a:lnTo>
                    <a:lnTo>
                      <a:pt x="1" y="1"/>
                    </a:lnTo>
                    <a:lnTo>
                      <a:pt x="0" y="1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20" name="Freeform 352"/>
              <p:cNvSpPr/>
              <p:nvPr/>
            </p:nvSpPr>
            <p:spPr bwMode="auto">
              <a:xfrm>
                <a:off x="3476" y="1547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2147483647 h 1"/>
                  <a:gd name="T4" fmla="*/ 2147483647 w 3"/>
                  <a:gd name="T5" fmla="*/ 2147483647 h 1"/>
                  <a:gd name="T6" fmla="*/ 2147483647 w 3"/>
                  <a:gd name="T7" fmla="*/ 0 h 1"/>
                  <a:gd name="T8" fmla="*/ 2147483647 w 3"/>
                  <a:gd name="T9" fmla="*/ 0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 fill="norm" stroke="1" extrusionOk="0">
                    <a:moveTo>
                      <a:pt x="0" y="1"/>
                    </a:moveTo>
                    <a:lnTo>
                      <a:pt x="1" y="1"/>
                    </a:lnTo>
                    <a:lnTo>
                      <a:pt x="3" y="1"/>
                    </a:lnTo>
                    <a:lnTo>
                      <a:pt x="3" y="0"/>
                    </a:lnTo>
                    <a:lnTo>
                      <a:pt x="1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21" name="Freeform 353"/>
              <p:cNvSpPr/>
              <p:nvPr/>
            </p:nvSpPr>
            <p:spPr bwMode="auto">
              <a:xfrm>
                <a:off x="3476" y="1559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2147483647 h 1"/>
                  <a:gd name="T4" fmla="*/ 2147483647 w 3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1"/>
                  <a:gd name="T11" fmla="*/ 3 w 3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1" fill="norm" stroke="1" extrusionOk="0">
                    <a:moveTo>
                      <a:pt x="0" y="1"/>
                    </a:moveTo>
                    <a:lnTo>
                      <a:pt x="2" y="1"/>
                    </a:lnTo>
                    <a:lnTo>
                      <a:pt x="3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22" name="Freeform 354"/>
              <p:cNvSpPr/>
              <p:nvPr/>
            </p:nvSpPr>
            <p:spPr bwMode="auto">
              <a:xfrm>
                <a:off x="3491" y="1570"/>
                <a:ext cx="19" cy="11"/>
              </a:xfrm>
              <a:custGeom>
                <a:avLst/>
                <a:gdLst>
                  <a:gd name="T0" fmla="*/ 0 w 2"/>
                  <a:gd name="T1" fmla="*/ 2147483647 h 1"/>
                  <a:gd name="T2" fmla="*/ 2147483647 w 2"/>
                  <a:gd name="T3" fmla="*/ 2147483647 h 1"/>
                  <a:gd name="T4" fmla="*/ 2147483647 w 2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2"/>
                  <a:gd name="T10" fmla="*/ 0 h 1"/>
                  <a:gd name="T11" fmla="*/ 2 w 2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" h="1" fill="norm" stroke="1" extrusionOk="0">
                    <a:moveTo>
                      <a:pt x="0" y="1"/>
                    </a:moveTo>
                    <a:lnTo>
                      <a:pt x="1" y="1"/>
                    </a:lnTo>
                    <a:lnTo>
                      <a:pt x="2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23" name="Freeform 355"/>
              <p:cNvSpPr/>
              <p:nvPr/>
            </p:nvSpPr>
            <p:spPr bwMode="auto">
              <a:xfrm>
                <a:off x="3857" y="1454"/>
                <a:ext cx="10" cy="23"/>
              </a:xfrm>
              <a:custGeom>
                <a:avLst/>
                <a:gdLst>
                  <a:gd name="T0" fmla="*/ 0 w 1"/>
                  <a:gd name="T1" fmla="*/ 2147483647 h 2"/>
                  <a:gd name="T2" fmla="*/ 0 w 1"/>
                  <a:gd name="T3" fmla="*/ 0 h 2"/>
                  <a:gd name="T4" fmla="*/ 2147483647 w 1"/>
                  <a:gd name="T5" fmla="*/ 2147483647 h 2"/>
                  <a:gd name="T6" fmla="*/ 2147483647 w 1"/>
                  <a:gd name="T7" fmla="*/ 2147483647 h 2"/>
                  <a:gd name="T8" fmla="*/ 0 w 1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"/>
                  <a:gd name="T16" fmla="*/ 0 h 2"/>
                  <a:gd name="T17" fmla="*/ 1 w 1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" h="2" fill="norm" stroke="1" extrusionOk="0">
                    <a:moveTo>
                      <a:pt x="0" y="1"/>
                    </a:moveTo>
                    <a:lnTo>
                      <a:pt x="0" y="0"/>
                    </a:lnTo>
                    <a:lnTo>
                      <a:pt x="1" y="1"/>
                    </a:lnTo>
                    <a:lnTo>
                      <a:pt x="1" y="2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24" name="Oval 356"/>
              <p:cNvSpPr>
                <a:spLocks noChangeArrowheads="1"/>
              </p:cNvSpPr>
              <p:nvPr/>
            </p:nvSpPr>
            <p:spPr bwMode="auto">
              <a:xfrm>
                <a:off x="3809" y="1467"/>
                <a:ext cx="82" cy="80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6" rIns="101752" bIns="50876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25" name="Freeform 357"/>
              <p:cNvSpPr/>
              <p:nvPr/>
            </p:nvSpPr>
            <p:spPr bwMode="auto">
              <a:xfrm>
                <a:off x="3809" y="1490"/>
                <a:ext cx="82" cy="34"/>
              </a:xfrm>
              <a:custGeom>
                <a:avLst/>
                <a:gdLst>
                  <a:gd name="T0" fmla="*/ 2147483647 w 7"/>
                  <a:gd name="T1" fmla="*/ 0 h 3"/>
                  <a:gd name="T2" fmla="*/ 2147483647 w 7"/>
                  <a:gd name="T3" fmla="*/ 2147483647 h 3"/>
                  <a:gd name="T4" fmla="*/ 2147483647 w 7"/>
                  <a:gd name="T5" fmla="*/ 2147483647 h 3"/>
                  <a:gd name="T6" fmla="*/ 0 w 7"/>
                  <a:gd name="T7" fmla="*/ 2147483647 h 3"/>
                  <a:gd name="T8" fmla="*/ 2147483647 w 7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3"/>
                  <a:gd name="T17" fmla="*/ 7 w 7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3" fill="norm" stroke="1" extrusionOk="0">
                    <a:moveTo>
                      <a:pt x="1" y="0"/>
                    </a:moveTo>
                    <a:lnTo>
                      <a:pt x="7" y="2"/>
                    </a:lnTo>
                    <a:lnTo>
                      <a:pt x="7" y="3"/>
                    </a:ln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26" name="Freeform 358"/>
              <p:cNvSpPr/>
              <p:nvPr/>
            </p:nvSpPr>
            <p:spPr bwMode="auto">
              <a:xfrm>
                <a:off x="3843" y="1432"/>
                <a:ext cx="34" cy="34"/>
              </a:xfrm>
              <a:custGeom>
                <a:avLst/>
                <a:gdLst>
                  <a:gd name="T0" fmla="*/ 2147483647 w 3"/>
                  <a:gd name="T1" fmla="*/ 2147483647 h 3"/>
                  <a:gd name="T2" fmla="*/ 2147483647 w 3"/>
                  <a:gd name="T3" fmla="*/ 2147483647 h 3"/>
                  <a:gd name="T4" fmla="*/ 0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2147483647 h 3"/>
                  <a:gd name="T10" fmla="*/ 2147483647 w 3"/>
                  <a:gd name="T11" fmla="*/ 0 h 3"/>
                  <a:gd name="T12" fmla="*/ 2147483647 w 3"/>
                  <a:gd name="T13" fmla="*/ 0 h 3"/>
                  <a:gd name="T14" fmla="*/ 2147483647 w 3"/>
                  <a:gd name="T15" fmla="*/ 2147483647 h 3"/>
                  <a:gd name="T16" fmla="*/ 2147483647 w 3"/>
                  <a:gd name="T17" fmla="*/ 2147483647 h 3"/>
                  <a:gd name="T18" fmla="*/ 2147483647 w 3"/>
                  <a:gd name="T19" fmla="*/ 2147483647 h 3"/>
                  <a:gd name="T20" fmla="*/ 2147483647 w 3"/>
                  <a:gd name="T21" fmla="*/ 2147483647 h 3"/>
                  <a:gd name="T22" fmla="*/ 2147483647 w 3"/>
                  <a:gd name="T23" fmla="*/ 2147483647 h 3"/>
                  <a:gd name="T24" fmla="*/ 2147483647 w 3"/>
                  <a:gd name="T25" fmla="*/ 2147483647 h 3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3"/>
                  <a:gd name="T40" fmla="*/ 0 h 3"/>
                  <a:gd name="T41" fmla="*/ 3 w 3"/>
                  <a:gd name="T42" fmla="*/ 3 h 3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3" h="3" fill="norm" stroke="1" extrusionOk="0">
                    <a:moveTo>
                      <a:pt x="1" y="2"/>
                    </a:moveTo>
                    <a:lnTo>
                      <a:pt x="1" y="2"/>
                    </a:lnTo>
                    <a:lnTo>
                      <a:pt x="0" y="2"/>
                    </a:lnTo>
                    <a:lnTo>
                      <a:pt x="0" y="1"/>
                    </a:lnTo>
                    <a:lnTo>
                      <a:pt x="1" y="1"/>
                    </a:lnTo>
                    <a:lnTo>
                      <a:pt x="1" y="0"/>
                    </a:lnTo>
                    <a:lnTo>
                      <a:pt x="2" y="0"/>
                    </a:lnTo>
                    <a:lnTo>
                      <a:pt x="2" y="1"/>
                    </a:lnTo>
                    <a:lnTo>
                      <a:pt x="3" y="1"/>
                    </a:lnTo>
                    <a:lnTo>
                      <a:pt x="3" y="2"/>
                    </a:lnTo>
                    <a:lnTo>
                      <a:pt x="2" y="2"/>
                    </a:lnTo>
                    <a:lnTo>
                      <a:pt x="2" y="3"/>
                    </a:ln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27" name="Freeform 359"/>
              <p:cNvSpPr/>
              <p:nvPr/>
            </p:nvSpPr>
            <p:spPr bwMode="auto">
              <a:xfrm>
                <a:off x="3752" y="1501"/>
                <a:ext cx="140" cy="57"/>
              </a:xfrm>
              <a:custGeom>
                <a:avLst/>
                <a:gdLst>
                  <a:gd name="T0" fmla="*/ 2147483647 w 12"/>
                  <a:gd name="T1" fmla="*/ 0 h 5"/>
                  <a:gd name="T2" fmla="*/ 2147483647 w 12"/>
                  <a:gd name="T3" fmla="*/ 2147483647 h 5"/>
                  <a:gd name="T4" fmla="*/ 2147483647 w 12"/>
                  <a:gd name="T5" fmla="*/ 2147483647 h 5"/>
                  <a:gd name="T6" fmla="*/ 0 w 12"/>
                  <a:gd name="T7" fmla="*/ 2147483647 h 5"/>
                  <a:gd name="T8" fmla="*/ 2147483647 w 12"/>
                  <a:gd name="T9" fmla="*/ 2147483647 h 5"/>
                  <a:gd name="T10" fmla="*/ 2147483647 w 12"/>
                  <a:gd name="T11" fmla="*/ 2147483647 h 5"/>
                  <a:gd name="T12" fmla="*/ 2147483647 w 12"/>
                  <a:gd name="T13" fmla="*/ 2147483647 h 5"/>
                  <a:gd name="T14" fmla="*/ 2147483647 w 12"/>
                  <a:gd name="T15" fmla="*/ 2147483647 h 5"/>
                  <a:gd name="T16" fmla="*/ 2147483647 w 12"/>
                  <a:gd name="T17" fmla="*/ 2147483647 h 5"/>
                  <a:gd name="T18" fmla="*/ 2147483647 w 12"/>
                  <a:gd name="T19" fmla="*/ 2147483647 h 5"/>
                  <a:gd name="T20" fmla="*/ 2147483647 w 12"/>
                  <a:gd name="T21" fmla="*/ 2147483647 h 5"/>
                  <a:gd name="T22" fmla="*/ 2147483647 w 12"/>
                  <a:gd name="T23" fmla="*/ 2147483647 h 5"/>
                  <a:gd name="T24" fmla="*/ 2147483647 w 12"/>
                  <a:gd name="T25" fmla="*/ 2147483647 h 5"/>
                  <a:gd name="T26" fmla="*/ 2147483647 w 12"/>
                  <a:gd name="T27" fmla="*/ 2147483647 h 5"/>
                  <a:gd name="T28" fmla="*/ 2147483647 w 12"/>
                  <a:gd name="T29" fmla="*/ 2147483647 h 5"/>
                  <a:gd name="T30" fmla="*/ 2147483647 w 12"/>
                  <a:gd name="T31" fmla="*/ 2147483647 h 5"/>
                  <a:gd name="T32" fmla="*/ 2147483647 w 12"/>
                  <a:gd name="T33" fmla="*/ 2147483647 h 5"/>
                  <a:gd name="T34" fmla="*/ 2147483647 w 12"/>
                  <a:gd name="T35" fmla="*/ 2147483647 h 5"/>
                  <a:gd name="T36" fmla="*/ 2147483647 w 12"/>
                  <a:gd name="T37" fmla="*/ 2147483647 h 5"/>
                  <a:gd name="T38" fmla="*/ 2147483647 w 12"/>
                  <a:gd name="T39" fmla="*/ 2147483647 h 5"/>
                  <a:gd name="T40" fmla="*/ 2147483647 w 12"/>
                  <a:gd name="T41" fmla="*/ 2147483647 h 5"/>
                  <a:gd name="T42" fmla="*/ 2147483647 w 12"/>
                  <a:gd name="T43" fmla="*/ 2147483647 h 5"/>
                  <a:gd name="T44" fmla="*/ 2147483647 w 12"/>
                  <a:gd name="T45" fmla="*/ 2147483647 h 5"/>
                  <a:gd name="T46" fmla="*/ 2147483647 w 12"/>
                  <a:gd name="T47" fmla="*/ 2147483647 h 5"/>
                  <a:gd name="T48" fmla="*/ 2147483647 w 12"/>
                  <a:gd name="T49" fmla="*/ 2147483647 h 5"/>
                  <a:gd name="T50" fmla="*/ 2147483647 w 12"/>
                  <a:gd name="T51" fmla="*/ 2147483647 h 5"/>
                  <a:gd name="T52" fmla="*/ 2147483647 w 12"/>
                  <a:gd name="T53" fmla="*/ 2147483647 h 5"/>
                  <a:gd name="T54" fmla="*/ 2147483647 w 12"/>
                  <a:gd name="T55" fmla="*/ 0 h 5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w 12"/>
                  <a:gd name="T85" fmla="*/ 0 h 5"/>
                  <a:gd name="T86" fmla="*/ 12 w 12"/>
                  <a:gd name="T87" fmla="*/ 5 h 5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T84" t="T85" r="T86" b="T87"/>
                <a:pathLst>
                  <a:path w="12" h="5" fill="norm" stroke="1" extrusionOk="0">
                    <a:moveTo>
                      <a:pt x="2" y="0"/>
                    </a:moveTo>
                    <a:lnTo>
                      <a:pt x="1" y="1"/>
                    </a:lnTo>
                    <a:lnTo>
                      <a:pt x="1" y="3"/>
                    </a:lnTo>
                    <a:lnTo>
                      <a:pt x="0" y="4"/>
                    </a:lnTo>
                    <a:lnTo>
                      <a:pt x="1" y="4"/>
                    </a:lnTo>
                    <a:lnTo>
                      <a:pt x="2" y="4"/>
                    </a:lnTo>
                    <a:lnTo>
                      <a:pt x="5" y="4"/>
                    </a:lnTo>
                    <a:lnTo>
                      <a:pt x="7" y="5"/>
                    </a:lnTo>
                    <a:lnTo>
                      <a:pt x="9" y="5"/>
                    </a:lnTo>
                    <a:lnTo>
                      <a:pt x="11" y="5"/>
                    </a:lnTo>
                    <a:lnTo>
                      <a:pt x="12" y="3"/>
                    </a:lnTo>
                    <a:lnTo>
                      <a:pt x="11" y="2"/>
                    </a:lnTo>
                    <a:lnTo>
                      <a:pt x="10" y="2"/>
                    </a:lnTo>
                    <a:lnTo>
                      <a:pt x="10" y="3"/>
                    </a:lnTo>
                    <a:lnTo>
                      <a:pt x="10" y="4"/>
                    </a:lnTo>
                    <a:lnTo>
                      <a:pt x="9" y="4"/>
                    </a:lnTo>
                    <a:lnTo>
                      <a:pt x="9" y="3"/>
                    </a:lnTo>
                    <a:lnTo>
                      <a:pt x="9" y="2"/>
                    </a:lnTo>
                    <a:lnTo>
                      <a:pt x="7" y="1"/>
                    </a:lnTo>
                    <a:lnTo>
                      <a:pt x="8" y="2"/>
                    </a:lnTo>
                    <a:lnTo>
                      <a:pt x="7" y="4"/>
                    </a:lnTo>
                    <a:lnTo>
                      <a:pt x="6" y="3"/>
                    </a:lnTo>
                    <a:lnTo>
                      <a:pt x="5" y="2"/>
                    </a:lnTo>
                    <a:lnTo>
                      <a:pt x="4" y="3"/>
                    </a:lnTo>
                    <a:lnTo>
                      <a:pt x="2" y="3"/>
                    </a:lnTo>
                    <a:lnTo>
                      <a:pt x="2" y="2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28" name="Oval 360"/>
              <p:cNvSpPr>
                <a:spLocks noChangeArrowheads="1"/>
              </p:cNvSpPr>
              <p:nvPr/>
            </p:nvSpPr>
            <p:spPr bwMode="auto">
              <a:xfrm>
                <a:off x="3612" y="1099"/>
                <a:ext cx="106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6" rIns="101752" bIns="50876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29" name="Freeform 361"/>
              <p:cNvSpPr/>
              <p:nvPr/>
            </p:nvSpPr>
            <p:spPr bwMode="auto">
              <a:xfrm>
                <a:off x="3593" y="996"/>
                <a:ext cx="149" cy="115"/>
              </a:xfrm>
              <a:custGeom>
                <a:avLst/>
                <a:gdLst>
                  <a:gd name="T0" fmla="*/ 2147483647 w 13"/>
                  <a:gd name="T1" fmla="*/ 2147483647 h 10"/>
                  <a:gd name="T2" fmla="*/ 2147483647 w 13"/>
                  <a:gd name="T3" fmla="*/ 2147483647 h 10"/>
                  <a:gd name="T4" fmla="*/ 2147483647 w 13"/>
                  <a:gd name="T5" fmla="*/ 2147483647 h 10"/>
                  <a:gd name="T6" fmla="*/ 2147483647 w 13"/>
                  <a:gd name="T7" fmla="*/ 0 h 10"/>
                  <a:gd name="T8" fmla="*/ 2147483647 w 13"/>
                  <a:gd name="T9" fmla="*/ 2147483647 h 10"/>
                  <a:gd name="T10" fmla="*/ 2147483647 w 13"/>
                  <a:gd name="T11" fmla="*/ 0 h 10"/>
                  <a:gd name="T12" fmla="*/ 0 w 13"/>
                  <a:gd name="T13" fmla="*/ 2147483647 h 10"/>
                  <a:gd name="T14" fmla="*/ 2147483647 w 13"/>
                  <a:gd name="T15" fmla="*/ 2147483647 h 10"/>
                  <a:gd name="T16" fmla="*/ 2147483647 w 13"/>
                  <a:gd name="T17" fmla="*/ 2147483647 h 10"/>
                  <a:gd name="T18" fmla="*/ 2147483647 w 13"/>
                  <a:gd name="T19" fmla="*/ 2147483647 h 10"/>
                  <a:gd name="T20" fmla="*/ 2147483647 w 13"/>
                  <a:gd name="T21" fmla="*/ 2147483647 h 10"/>
                  <a:gd name="T22" fmla="*/ 2147483647 w 13"/>
                  <a:gd name="T23" fmla="*/ 2147483647 h 1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13"/>
                  <a:gd name="T37" fmla="*/ 0 h 10"/>
                  <a:gd name="T38" fmla="*/ 13 w 13"/>
                  <a:gd name="T39" fmla="*/ 10 h 10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13" h="10" fill="norm" stroke="1" extrusionOk="0">
                    <a:moveTo>
                      <a:pt x="11" y="10"/>
                    </a:moveTo>
                    <a:lnTo>
                      <a:pt x="11" y="9"/>
                    </a:lnTo>
                    <a:cubicBezTo>
                      <a:pt x="13" y="6"/>
                      <a:pt x="13" y="4"/>
                      <a:pt x="13" y="2"/>
                    </a:cubicBezTo>
                    <a:cubicBezTo>
                      <a:pt x="12" y="0"/>
                      <a:pt x="10" y="0"/>
                      <a:pt x="9" y="0"/>
                    </a:cubicBezTo>
                    <a:lnTo>
                      <a:pt x="7" y="7"/>
                    </a:lnTo>
                    <a:lnTo>
                      <a:pt x="4" y="0"/>
                    </a:lnTo>
                    <a:cubicBezTo>
                      <a:pt x="3" y="0"/>
                      <a:pt x="1" y="0"/>
                      <a:pt x="0" y="2"/>
                    </a:cubicBezTo>
                    <a:cubicBezTo>
                      <a:pt x="0" y="4"/>
                      <a:pt x="0" y="6"/>
                      <a:pt x="2" y="9"/>
                    </a:cubicBezTo>
                    <a:lnTo>
                      <a:pt x="2" y="10"/>
                    </a:lnTo>
                    <a:cubicBezTo>
                      <a:pt x="2" y="9"/>
                      <a:pt x="4" y="9"/>
                      <a:pt x="7" y="9"/>
                    </a:cubicBezTo>
                    <a:cubicBezTo>
                      <a:pt x="9" y="9"/>
                      <a:pt x="11" y="9"/>
                      <a:pt x="11" y="1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30" name="Freeform 362"/>
              <p:cNvSpPr/>
              <p:nvPr/>
            </p:nvSpPr>
            <p:spPr bwMode="auto">
              <a:xfrm>
                <a:off x="3646" y="927"/>
                <a:ext cx="39" cy="46"/>
              </a:xfrm>
              <a:custGeom>
                <a:avLst/>
                <a:gdLst>
                  <a:gd name="T0" fmla="*/ 0 w 3"/>
                  <a:gd name="T1" fmla="*/ 2147483647 h 4"/>
                  <a:gd name="T2" fmla="*/ 2147483647 w 3"/>
                  <a:gd name="T3" fmla="*/ 2147483647 h 4"/>
                  <a:gd name="T4" fmla="*/ 0 w 3"/>
                  <a:gd name="T5" fmla="*/ 2147483647 h 4"/>
                  <a:gd name="T6" fmla="*/ 0 w 3"/>
                  <a:gd name="T7" fmla="*/ 2147483647 h 4"/>
                  <a:gd name="T8" fmla="*/ 0 w 3"/>
                  <a:gd name="T9" fmla="*/ 2147483647 h 4"/>
                  <a:gd name="T10" fmla="*/ 0 w 3"/>
                  <a:gd name="T11" fmla="*/ 2147483647 h 4"/>
                  <a:gd name="T12" fmla="*/ 2147483647 w 3"/>
                  <a:gd name="T13" fmla="*/ 2147483647 h 4"/>
                  <a:gd name="T14" fmla="*/ 0 w 3"/>
                  <a:gd name="T15" fmla="*/ 0 h 4"/>
                  <a:gd name="T16" fmla="*/ 2147483647 w 3"/>
                  <a:gd name="T17" fmla="*/ 0 h 4"/>
                  <a:gd name="T18" fmla="*/ 2147483647 w 3"/>
                  <a:gd name="T19" fmla="*/ 2147483647 h 4"/>
                  <a:gd name="T20" fmla="*/ 2147483647 w 3"/>
                  <a:gd name="T21" fmla="*/ 2147483647 h 4"/>
                  <a:gd name="T22" fmla="*/ 2147483647 w 3"/>
                  <a:gd name="T23" fmla="*/ 2147483647 h 4"/>
                  <a:gd name="T24" fmla="*/ 2147483647 w 3"/>
                  <a:gd name="T25" fmla="*/ 2147483647 h 4"/>
                  <a:gd name="T26" fmla="*/ 2147483647 w 3"/>
                  <a:gd name="T27" fmla="*/ 2147483647 h 4"/>
                  <a:gd name="T28" fmla="*/ 2147483647 w 3"/>
                  <a:gd name="T29" fmla="*/ 2147483647 h 4"/>
                  <a:gd name="T30" fmla="*/ 2147483647 w 3"/>
                  <a:gd name="T31" fmla="*/ 2147483647 h 4"/>
                  <a:gd name="T32" fmla="*/ 0 w 3"/>
                  <a:gd name="T33" fmla="*/ 2147483647 h 4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"/>
                  <a:gd name="T52" fmla="*/ 0 h 4"/>
                  <a:gd name="T53" fmla="*/ 3 w 3"/>
                  <a:gd name="T54" fmla="*/ 4 h 4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" h="4" fill="norm" stroke="1" extrusionOk="0">
                    <a:moveTo>
                      <a:pt x="0" y="4"/>
                    </a:moveTo>
                    <a:lnTo>
                      <a:pt x="1" y="2"/>
                    </a:lnTo>
                    <a:lnTo>
                      <a:pt x="0" y="3"/>
                    </a:lnTo>
                    <a:lnTo>
                      <a:pt x="0" y="2"/>
                    </a:lnTo>
                    <a:cubicBezTo>
                      <a:pt x="0" y="2"/>
                      <a:pt x="0" y="2"/>
                      <a:pt x="0" y="2"/>
                    </a:cubicBezTo>
                    <a:lnTo>
                      <a:pt x="0" y="1"/>
                    </a:lnTo>
                    <a:lnTo>
                      <a:pt x="1" y="2"/>
                    </a:lnTo>
                    <a:lnTo>
                      <a:pt x="0" y="0"/>
                    </a:lnTo>
                    <a:cubicBezTo>
                      <a:pt x="1" y="0"/>
                      <a:pt x="2" y="0"/>
                      <a:pt x="3" y="0"/>
                    </a:cubicBezTo>
                    <a:lnTo>
                      <a:pt x="2" y="2"/>
                    </a:lnTo>
                    <a:lnTo>
                      <a:pt x="3" y="1"/>
                    </a:lnTo>
                    <a:lnTo>
                      <a:pt x="3" y="2"/>
                    </a:lnTo>
                    <a:cubicBezTo>
                      <a:pt x="3" y="2"/>
                      <a:pt x="3" y="2"/>
                      <a:pt x="3" y="2"/>
                    </a:cubicBezTo>
                    <a:lnTo>
                      <a:pt x="3" y="3"/>
                    </a:lnTo>
                    <a:lnTo>
                      <a:pt x="2" y="2"/>
                    </a:lnTo>
                    <a:lnTo>
                      <a:pt x="3" y="4"/>
                    </a:lnTo>
                    <a:cubicBezTo>
                      <a:pt x="2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31" name="Freeform 363"/>
              <p:cNvSpPr/>
              <p:nvPr/>
            </p:nvSpPr>
            <p:spPr bwMode="auto">
              <a:xfrm>
                <a:off x="3593" y="1030"/>
                <a:ext cx="149" cy="57"/>
              </a:xfrm>
              <a:custGeom>
                <a:avLst/>
                <a:gdLst>
                  <a:gd name="T0" fmla="*/ 2147483647 w 13"/>
                  <a:gd name="T1" fmla="*/ 2147483647 h 5"/>
                  <a:gd name="T2" fmla="*/ 0 w 13"/>
                  <a:gd name="T3" fmla="*/ 0 h 5"/>
                  <a:gd name="T4" fmla="*/ 2147483647 w 13"/>
                  <a:gd name="T5" fmla="*/ 2147483647 h 5"/>
                  <a:gd name="T6" fmla="*/ 2147483647 w 13"/>
                  <a:gd name="T7" fmla="*/ 2147483647 h 5"/>
                  <a:gd name="T8" fmla="*/ 2147483647 w 13"/>
                  <a:gd name="T9" fmla="*/ 2147483647 h 5"/>
                  <a:gd name="T10" fmla="*/ 2147483647 w 13"/>
                  <a:gd name="T11" fmla="*/ 2147483647 h 5"/>
                  <a:gd name="T12" fmla="*/ 2147483647 w 13"/>
                  <a:gd name="T13" fmla="*/ 2147483647 h 5"/>
                  <a:gd name="T14" fmla="*/ 2147483647 w 13"/>
                  <a:gd name="T15" fmla="*/ 2147483647 h 5"/>
                  <a:gd name="T16" fmla="*/ 2147483647 w 13"/>
                  <a:gd name="T17" fmla="*/ 2147483647 h 5"/>
                  <a:gd name="T18" fmla="*/ 2147483647 w 13"/>
                  <a:gd name="T19" fmla="*/ 2147483647 h 5"/>
                  <a:gd name="T20" fmla="*/ 2147483647 w 13"/>
                  <a:gd name="T21" fmla="*/ 2147483647 h 5"/>
                  <a:gd name="T22" fmla="*/ 2147483647 w 13"/>
                  <a:gd name="T23" fmla="*/ 2147483647 h 5"/>
                  <a:gd name="T24" fmla="*/ 2147483647 w 13"/>
                  <a:gd name="T25" fmla="*/ 2147483647 h 5"/>
                  <a:gd name="T26" fmla="*/ 2147483647 w 13"/>
                  <a:gd name="T27" fmla="*/ 2147483647 h 5"/>
                  <a:gd name="T28" fmla="*/ 2147483647 w 13"/>
                  <a:gd name="T29" fmla="*/ 2147483647 h 5"/>
                  <a:gd name="T30" fmla="*/ 2147483647 w 13"/>
                  <a:gd name="T31" fmla="*/ 0 h 5"/>
                  <a:gd name="T32" fmla="*/ 2147483647 w 13"/>
                  <a:gd name="T33" fmla="*/ 2147483647 h 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13"/>
                  <a:gd name="T52" fmla="*/ 0 h 5"/>
                  <a:gd name="T53" fmla="*/ 13 w 13"/>
                  <a:gd name="T54" fmla="*/ 5 h 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13" h="5" fill="norm" stroke="1" extrusionOk="0">
                    <a:moveTo>
                      <a:pt x="7" y="4"/>
                    </a:moveTo>
                    <a:cubicBezTo>
                      <a:pt x="5" y="2"/>
                      <a:pt x="3" y="0"/>
                      <a:pt x="0" y="0"/>
                    </a:cubicBezTo>
                    <a:cubicBezTo>
                      <a:pt x="1" y="1"/>
                      <a:pt x="2" y="2"/>
                      <a:pt x="3" y="2"/>
                    </a:cubicBezTo>
                    <a:lnTo>
                      <a:pt x="1" y="2"/>
                    </a:lnTo>
                    <a:cubicBezTo>
                      <a:pt x="2" y="3"/>
                      <a:pt x="3" y="3"/>
                      <a:pt x="4" y="3"/>
                    </a:cubicBezTo>
                    <a:lnTo>
                      <a:pt x="2" y="4"/>
                    </a:lnTo>
                    <a:cubicBezTo>
                      <a:pt x="4" y="3"/>
                      <a:pt x="5" y="4"/>
                      <a:pt x="6" y="5"/>
                    </a:cubicBezTo>
                    <a:cubicBezTo>
                      <a:pt x="6" y="5"/>
                      <a:pt x="6" y="5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8" y="4"/>
                      <a:pt x="9" y="3"/>
                      <a:pt x="11" y="4"/>
                    </a:cubicBezTo>
                    <a:lnTo>
                      <a:pt x="9" y="3"/>
                    </a:lnTo>
                    <a:cubicBezTo>
                      <a:pt x="10" y="3"/>
                      <a:pt x="11" y="3"/>
                      <a:pt x="12" y="2"/>
                    </a:cubicBezTo>
                    <a:lnTo>
                      <a:pt x="11" y="2"/>
                    </a:lnTo>
                    <a:cubicBezTo>
                      <a:pt x="11" y="2"/>
                      <a:pt x="12" y="1"/>
                      <a:pt x="13" y="0"/>
                    </a:cubicBezTo>
                    <a:cubicBezTo>
                      <a:pt x="10" y="0"/>
                      <a:pt x="8" y="2"/>
                      <a:pt x="7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32" name="Freeform 364"/>
              <p:cNvSpPr>
                <a:spLocks noEditPoints="1"/>
              </p:cNvSpPr>
              <p:nvPr/>
            </p:nvSpPr>
            <p:spPr bwMode="auto">
              <a:xfrm>
                <a:off x="3670" y="996"/>
                <a:ext cx="63" cy="57"/>
              </a:xfrm>
              <a:custGeom>
                <a:avLst/>
                <a:gdLst>
                  <a:gd name="T0" fmla="*/ 2147483647 w 5"/>
                  <a:gd name="T1" fmla="*/ 2147483647 h 5"/>
                  <a:gd name="T2" fmla="*/ 0 w 5"/>
                  <a:gd name="T3" fmla="*/ 2147483647 h 5"/>
                  <a:gd name="T4" fmla="*/ 2147483647 w 5"/>
                  <a:gd name="T5" fmla="*/ 2147483647 h 5"/>
                  <a:gd name="T6" fmla="*/ 2147483647 w 5"/>
                  <a:gd name="T7" fmla="*/ 0 h 5"/>
                  <a:gd name="T8" fmla="*/ 2147483647 w 5"/>
                  <a:gd name="T9" fmla="*/ 2147483647 h 5"/>
                  <a:gd name="T10" fmla="*/ 2147483647 w 5"/>
                  <a:gd name="T11" fmla="*/ 0 h 5"/>
                  <a:gd name="T12" fmla="*/ 2147483647 w 5"/>
                  <a:gd name="T13" fmla="*/ 2147483647 h 5"/>
                  <a:gd name="T14" fmla="*/ 2147483647 w 5"/>
                  <a:gd name="T15" fmla="*/ 2147483647 h 5"/>
                  <a:gd name="T16" fmla="*/ 2147483647 w 5"/>
                  <a:gd name="T17" fmla="*/ 2147483647 h 5"/>
                  <a:gd name="T18" fmla="*/ 2147483647 w 5"/>
                  <a:gd name="T19" fmla="*/ 2147483647 h 5"/>
                  <a:gd name="T20" fmla="*/ 2147483647 w 5"/>
                  <a:gd name="T21" fmla="*/ 2147483647 h 5"/>
                  <a:gd name="T22" fmla="*/ 2147483647 w 5"/>
                  <a:gd name="T23" fmla="*/ 2147483647 h 5"/>
                  <a:gd name="T24" fmla="*/ 2147483647 w 5"/>
                  <a:gd name="T25" fmla="*/ 2147483647 h 5"/>
                  <a:gd name="T26" fmla="*/ 2147483647 w 5"/>
                  <a:gd name="T27" fmla="*/ 2147483647 h 5"/>
                  <a:gd name="T28" fmla="*/ 2147483647 w 5"/>
                  <a:gd name="T29" fmla="*/ 2147483647 h 5"/>
                  <a:gd name="T30" fmla="*/ 2147483647 w 5"/>
                  <a:gd name="T31" fmla="*/ 2147483647 h 5"/>
                  <a:gd name="T32" fmla="*/ 2147483647 w 5"/>
                  <a:gd name="T33" fmla="*/ 2147483647 h 5"/>
                  <a:gd name="T34" fmla="*/ 2147483647 w 5"/>
                  <a:gd name="T35" fmla="*/ 2147483647 h 5"/>
                  <a:gd name="T36" fmla="*/ 2147483647 w 5"/>
                  <a:gd name="T37" fmla="*/ 2147483647 h 5"/>
                  <a:gd name="T38" fmla="*/ 2147483647 w 5"/>
                  <a:gd name="T39" fmla="*/ 2147483647 h 5"/>
                  <a:gd name="T40" fmla="*/ 2147483647 w 5"/>
                  <a:gd name="T41" fmla="*/ 2147483647 h 5"/>
                  <a:gd name="T42" fmla="*/ 2147483647 w 5"/>
                  <a:gd name="T43" fmla="*/ 2147483647 h 5"/>
                  <a:gd name="T44" fmla="*/ 2147483647 w 5"/>
                  <a:gd name="T45" fmla="*/ 0 h 5"/>
                  <a:gd name="T46" fmla="*/ 2147483647 w 5"/>
                  <a:gd name="T47" fmla="*/ 2147483647 h 5"/>
                  <a:gd name="T48" fmla="*/ 2147483647 w 5"/>
                  <a:gd name="T49" fmla="*/ 2147483647 h 5"/>
                  <a:gd name="T50" fmla="*/ 2147483647 w 5"/>
                  <a:gd name="T51" fmla="*/ 0 h 5"/>
                  <a:gd name="T52" fmla="*/ 2147483647 w 5"/>
                  <a:gd name="T53" fmla="*/ 2147483647 h 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5"/>
                  <a:gd name="T82" fmla="*/ 0 h 5"/>
                  <a:gd name="T83" fmla="*/ 5 w 5"/>
                  <a:gd name="T84" fmla="*/ 5 h 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5" h="5" fill="norm" stroke="1" extrusionOk="0">
                    <a:moveTo>
                      <a:pt x="1" y="5"/>
                    </a:moveTo>
                    <a:lnTo>
                      <a:pt x="0" y="4"/>
                    </a:lnTo>
                    <a:lnTo>
                      <a:pt x="1" y="5"/>
                    </a:lnTo>
                    <a:close/>
                    <a:moveTo>
                      <a:pt x="2" y="0"/>
                    </a:moveTo>
                    <a:lnTo>
                      <a:pt x="5" y="3"/>
                    </a:lnTo>
                    <a:lnTo>
                      <a:pt x="2" y="0"/>
                    </a:lnTo>
                    <a:close/>
                    <a:moveTo>
                      <a:pt x="4" y="3"/>
                    </a:moveTo>
                    <a:lnTo>
                      <a:pt x="1" y="1"/>
                    </a:lnTo>
                    <a:lnTo>
                      <a:pt x="4" y="3"/>
                    </a:lnTo>
                    <a:close/>
                    <a:moveTo>
                      <a:pt x="3" y="4"/>
                    </a:moveTo>
                    <a:lnTo>
                      <a:pt x="1" y="2"/>
                    </a:lnTo>
                    <a:lnTo>
                      <a:pt x="3" y="4"/>
                    </a:lnTo>
                    <a:close/>
                    <a:moveTo>
                      <a:pt x="2" y="4"/>
                    </a:moveTo>
                    <a:lnTo>
                      <a:pt x="1" y="3"/>
                    </a:lnTo>
                    <a:lnTo>
                      <a:pt x="2" y="4"/>
                    </a:lnTo>
                    <a:close/>
                    <a:moveTo>
                      <a:pt x="5" y="3"/>
                    </a:moveTo>
                    <a:lnTo>
                      <a:pt x="5" y="1"/>
                    </a:lnTo>
                    <a:lnTo>
                      <a:pt x="5" y="3"/>
                    </a:lnTo>
                    <a:close/>
                    <a:moveTo>
                      <a:pt x="4" y="4"/>
                    </a:moveTo>
                    <a:lnTo>
                      <a:pt x="5" y="1"/>
                    </a:lnTo>
                    <a:lnTo>
                      <a:pt x="4" y="4"/>
                    </a:lnTo>
                    <a:close/>
                    <a:moveTo>
                      <a:pt x="1" y="5"/>
                    </a:moveTo>
                    <a:lnTo>
                      <a:pt x="3" y="0"/>
                    </a:lnTo>
                    <a:lnTo>
                      <a:pt x="1" y="5"/>
                    </a:lnTo>
                    <a:close/>
                    <a:moveTo>
                      <a:pt x="2" y="4"/>
                    </a:moveTo>
                    <a:lnTo>
                      <a:pt x="4" y="0"/>
                    </a:lnTo>
                    <a:lnTo>
                      <a:pt x="2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33" name="Freeform 365"/>
              <p:cNvSpPr>
                <a:spLocks noEditPoints="1"/>
              </p:cNvSpPr>
              <p:nvPr/>
            </p:nvSpPr>
            <p:spPr bwMode="auto">
              <a:xfrm>
                <a:off x="3593" y="996"/>
                <a:ext cx="72" cy="57"/>
              </a:xfrm>
              <a:custGeom>
                <a:avLst/>
                <a:gdLst>
                  <a:gd name="T0" fmla="*/ 2147483647 w 6"/>
                  <a:gd name="T1" fmla="*/ 2147483647 h 5"/>
                  <a:gd name="T2" fmla="*/ 2147483647 w 6"/>
                  <a:gd name="T3" fmla="*/ 2147483647 h 5"/>
                  <a:gd name="T4" fmla="*/ 2147483647 w 6"/>
                  <a:gd name="T5" fmla="*/ 2147483647 h 5"/>
                  <a:gd name="T6" fmla="*/ 2147483647 w 6"/>
                  <a:gd name="T7" fmla="*/ 0 h 5"/>
                  <a:gd name="T8" fmla="*/ 0 w 6"/>
                  <a:gd name="T9" fmla="*/ 2147483647 h 5"/>
                  <a:gd name="T10" fmla="*/ 2147483647 w 6"/>
                  <a:gd name="T11" fmla="*/ 0 h 5"/>
                  <a:gd name="T12" fmla="*/ 2147483647 w 6"/>
                  <a:gd name="T13" fmla="*/ 2147483647 h 5"/>
                  <a:gd name="T14" fmla="*/ 2147483647 w 6"/>
                  <a:gd name="T15" fmla="*/ 2147483647 h 5"/>
                  <a:gd name="T16" fmla="*/ 2147483647 w 6"/>
                  <a:gd name="T17" fmla="*/ 2147483647 h 5"/>
                  <a:gd name="T18" fmla="*/ 2147483647 w 6"/>
                  <a:gd name="T19" fmla="*/ 2147483647 h 5"/>
                  <a:gd name="T20" fmla="*/ 2147483647 w 6"/>
                  <a:gd name="T21" fmla="*/ 2147483647 h 5"/>
                  <a:gd name="T22" fmla="*/ 2147483647 w 6"/>
                  <a:gd name="T23" fmla="*/ 2147483647 h 5"/>
                  <a:gd name="T24" fmla="*/ 2147483647 w 6"/>
                  <a:gd name="T25" fmla="*/ 2147483647 h 5"/>
                  <a:gd name="T26" fmla="*/ 2147483647 w 6"/>
                  <a:gd name="T27" fmla="*/ 2147483647 h 5"/>
                  <a:gd name="T28" fmla="*/ 2147483647 w 6"/>
                  <a:gd name="T29" fmla="*/ 2147483647 h 5"/>
                  <a:gd name="T30" fmla="*/ 2147483647 w 6"/>
                  <a:gd name="T31" fmla="*/ 2147483647 h 5"/>
                  <a:gd name="T32" fmla="*/ 2147483647 w 6"/>
                  <a:gd name="T33" fmla="*/ 2147483647 h 5"/>
                  <a:gd name="T34" fmla="*/ 2147483647 w 6"/>
                  <a:gd name="T35" fmla="*/ 2147483647 h 5"/>
                  <a:gd name="T36" fmla="*/ 2147483647 w 6"/>
                  <a:gd name="T37" fmla="*/ 2147483647 h 5"/>
                  <a:gd name="T38" fmla="*/ 2147483647 w 6"/>
                  <a:gd name="T39" fmla="*/ 2147483647 h 5"/>
                  <a:gd name="T40" fmla="*/ 2147483647 w 6"/>
                  <a:gd name="T41" fmla="*/ 2147483647 h 5"/>
                  <a:gd name="T42" fmla="*/ 2147483647 w 6"/>
                  <a:gd name="T43" fmla="*/ 2147483647 h 5"/>
                  <a:gd name="T44" fmla="*/ 2147483647 w 6"/>
                  <a:gd name="T45" fmla="*/ 0 h 5"/>
                  <a:gd name="T46" fmla="*/ 2147483647 w 6"/>
                  <a:gd name="T47" fmla="*/ 2147483647 h 5"/>
                  <a:gd name="T48" fmla="*/ 2147483647 w 6"/>
                  <a:gd name="T49" fmla="*/ 2147483647 h 5"/>
                  <a:gd name="T50" fmla="*/ 2147483647 w 6"/>
                  <a:gd name="T51" fmla="*/ 0 h 5"/>
                  <a:gd name="T52" fmla="*/ 2147483647 w 6"/>
                  <a:gd name="T53" fmla="*/ 2147483647 h 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6"/>
                  <a:gd name="T82" fmla="*/ 0 h 5"/>
                  <a:gd name="T83" fmla="*/ 6 w 6"/>
                  <a:gd name="T84" fmla="*/ 5 h 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6" h="5" fill="norm" stroke="1" extrusionOk="0">
                    <a:moveTo>
                      <a:pt x="5" y="5"/>
                    </a:moveTo>
                    <a:lnTo>
                      <a:pt x="6" y="4"/>
                    </a:lnTo>
                    <a:lnTo>
                      <a:pt x="5" y="5"/>
                    </a:lnTo>
                    <a:close/>
                    <a:moveTo>
                      <a:pt x="4" y="0"/>
                    </a:moveTo>
                    <a:lnTo>
                      <a:pt x="0" y="3"/>
                    </a:lnTo>
                    <a:lnTo>
                      <a:pt x="4" y="0"/>
                    </a:lnTo>
                    <a:close/>
                    <a:moveTo>
                      <a:pt x="2" y="3"/>
                    </a:moveTo>
                    <a:lnTo>
                      <a:pt x="5" y="1"/>
                    </a:lnTo>
                    <a:lnTo>
                      <a:pt x="2" y="3"/>
                    </a:lnTo>
                    <a:close/>
                    <a:moveTo>
                      <a:pt x="3" y="4"/>
                    </a:moveTo>
                    <a:lnTo>
                      <a:pt x="5" y="2"/>
                    </a:lnTo>
                    <a:lnTo>
                      <a:pt x="3" y="4"/>
                    </a:lnTo>
                    <a:close/>
                    <a:moveTo>
                      <a:pt x="4" y="4"/>
                    </a:moveTo>
                    <a:lnTo>
                      <a:pt x="5" y="3"/>
                    </a:lnTo>
                    <a:lnTo>
                      <a:pt x="4" y="4"/>
                    </a:lnTo>
                    <a:close/>
                    <a:moveTo>
                      <a:pt x="1" y="3"/>
                    </a:moveTo>
                    <a:lnTo>
                      <a:pt x="1" y="1"/>
                    </a:lnTo>
                    <a:lnTo>
                      <a:pt x="1" y="3"/>
                    </a:lnTo>
                    <a:close/>
                    <a:moveTo>
                      <a:pt x="2" y="4"/>
                    </a:moveTo>
                    <a:lnTo>
                      <a:pt x="1" y="1"/>
                    </a:lnTo>
                    <a:lnTo>
                      <a:pt x="2" y="4"/>
                    </a:lnTo>
                    <a:close/>
                    <a:moveTo>
                      <a:pt x="5" y="5"/>
                    </a:moveTo>
                    <a:lnTo>
                      <a:pt x="3" y="0"/>
                    </a:lnTo>
                    <a:lnTo>
                      <a:pt x="5" y="5"/>
                    </a:lnTo>
                    <a:close/>
                    <a:moveTo>
                      <a:pt x="4" y="4"/>
                    </a:moveTo>
                    <a:lnTo>
                      <a:pt x="2" y="0"/>
                    </a:lnTo>
                    <a:lnTo>
                      <a:pt x="4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34" name="Freeform 366"/>
              <p:cNvSpPr/>
              <p:nvPr/>
            </p:nvSpPr>
            <p:spPr bwMode="auto">
              <a:xfrm>
                <a:off x="3646" y="973"/>
                <a:ext cx="39" cy="103"/>
              </a:xfrm>
              <a:custGeom>
                <a:avLst/>
                <a:gdLst>
                  <a:gd name="T0" fmla="*/ 2147483647 w 3"/>
                  <a:gd name="T1" fmla="*/ 2147483647 h 9"/>
                  <a:gd name="T2" fmla="*/ 0 w 3"/>
                  <a:gd name="T3" fmla="*/ 0 h 9"/>
                  <a:gd name="T4" fmla="*/ 2147483647 w 3"/>
                  <a:gd name="T5" fmla="*/ 0 h 9"/>
                  <a:gd name="T6" fmla="*/ 2147483647 w 3"/>
                  <a:gd name="T7" fmla="*/ 2147483647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9"/>
                  <a:gd name="T14" fmla="*/ 3 w 3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9" fill="norm" stroke="1" extrusionOk="0">
                    <a:moveTo>
                      <a:pt x="2" y="9"/>
                    </a:moveTo>
                    <a:lnTo>
                      <a:pt x="0" y="0"/>
                    </a:lnTo>
                    <a:lnTo>
                      <a:pt x="3" y="0"/>
                    </a:lnTo>
                    <a:lnTo>
                      <a:pt x="2" y="9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35" name="Oval 367"/>
              <p:cNvSpPr>
                <a:spLocks noChangeArrowheads="1"/>
              </p:cNvSpPr>
              <p:nvPr/>
            </p:nvSpPr>
            <p:spPr bwMode="auto">
              <a:xfrm>
                <a:off x="3626" y="1076"/>
                <a:ext cx="19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6" rIns="101752" bIns="50876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36" name="Oval 368"/>
              <p:cNvSpPr>
                <a:spLocks noChangeArrowheads="1"/>
              </p:cNvSpPr>
              <p:nvPr/>
            </p:nvSpPr>
            <p:spPr bwMode="auto">
              <a:xfrm>
                <a:off x="3612" y="1076"/>
                <a:ext cx="14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6" rIns="101752" bIns="50876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37" name="Oval 369"/>
              <p:cNvSpPr>
                <a:spLocks noChangeArrowheads="1"/>
              </p:cNvSpPr>
              <p:nvPr/>
            </p:nvSpPr>
            <p:spPr bwMode="auto">
              <a:xfrm>
                <a:off x="3684" y="1076"/>
                <a:ext cx="19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6" rIns="101752" bIns="50876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38" name="Oval 370"/>
              <p:cNvSpPr>
                <a:spLocks noChangeArrowheads="1"/>
              </p:cNvSpPr>
              <p:nvPr/>
            </p:nvSpPr>
            <p:spPr bwMode="auto">
              <a:xfrm>
                <a:off x="3703" y="1076"/>
                <a:ext cx="14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6" rIns="101752" bIns="50876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39" name="Oval 371"/>
              <p:cNvSpPr>
                <a:spLocks noChangeArrowheads="1"/>
              </p:cNvSpPr>
              <p:nvPr/>
            </p:nvSpPr>
            <p:spPr bwMode="auto">
              <a:xfrm>
                <a:off x="3665" y="1076"/>
                <a:ext cx="5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6" rIns="101752" bIns="50876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40" name="Oval 372"/>
              <p:cNvSpPr>
                <a:spLocks noChangeArrowheads="1"/>
              </p:cNvSpPr>
              <p:nvPr/>
            </p:nvSpPr>
            <p:spPr bwMode="auto">
              <a:xfrm>
                <a:off x="3602" y="1065"/>
                <a:ext cx="10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6" rIns="101752" bIns="50876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41" name="Oval 373"/>
              <p:cNvSpPr>
                <a:spLocks noChangeArrowheads="1"/>
              </p:cNvSpPr>
              <p:nvPr/>
            </p:nvSpPr>
            <p:spPr bwMode="auto">
              <a:xfrm>
                <a:off x="3612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6" rIns="101752" bIns="50876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42" name="Oval 374"/>
              <p:cNvSpPr>
                <a:spLocks noChangeArrowheads="1"/>
              </p:cNvSpPr>
              <p:nvPr/>
            </p:nvSpPr>
            <p:spPr bwMode="auto">
              <a:xfrm>
                <a:off x="3718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6" rIns="101752" bIns="50876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43" name="Oval 375"/>
              <p:cNvSpPr>
                <a:spLocks noChangeArrowheads="1"/>
              </p:cNvSpPr>
              <p:nvPr/>
            </p:nvSpPr>
            <p:spPr bwMode="auto">
              <a:xfrm>
                <a:off x="3703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6" rIns="101752" bIns="50876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44" name="Freeform 376"/>
              <p:cNvSpPr/>
              <p:nvPr/>
            </p:nvSpPr>
            <p:spPr bwMode="auto">
              <a:xfrm>
                <a:off x="3593" y="1042"/>
                <a:ext cx="10" cy="23"/>
              </a:xfrm>
              <a:custGeom>
                <a:avLst/>
                <a:gdLst>
                  <a:gd name="T0" fmla="*/ 0 w 1"/>
                  <a:gd name="T1" fmla="*/ 0 h 2"/>
                  <a:gd name="T2" fmla="*/ 2147483647 w 1"/>
                  <a:gd name="T3" fmla="*/ 2147483647 h 2"/>
                  <a:gd name="T4" fmla="*/ 0 w 1"/>
                  <a:gd name="T5" fmla="*/ 2147483647 h 2"/>
                  <a:gd name="T6" fmla="*/ 2147483647 w 1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"/>
                  <a:gd name="T14" fmla="*/ 1 w 1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" fill="norm" stroke="1" extrusionOk="0">
                    <a:moveTo>
                      <a:pt x="0" y="0"/>
                    </a:moveTo>
                    <a:lnTo>
                      <a:pt x="1" y="1"/>
                    </a:lnTo>
                    <a:lnTo>
                      <a:pt x="0" y="1"/>
                    </a:lnTo>
                    <a:lnTo>
                      <a:pt x="1" y="2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45" name="Freeform 377"/>
              <p:cNvSpPr/>
              <p:nvPr/>
            </p:nvSpPr>
            <p:spPr bwMode="auto">
              <a:xfrm>
                <a:off x="3732" y="1042"/>
                <a:ext cx="10" cy="23"/>
              </a:xfrm>
              <a:custGeom>
                <a:avLst/>
                <a:gdLst>
                  <a:gd name="T0" fmla="*/ 2147483647 w 1"/>
                  <a:gd name="T1" fmla="*/ 0 h 2"/>
                  <a:gd name="T2" fmla="*/ 0 w 1"/>
                  <a:gd name="T3" fmla="*/ 2147483647 h 2"/>
                  <a:gd name="T4" fmla="*/ 2147483647 w 1"/>
                  <a:gd name="T5" fmla="*/ 2147483647 h 2"/>
                  <a:gd name="T6" fmla="*/ 0 w 1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"/>
                  <a:gd name="T14" fmla="*/ 1 w 1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" fill="norm" stroke="1" extrusionOk="0">
                    <a:moveTo>
                      <a:pt x="1" y="0"/>
                    </a:moveTo>
                    <a:lnTo>
                      <a:pt x="0" y="1"/>
                    </a:lnTo>
                    <a:lnTo>
                      <a:pt x="1" y="1"/>
                    </a:lnTo>
                    <a:lnTo>
                      <a:pt x="0" y="2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46" name="Oval 378"/>
              <p:cNvSpPr>
                <a:spLocks noChangeArrowheads="1"/>
              </p:cNvSpPr>
              <p:nvPr/>
            </p:nvSpPr>
            <p:spPr bwMode="auto">
              <a:xfrm>
                <a:off x="3646" y="973"/>
                <a:ext cx="39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6" rIns="101752" bIns="50876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47" name="Oval 379"/>
              <p:cNvSpPr>
                <a:spLocks noChangeArrowheads="1"/>
              </p:cNvSpPr>
              <p:nvPr/>
            </p:nvSpPr>
            <p:spPr bwMode="auto">
              <a:xfrm>
                <a:off x="3665" y="996"/>
                <a:ext cx="5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6" rIns="101752" bIns="50876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48" name="Oval 380"/>
              <p:cNvSpPr>
                <a:spLocks noChangeArrowheads="1"/>
              </p:cNvSpPr>
              <p:nvPr/>
            </p:nvSpPr>
            <p:spPr bwMode="auto">
              <a:xfrm>
                <a:off x="3665" y="1007"/>
                <a:ext cx="5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6" rIns="101752" bIns="50876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49" name="Oval 381"/>
              <p:cNvSpPr>
                <a:spLocks noChangeArrowheads="1"/>
              </p:cNvSpPr>
              <p:nvPr/>
            </p:nvSpPr>
            <p:spPr bwMode="auto">
              <a:xfrm>
                <a:off x="3665" y="1019"/>
                <a:ext cx="5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6" rIns="101752" bIns="50876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50" name="Freeform 382"/>
              <p:cNvSpPr/>
              <p:nvPr/>
            </p:nvSpPr>
            <p:spPr bwMode="auto">
              <a:xfrm>
                <a:off x="3458" y="1203"/>
                <a:ext cx="53" cy="23"/>
              </a:xfrm>
              <a:custGeom>
                <a:avLst/>
                <a:gdLst>
                  <a:gd name="T0" fmla="*/ 0 w 5"/>
                  <a:gd name="T1" fmla="*/ 2147483647 h 2"/>
                  <a:gd name="T2" fmla="*/ 2147483647 w 5"/>
                  <a:gd name="T3" fmla="*/ 0 h 2"/>
                  <a:gd name="T4" fmla="*/ 2147483647 w 5"/>
                  <a:gd name="T5" fmla="*/ 0 h 2"/>
                  <a:gd name="T6" fmla="*/ 2147483647 w 5"/>
                  <a:gd name="T7" fmla="*/ 2147483647 h 2"/>
                  <a:gd name="T8" fmla="*/ 0 w 5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2"/>
                  <a:gd name="T17" fmla="*/ 5 w 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2" fill="norm" stroke="1" extrusionOk="0">
                    <a:moveTo>
                      <a:pt x="0" y="2"/>
                    </a:moveTo>
                    <a:cubicBezTo>
                      <a:pt x="2" y="1"/>
                      <a:pt x="3" y="0"/>
                      <a:pt x="5" y="0"/>
                    </a:cubicBezTo>
                    <a:cubicBezTo>
                      <a:pt x="4" y="1"/>
                      <a:pt x="4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51" name="Freeform 383"/>
              <p:cNvSpPr/>
              <p:nvPr/>
            </p:nvSpPr>
            <p:spPr bwMode="auto">
              <a:xfrm>
                <a:off x="3491" y="1134"/>
                <a:ext cx="101" cy="23"/>
              </a:xfrm>
              <a:custGeom>
                <a:avLst/>
                <a:gdLst>
                  <a:gd name="T0" fmla="*/ 0 w 9"/>
                  <a:gd name="T1" fmla="*/ 0 h 2"/>
                  <a:gd name="T2" fmla="*/ 2147483647 w 9"/>
                  <a:gd name="T3" fmla="*/ 0 h 2"/>
                  <a:gd name="T4" fmla="*/ 2147483647 w 9"/>
                  <a:gd name="T5" fmla="*/ 2147483647 h 2"/>
                  <a:gd name="T6" fmla="*/ 0 w 9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2"/>
                  <a:gd name="T14" fmla="*/ 9 w 9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2" fill="norm" stroke="1" extrusionOk="0">
                    <a:moveTo>
                      <a:pt x="0" y="0"/>
                    </a:moveTo>
                    <a:cubicBezTo>
                      <a:pt x="3" y="1"/>
                      <a:pt x="5" y="1"/>
                      <a:pt x="8" y="0"/>
                    </a:cubicBezTo>
                    <a:lnTo>
                      <a:pt x="9" y="2"/>
                    </a:lnTo>
                    <a:cubicBezTo>
                      <a:pt x="5" y="2"/>
                      <a:pt x="1" y="2"/>
                      <a:pt x="0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52" name="Freeform 384"/>
              <p:cNvSpPr/>
              <p:nvPr/>
            </p:nvSpPr>
            <p:spPr bwMode="auto">
              <a:xfrm>
                <a:off x="3544" y="1134"/>
                <a:ext cx="58" cy="46"/>
              </a:xfrm>
              <a:custGeom>
                <a:avLst/>
                <a:gdLst>
                  <a:gd name="T0" fmla="*/ 0 w 5"/>
                  <a:gd name="T1" fmla="*/ 2147483647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0 w 5"/>
                  <a:gd name="T7" fmla="*/ 2147483647 h 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4"/>
                  <a:gd name="T14" fmla="*/ 5 w 5"/>
                  <a:gd name="T15" fmla="*/ 4 h 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4" fill="norm" stroke="1" extrusionOk="0">
                    <a:moveTo>
                      <a:pt x="0" y="4"/>
                    </a:moveTo>
                    <a:cubicBezTo>
                      <a:pt x="1" y="2"/>
                      <a:pt x="2" y="2"/>
                      <a:pt x="5" y="4"/>
                    </a:cubicBezTo>
                    <a:lnTo>
                      <a:pt x="4" y="1"/>
                    </a:lnTo>
                    <a:cubicBezTo>
                      <a:pt x="1" y="0"/>
                      <a:pt x="0" y="1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53" name="Freeform 385"/>
              <p:cNvSpPr/>
              <p:nvPr/>
            </p:nvSpPr>
            <p:spPr bwMode="auto">
              <a:xfrm>
                <a:off x="3559" y="1053"/>
                <a:ext cx="111" cy="80"/>
              </a:xfrm>
              <a:custGeom>
                <a:avLst/>
                <a:gdLst>
                  <a:gd name="T0" fmla="*/ 2147483647 w 10"/>
                  <a:gd name="T1" fmla="*/ 2147483647 h 7"/>
                  <a:gd name="T2" fmla="*/ 0 w 10"/>
                  <a:gd name="T3" fmla="*/ 2147483647 h 7"/>
                  <a:gd name="T4" fmla="*/ 2147483647 w 10"/>
                  <a:gd name="T5" fmla="*/ 2147483647 h 7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7"/>
                  <a:gd name="T11" fmla="*/ 10 w 10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7" fill="norm" stroke="1" extrusionOk="0">
                    <a:moveTo>
                      <a:pt x="10" y="6"/>
                    </a:moveTo>
                    <a:cubicBezTo>
                      <a:pt x="6" y="6"/>
                      <a:pt x="0" y="6"/>
                      <a:pt x="0" y="4"/>
                    </a:cubicBezTo>
                    <a:cubicBezTo>
                      <a:pt x="0" y="0"/>
                      <a:pt x="5" y="7"/>
                      <a:pt x="1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54" name="Freeform 386"/>
              <p:cNvSpPr/>
              <p:nvPr/>
            </p:nvSpPr>
            <p:spPr bwMode="auto">
              <a:xfrm>
                <a:off x="3544" y="1099"/>
                <a:ext cx="58" cy="80"/>
              </a:xfrm>
              <a:custGeom>
                <a:avLst/>
                <a:gdLst>
                  <a:gd name="T0" fmla="*/ 2147483647 w 5"/>
                  <a:gd name="T1" fmla="*/ 2147483647 h 7"/>
                  <a:gd name="T2" fmla="*/ 2147483647 w 5"/>
                  <a:gd name="T3" fmla="*/ 2147483647 h 7"/>
                  <a:gd name="T4" fmla="*/ 0 w 5"/>
                  <a:gd name="T5" fmla="*/ 0 h 7"/>
                  <a:gd name="T6" fmla="*/ 2147483647 w 5"/>
                  <a:gd name="T7" fmla="*/ 2147483647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7"/>
                  <a:gd name="T14" fmla="*/ 5 w 5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7" fill="norm" stroke="1" extrusionOk="0">
                    <a:moveTo>
                      <a:pt x="5" y="7"/>
                    </a:moveTo>
                    <a:lnTo>
                      <a:pt x="3" y="2"/>
                    </a:lnTo>
                    <a:cubicBezTo>
                      <a:pt x="3" y="1"/>
                      <a:pt x="1" y="0"/>
                      <a:pt x="0" y="0"/>
                    </a:cubicBezTo>
                    <a:cubicBezTo>
                      <a:pt x="0" y="1"/>
                      <a:pt x="3" y="3"/>
                      <a:pt x="5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55" name="Freeform 387"/>
              <p:cNvSpPr/>
              <p:nvPr/>
            </p:nvSpPr>
            <p:spPr bwMode="auto">
              <a:xfrm>
                <a:off x="3511" y="1099"/>
                <a:ext cx="82" cy="46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2147483647 w 7"/>
                  <a:gd name="T5" fmla="*/ 2147483647 h 4"/>
                  <a:gd name="T6" fmla="*/ 2147483647 w 7"/>
                  <a:gd name="T7" fmla="*/ 0 h 4"/>
                  <a:gd name="T8" fmla="*/ 2147483647 w 7"/>
                  <a:gd name="T9" fmla="*/ 2147483647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4"/>
                  <a:gd name="T17" fmla="*/ 7 w 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4" fill="norm" stroke="1" extrusionOk="0">
                    <a:moveTo>
                      <a:pt x="1" y="4"/>
                    </a:moveTo>
                    <a:cubicBezTo>
                      <a:pt x="1" y="2"/>
                      <a:pt x="1" y="2"/>
                      <a:pt x="2" y="2"/>
                    </a:cubicBezTo>
                    <a:lnTo>
                      <a:pt x="7" y="4"/>
                    </a:lnTo>
                    <a:cubicBezTo>
                      <a:pt x="6" y="3"/>
                      <a:pt x="5" y="2"/>
                      <a:pt x="3" y="0"/>
                    </a:cubicBezTo>
                    <a:cubicBezTo>
                      <a:pt x="0" y="0"/>
                      <a:pt x="0" y="1"/>
                      <a:pt x="1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56" name="Freeform 388"/>
              <p:cNvSpPr/>
              <p:nvPr/>
            </p:nvSpPr>
            <p:spPr bwMode="auto">
              <a:xfrm>
                <a:off x="3578" y="1122"/>
                <a:ext cx="87" cy="80"/>
              </a:xfrm>
              <a:custGeom>
                <a:avLst/>
                <a:gdLst>
                  <a:gd name="T0" fmla="*/ 2147483647 w 7"/>
                  <a:gd name="T1" fmla="*/ 2147483647 h 7"/>
                  <a:gd name="T2" fmla="*/ 0 w 7"/>
                  <a:gd name="T3" fmla="*/ 0 h 7"/>
                  <a:gd name="T4" fmla="*/ 2147483647 w 7"/>
                  <a:gd name="T5" fmla="*/ 2147483647 h 7"/>
                  <a:gd name="T6" fmla="*/ 2147483647 w 7"/>
                  <a:gd name="T7" fmla="*/ 2147483647 h 7"/>
                  <a:gd name="T8" fmla="*/ 2147483647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"/>
                  <a:gd name="T28" fmla="*/ 0 h 7"/>
                  <a:gd name="T29" fmla="*/ 7 w 7"/>
                  <a:gd name="T30" fmla="*/ 7 h 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" h="7" fill="norm" stroke="1" extrusionOk="0">
                    <a:moveTo>
                      <a:pt x="2" y="7"/>
                    </a:moveTo>
                    <a:lnTo>
                      <a:pt x="0" y="0"/>
                    </a:lnTo>
                    <a:cubicBezTo>
                      <a:pt x="1" y="0"/>
                      <a:pt x="2" y="0"/>
                      <a:pt x="3" y="1"/>
                    </a:cubicBezTo>
                    <a:lnTo>
                      <a:pt x="5" y="1"/>
                    </a:lnTo>
                    <a:lnTo>
                      <a:pt x="7" y="4"/>
                    </a:lnTo>
                    <a:lnTo>
                      <a:pt x="5" y="3"/>
                    </a:lnTo>
                    <a:cubicBezTo>
                      <a:pt x="5" y="4"/>
                      <a:pt x="5" y="5"/>
                      <a:pt x="5" y="6"/>
                    </a:cubicBezTo>
                    <a:cubicBezTo>
                      <a:pt x="5" y="5"/>
                      <a:pt x="4" y="4"/>
                      <a:pt x="3" y="3"/>
                    </a:cubicBezTo>
                    <a:cubicBezTo>
                      <a:pt x="3" y="5"/>
                      <a:pt x="3" y="6"/>
                      <a:pt x="2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57" name="Freeform 389"/>
              <p:cNvSpPr/>
              <p:nvPr/>
            </p:nvSpPr>
            <p:spPr bwMode="auto">
              <a:xfrm>
                <a:off x="3593" y="1111"/>
                <a:ext cx="77" cy="34"/>
              </a:xfrm>
              <a:custGeom>
                <a:avLst/>
                <a:gdLst>
                  <a:gd name="T0" fmla="*/ 2147483647 w 7"/>
                  <a:gd name="T1" fmla="*/ 2147483647 h 3"/>
                  <a:gd name="T2" fmla="*/ 0 w 7"/>
                  <a:gd name="T3" fmla="*/ 2147483647 h 3"/>
                  <a:gd name="T4" fmla="*/ 2147483647 w 7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3"/>
                  <a:gd name="T11" fmla="*/ 7 w 7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3" fill="norm" stroke="1" extrusionOk="0">
                    <a:moveTo>
                      <a:pt x="7" y="3"/>
                    </a:moveTo>
                    <a:cubicBezTo>
                      <a:pt x="4" y="1"/>
                      <a:pt x="0" y="0"/>
                      <a:pt x="0" y="1"/>
                    </a:cubicBezTo>
                    <a:cubicBezTo>
                      <a:pt x="0" y="2"/>
                      <a:pt x="5" y="3"/>
                      <a:pt x="7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58" name="Freeform 390"/>
              <p:cNvSpPr/>
              <p:nvPr/>
            </p:nvSpPr>
            <p:spPr bwMode="auto">
              <a:xfrm>
                <a:off x="3569" y="1111"/>
                <a:ext cx="34" cy="23"/>
              </a:xfrm>
              <a:custGeom>
                <a:avLst/>
                <a:gdLst>
                  <a:gd name="T0" fmla="*/ 0 w 3"/>
                  <a:gd name="T1" fmla="*/ 0 h 2"/>
                  <a:gd name="T2" fmla="*/ 2147483647 w 3"/>
                  <a:gd name="T3" fmla="*/ 2147483647 h 2"/>
                  <a:gd name="T4" fmla="*/ 0 w 3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2"/>
                  <a:gd name="T11" fmla="*/ 3 w 3"/>
                  <a:gd name="T12" fmla="*/ 2 h 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2" fill="norm" stroke="1" extrusionOk="0">
                    <a:moveTo>
                      <a:pt x="0" y="0"/>
                    </a:moveTo>
                    <a:cubicBezTo>
                      <a:pt x="0" y="1"/>
                      <a:pt x="2" y="2"/>
                      <a:pt x="3" y="1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59" name="Freeform 391"/>
              <p:cNvSpPr/>
              <p:nvPr/>
            </p:nvSpPr>
            <p:spPr bwMode="auto">
              <a:xfrm>
                <a:off x="3824" y="1203"/>
                <a:ext cx="53" cy="23"/>
              </a:xfrm>
              <a:custGeom>
                <a:avLst/>
                <a:gdLst>
                  <a:gd name="T0" fmla="*/ 2147483647 w 5"/>
                  <a:gd name="T1" fmla="*/ 2147483647 h 2"/>
                  <a:gd name="T2" fmla="*/ 0 w 5"/>
                  <a:gd name="T3" fmla="*/ 0 h 2"/>
                  <a:gd name="T4" fmla="*/ 0 w 5"/>
                  <a:gd name="T5" fmla="*/ 0 h 2"/>
                  <a:gd name="T6" fmla="*/ 2147483647 w 5"/>
                  <a:gd name="T7" fmla="*/ 2147483647 h 2"/>
                  <a:gd name="T8" fmla="*/ 2147483647 w 5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2"/>
                  <a:gd name="T17" fmla="*/ 5 w 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2" fill="norm" stroke="1" extrusionOk="0">
                    <a:moveTo>
                      <a:pt x="5" y="2"/>
                    </a:moveTo>
                    <a:cubicBezTo>
                      <a:pt x="3" y="1"/>
                      <a:pt x="2" y="0"/>
                      <a:pt x="0" y="0"/>
                    </a:cubicBezTo>
                    <a:cubicBezTo>
                      <a:pt x="1" y="1"/>
                      <a:pt x="1" y="2"/>
                      <a:pt x="3" y="2"/>
                    </a:cubicBezTo>
                    <a:cubicBezTo>
                      <a:pt x="4" y="2"/>
                      <a:pt x="4" y="2"/>
                      <a:pt x="5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60" name="Freeform 392"/>
              <p:cNvSpPr/>
              <p:nvPr/>
            </p:nvSpPr>
            <p:spPr bwMode="auto">
              <a:xfrm>
                <a:off x="3742" y="1134"/>
                <a:ext cx="101" cy="23"/>
              </a:xfrm>
              <a:custGeom>
                <a:avLst/>
                <a:gdLst>
                  <a:gd name="T0" fmla="*/ 2147483647 w 9"/>
                  <a:gd name="T1" fmla="*/ 0 h 2"/>
                  <a:gd name="T2" fmla="*/ 2147483647 w 9"/>
                  <a:gd name="T3" fmla="*/ 0 h 2"/>
                  <a:gd name="T4" fmla="*/ 0 w 9"/>
                  <a:gd name="T5" fmla="*/ 2147483647 h 2"/>
                  <a:gd name="T6" fmla="*/ 2147483647 w 9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2"/>
                  <a:gd name="T14" fmla="*/ 9 w 9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2" fill="norm" stroke="1" extrusionOk="0">
                    <a:moveTo>
                      <a:pt x="9" y="0"/>
                    </a:moveTo>
                    <a:cubicBezTo>
                      <a:pt x="6" y="1"/>
                      <a:pt x="4" y="1"/>
                      <a:pt x="1" y="0"/>
                    </a:cubicBezTo>
                    <a:lnTo>
                      <a:pt x="0" y="2"/>
                    </a:lnTo>
                    <a:cubicBezTo>
                      <a:pt x="4" y="2"/>
                      <a:pt x="8" y="2"/>
                      <a:pt x="9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61" name="Freeform 393"/>
              <p:cNvSpPr/>
              <p:nvPr/>
            </p:nvSpPr>
            <p:spPr bwMode="auto">
              <a:xfrm>
                <a:off x="3732" y="1134"/>
                <a:ext cx="58" cy="46"/>
              </a:xfrm>
              <a:custGeom>
                <a:avLst/>
                <a:gdLst>
                  <a:gd name="T0" fmla="*/ 2147483647 w 5"/>
                  <a:gd name="T1" fmla="*/ 2147483647 h 4"/>
                  <a:gd name="T2" fmla="*/ 0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2147483647 h 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4"/>
                  <a:gd name="T14" fmla="*/ 5 w 5"/>
                  <a:gd name="T15" fmla="*/ 4 h 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4" fill="norm" stroke="1" extrusionOk="0">
                    <a:moveTo>
                      <a:pt x="5" y="4"/>
                    </a:moveTo>
                    <a:cubicBezTo>
                      <a:pt x="4" y="2"/>
                      <a:pt x="3" y="2"/>
                      <a:pt x="0" y="4"/>
                    </a:cubicBezTo>
                    <a:lnTo>
                      <a:pt x="1" y="1"/>
                    </a:lnTo>
                    <a:cubicBezTo>
                      <a:pt x="4" y="0"/>
                      <a:pt x="5" y="1"/>
                      <a:pt x="5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62" name="Freeform 394"/>
              <p:cNvSpPr/>
              <p:nvPr/>
            </p:nvSpPr>
            <p:spPr bwMode="auto">
              <a:xfrm>
                <a:off x="3665" y="1053"/>
                <a:ext cx="111" cy="80"/>
              </a:xfrm>
              <a:custGeom>
                <a:avLst/>
                <a:gdLst>
                  <a:gd name="T0" fmla="*/ 0 w 10"/>
                  <a:gd name="T1" fmla="*/ 2147483647 h 7"/>
                  <a:gd name="T2" fmla="*/ 2147483647 w 10"/>
                  <a:gd name="T3" fmla="*/ 2147483647 h 7"/>
                  <a:gd name="T4" fmla="*/ 0 w 10"/>
                  <a:gd name="T5" fmla="*/ 2147483647 h 7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7"/>
                  <a:gd name="T11" fmla="*/ 10 w 10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7" fill="norm" stroke="1" extrusionOk="0">
                    <a:moveTo>
                      <a:pt x="0" y="6"/>
                    </a:moveTo>
                    <a:cubicBezTo>
                      <a:pt x="4" y="6"/>
                      <a:pt x="10" y="6"/>
                      <a:pt x="10" y="4"/>
                    </a:cubicBezTo>
                    <a:cubicBezTo>
                      <a:pt x="10" y="0"/>
                      <a:pt x="5" y="7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63" name="Freeform 395"/>
              <p:cNvSpPr/>
              <p:nvPr/>
            </p:nvSpPr>
            <p:spPr bwMode="auto">
              <a:xfrm>
                <a:off x="3732" y="1099"/>
                <a:ext cx="58" cy="80"/>
              </a:xfrm>
              <a:custGeom>
                <a:avLst/>
                <a:gdLst>
                  <a:gd name="T0" fmla="*/ 0 w 5"/>
                  <a:gd name="T1" fmla="*/ 2147483647 h 7"/>
                  <a:gd name="T2" fmla="*/ 2147483647 w 5"/>
                  <a:gd name="T3" fmla="*/ 2147483647 h 7"/>
                  <a:gd name="T4" fmla="*/ 2147483647 w 5"/>
                  <a:gd name="T5" fmla="*/ 0 h 7"/>
                  <a:gd name="T6" fmla="*/ 0 w 5"/>
                  <a:gd name="T7" fmla="*/ 2147483647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7"/>
                  <a:gd name="T14" fmla="*/ 5 w 5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7" fill="norm" stroke="1" extrusionOk="0">
                    <a:moveTo>
                      <a:pt x="0" y="7"/>
                    </a:moveTo>
                    <a:lnTo>
                      <a:pt x="2" y="2"/>
                    </a:lnTo>
                    <a:cubicBezTo>
                      <a:pt x="2" y="1"/>
                      <a:pt x="4" y="0"/>
                      <a:pt x="5" y="0"/>
                    </a:cubicBezTo>
                    <a:cubicBezTo>
                      <a:pt x="5" y="1"/>
                      <a:pt x="2" y="3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64" name="Freeform 396"/>
              <p:cNvSpPr/>
              <p:nvPr/>
            </p:nvSpPr>
            <p:spPr bwMode="auto">
              <a:xfrm>
                <a:off x="3742" y="1099"/>
                <a:ext cx="82" cy="46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0 w 7"/>
                  <a:gd name="T5" fmla="*/ 2147483647 h 4"/>
                  <a:gd name="T6" fmla="*/ 2147483647 w 7"/>
                  <a:gd name="T7" fmla="*/ 0 h 4"/>
                  <a:gd name="T8" fmla="*/ 2147483647 w 7"/>
                  <a:gd name="T9" fmla="*/ 2147483647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4"/>
                  <a:gd name="T17" fmla="*/ 7 w 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4" fill="norm" stroke="1" extrusionOk="0">
                    <a:moveTo>
                      <a:pt x="6" y="4"/>
                    </a:moveTo>
                    <a:cubicBezTo>
                      <a:pt x="6" y="2"/>
                      <a:pt x="6" y="2"/>
                      <a:pt x="5" y="2"/>
                    </a:cubicBezTo>
                    <a:lnTo>
                      <a:pt x="0" y="4"/>
                    </a:lnTo>
                    <a:cubicBezTo>
                      <a:pt x="1" y="3"/>
                      <a:pt x="2" y="2"/>
                      <a:pt x="4" y="0"/>
                    </a:cubicBezTo>
                    <a:cubicBezTo>
                      <a:pt x="7" y="0"/>
                      <a:pt x="7" y="1"/>
                      <a:pt x="6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65" name="Freeform 397"/>
              <p:cNvSpPr/>
              <p:nvPr/>
            </p:nvSpPr>
            <p:spPr bwMode="auto">
              <a:xfrm>
                <a:off x="3670" y="1122"/>
                <a:ext cx="82" cy="80"/>
              </a:xfrm>
              <a:custGeom>
                <a:avLst/>
                <a:gdLst>
                  <a:gd name="T0" fmla="*/ 2147483647 w 7"/>
                  <a:gd name="T1" fmla="*/ 2147483647 h 7"/>
                  <a:gd name="T2" fmla="*/ 2147483647 w 7"/>
                  <a:gd name="T3" fmla="*/ 0 h 7"/>
                  <a:gd name="T4" fmla="*/ 2147483647 w 7"/>
                  <a:gd name="T5" fmla="*/ 2147483647 h 7"/>
                  <a:gd name="T6" fmla="*/ 2147483647 w 7"/>
                  <a:gd name="T7" fmla="*/ 2147483647 h 7"/>
                  <a:gd name="T8" fmla="*/ 0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"/>
                  <a:gd name="T28" fmla="*/ 0 h 7"/>
                  <a:gd name="T29" fmla="*/ 7 w 7"/>
                  <a:gd name="T30" fmla="*/ 7 h 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" h="7" fill="norm" stroke="1" extrusionOk="0">
                    <a:moveTo>
                      <a:pt x="5" y="7"/>
                    </a:moveTo>
                    <a:lnTo>
                      <a:pt x="7" y="0"/>
                    </a:lnTo>
                    <a:cubicBezTo>
                      <a:pt x="6" y="0"/>
                      <a:pt x="5" y="0"/>
                      <a:pt x="4" y="1"/>
                    </a:cubicBezTo>
                    <a:lnTo>
                      <a:pt x="2" y="1"/>
                    </a:lnTo>
                    <a:lnTo>
                      <a:pt x="0" y="4"/>
                    </a:lnTo>
                    <a:lnTo>
                      <a:pt x="2" y="3"/>
                    </a:lnTo>
                    <a:cubicBezTo>
                      <a:pt x="2" y="4"/>
                      <a:pt x="2" y="5"/>
                      <a:pt x="2" y="6"/>
                    </a:cubicBezTo>
                    <a:cubicBezTo>
                      <a:pt x="2" y="5"/>
                      <a:pt x="3" y="4"/>
                      <a:pt x="4" y="3"/>
                    </a:cubicBezTo>
                    <a:cubicBezTo>
                      <a:pt x="4" y="5"/>
                      <a:pt x="4" y="6"/>
                      <a:pt x="5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66" name="Freeform 398"/>
              <p:cNvSpPr/>
              <p:nvPr/>
            </p:nvSpPr>
            <p:spPr bwMode="auto">
              <a:xfrm>
                <a:off x="3665" y="1111"/>
                <a:ext cx="77" cy="34"/>
              </a:xfrm>
              <a:custGeom>
                <a:avLst/>
                <a:gdLst>
                  <a:gd name="T0" fmla="*/ 0 w 7"/>
                  <a:gd name="T1" fmla="*/ 2147483647 h 3"/>
                  <a:gd name="T2" fmla="*/ 2147483647 w 7"/>
                  <a:gd name="T3" fmla="*/ 2147483647 h 3"/>
                  <a:gd name="T4" fmla="*/ 0 w 7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3"/>
                  <a:gd name="T11" fmla="*/ 7 w 7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3" fill="norm" stroke="1" extrusionOk="0">
                    <a:moveTo>
                      <a:pt x="0" y="3"/>
                    </a:moveTo>
                    <a:cubicBezTo>
                      <a:pt x="3" y="1"/>
                      <a:pt x="7" y="0"/>
                      <a:pt x="7" y="1"/>
                    </a:cubicBezTo>
                    <a:cubicBezTo>
                      <a:pt x="7" y="2"/>
                      <a:pt x="2" y="3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67" name="Freeform 399"/>
              <p:cNvSpPr/>
              <p:nvPr/>
            </p:nvSpPr>
            <p:spPr bwMode="auto">
              <a:xfrm>
                <a:off x="3732" y="1111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2"/>
                  <a:gd name="T11" fmla="*/ 3 w 3"/>
                  <a:gd name="T12" fmla="*/ 2 h 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2" fill="norm" stroke="1" extrusionOk="0">
                    <a:moveTo>
                      <a:pt x="3" y="0"/>
                    </a:moveTo>
                    <a:cubicBezTo>
                      <a:pt x="3" y="1"/>
                      <a:pt x="1" y="2"/>
                      <a:pt x="0" y="1"/>
                    </a:cubicBez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68" name="Freeform 400"/>
              <p:cNvSpPr/>
              <p:nvPr/>
            </p:nvSpPr>
            <p:spPr bwMode="auto">
              <a:xfrm>
                <a:off x="3458" y="1134"/>
                <a:ext cx="410" cy="517"/>
              </a:xfrm>
              <a:custGeom>
                <a:avLst/>
                <a:gdLst>
                  <a:gd name="T0" fmla="*/ 2147483647 w 36"/>
                  <a:gd name="T1" fmla="*/ 2147483647 h 45"/>
                  <a:gd name="T2" fmla="*/ 2147483647 w 36"/>
                  <a:gd name="T3" fmla="*/ 2147483647 h 45"/>
                  <a:gd name="T4" fmla="*/ 0 w 36"/>
                  <a:gd name="T5" fmla="*/ 2147483647 h 45"/>
                  <a:gd name="T6" fmla="*/ 2147483647 w 36"/>
                  <a:gd name="T7" fmla="*/ 2147483647 h 45"/>
                  <a:gd name="T8" fmla="*/ 2147483647 w 36"/>
                  <a:gd name="T9" fmla="*/ 2147483647 h 45"/>
                  <a:gd name="T10" fmla="*/ 2147483647 w 36"/>
                  <a:gd name="T11" fmla="*/ 2147483647 h 45"/>
                  <a:gd name="T12" fmla="*/ 2147483647 w 36"/>
                  <a:gd name="T13" fmla="*/ 2147483647 h 45"/>
                  <a:gd name="T14" fmla="*/ 2147483647 w 36"/>
                  <a:gd name="T15" fmla="*/ 2147483647 h 45"/>
                  <a:gd name="T16" fmla="*/ 2147483647 w 36"/>
                  <a:gd name="T17" fmla="*/ 2147483647 h 45"/>
                  <a:gd name="T18" fmla="*/ 2147483647 w 36"/>
                  <a:gd name="T19" fmla="*/ 2147483647 h 45"/>
                  <a:gd name="T20" fmla="*/ 2147483647 w 36"/>
                  <a:gd name="T21" fmla="*/ 2147483647 h 45"/>
                  <a:gd name="T22" fmla="*/ 2147483647 w 36"/>
                  <a:gd name="T23" fmla="*/ 2147483647 h 45"/>
                  <a:gd name="T24" fmla="*/ 2147483647 w 36"/>
                  <a:gd name="T25" fmla="*/ 2147483647 h 45"/>
                  <a:gd name="T26" fmla="*/ 2147483647 w 36"/>
                  <a:gd name="T27" fmla="*/ 2147483647 h 45"/>
                  <a:gd name="T28" fmla="*/ 2147483647 w 36"/>
                  <a:gd name="T29" fmla="*/ 0 h 45"/>
                  <a:gd name="T30" fmla="*/ 2147483647 w 36"/>
                  <a:gd name="T31" fmla="*/ 2147483647 h 45"/>
                  <a:gd name="T32" fmla="*/ 2147483647 w 36"/>
                  <a:gd name="T33" fmla="*/ 2147483647 h 4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6"/>
                  <a:gd name="T52" fmla="*/ 0 h 45"/>
                  <a:gd name="T53" fmla="*/ 36 w 36"/>
                  <a:gd name="T54" fmla="*/ 45 h 4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6" h="45" fill="norm" stroke="1" extrusionOk="0">
                    <a:moveTo>
                      <a:pt x="10" y="14"/>
                    </a:moveTo>
                    <a:lnTo>
                      <a:pt x="13" y="20"/>
                    </a:lnTo>
                    <a:lnTo>
                      <a:pt x="0" y="23"/>
                    </a:lnTo>
                    <a:lnTo>
                      <a:pt x="13" y="25"/>
                    </a:lnTo>
                    <a:lnTo>
                      <a:pt x="10" y="32"/>
                    </a:lnTo>
                    <a:lnTo>
                      <a:pt x="16" y="28"/>
                    </a:lnTo>
                    <a:lnTo>
                      <a:pt x="18" y="45"/>
                    </a:lnTo>
                    <a:lnTo>
                      <a:pt x="21" y="28"/>
                    </a:lnTo>
                    <a:lnTo>
                      <a:pt x="27" y="32"/>
                    </a:lnTo>
                    <a:lnTo>
                      <a:pt x="24" y="25"/>
                    </a:lnTo>
                    <a:lnTo>
                      <a:pt x="36" y="23"/>
                    </a:lnTo>
                    <a:lnTo>
                      <a:pt x="24" y="20"/>
                    </a:lnTo>
                    <a:lnTo>
                      <a:pt x="27" y="14"/>
                    </a:lnTo>
                    <a:lnTo>
                      <a:pt x="21" y="17"/>
                    </a:lnTo>
                    <a:lnTo>
                      <a:pt x="18" y="0"/>
                    </a:lnTo>
                    <a:lnTo>
                      <a:pt x="16" y="17"/>
                    </a:lnTo>
                    <a:lnTo>
                      <a:pt x="10" y="14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69" name="Oval 401"/>
              <p:cNvSpPr>
                <a:spLocks noChangeArrowheads="1"/>
              </p:cNvSpPr>
              <p:nvPr/>
            </p:nvSpPr>
            <p:spPr bwMode="auto">
              <a:xfrm>
                <a:off x="3602" y="1329"/>
                <a:ext cx="130" cy="126"/>
              </a:xfrm>
              <a:prstGeom prst="ellipse">
                <a:avLst/>
              </a:prstGeom>
              <a:solidFill>
                <a:srgbClr val="F480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6" rIns="101752" bIns="50876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70" name="Freeform 402"/>
              <p:cNvSpPr/>
              <p:nvPr/>
            </p:nvSpPr>
            <p:spPr bwMode="auto">
              <a:xfrm>
                <a:off x="3612" y="1339"/>
                <a:ext cx="92" cy="80"/>
              </a:xfrm>
              <a:custGeom>
                <a:avLst/>
                <a:gdLst>
                  <a:gd name="T0" fmla="*/ 2147483647 w 8"/>
                  <a:gd name="T1" fmla="*/ 0 h 7"/>
                  <a:gd name="T2" fmla="*/ 0 w 8"/>
                  <a:gd name="T3" fmla="*/ 2147483647 h 7"/>
                  <a:gd name="T4" fmla="*/ 2147483647 w 8"/>
                  <a:gd name="T5" fmla="*/ 2147483647 h 7"/>
                  <a:gd name="T6" fmla="*/ 2147483647 w 8"/>
                  <a:gd name="T7" fmla="*/ 2147483647 h 7"/>
                  <a:gd name="T8" fmla="*/ 2147483647 w 8"/>
                  <a:gd name="T9" fmla="*/ 0 h 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"/>
                  <a:gd name="T16" fmla="*/ 0 h 7"/>
                  <a:gd name="T17" fmla="*/ 8 w 8"/>
                  <a:gd name="T18" fmla="*/ 7 h 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" h="7" fill="norm" stroke="1" extrusionOk="0">
                    <a:moveTo>
                      <a:pt x="4" y="0"/>
                    </a:moveTo>
                    <a:lnTo>
                      <a:pt x="0" y="7"/>
                    </a:lnTo>
                    <a:lnTo>
                      <a:pt x="4" y="7"/>
                    </a:lnTo>
                    <a:lnTo>
                      <a:pt x="8" y="7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0074C5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</p:grpSp>
        <p:sp>
          <p:nvSpPr>
            <p:cNvPr id="13" name="Freeform 403"/>
            <p:cNvSpPr>
              <a:spLocks noEditPoints="1"/>
            </p:cNvSpPr>
            <p:nvPr/>
          </p:nvSpPr>
          <p:spPr bwMode="auto">
            <a:xfrm>
              <a:off x="9765151" y="411178"/>
              <a:ext cx="364753" cy="84931"/>
            </a:xfrm>
            <a:custGeom>
              <a:avLst/>
              <a:gdLst>
                <a:gd name="T0" fmla="*/ 2147483647 w 116"/>
                <a:gd name="T1" fmla="*/ 2147483647 h 32"/>
                <a:gd name="T2" fmla="*/ 2147483647 w 116"/>
                <a:gd name="T3" fmla="*/ 2147483647 h 32"/>
                <a:gd name="T4" fmla="*/ 2147483647 w 116"/>
                <a:gd name="T5" fmla="*/ 2147483647 h 32"/>
                <a:gd name="T6" fmla="*/ 2147483647 w 116"/>
                <a:gd name="T7" fmla="*/ 2147483647 h 32"/>
                <a:gd name="T8" fmla="*/ 2147483647 w 116"/>
                <a:gd name="T9" fmla="*/ 2147483647 h 32"/>
                <a:gd name="T10" fmla="*/ 2147483647 w 116"/>
                <a:gd name="T11" fmla="*/ 2147483647 h 32"/>
                <a:gd name="T12" fmla="*/ 2147483647 w 116"/>
                <a:gd name="T13" fmla="*/ 2147483647 h 32"/>
                <a:gd name="T14" fmla="*/ 2147483647 w 116"/>
                <a:gd name="T15" fmla="*/ 2147483647 h 32"/>
                <a:gd name="T16" fmla="*/ 2147483647 w 116"/>
                <a:gd name="T17" fmla="*/ 2147483647 h 32"/>
                <a:gd name="T18" fmla="*/ 2147483647 w 116"/>
                <a:gd name="T19" fmla="*/ 2147483647 h 32"/>
                <a:gd name="T20" fmla="*/ 2147483647 w 116"/>
                <a:gd name="T21" fmla="*/ 2147483647 h 32"/>
                <a:gd name="T22" fmla="*/ 2147483647 w 116"/>
                <a:gd name="T23" fmla="*/ 2147483647 h 32"/>
                <a:gd name="T24" fmla="*/ 2147483647 w 116"/>
                <a:gd name="T25" fmla="*/ 2147483647 h 32"/>
                <a:gd name="T26" fmla="*/ 2147483647 w 116"/>
                <a:gd name="T27" fmla="*/ 2147483647 h 32"/>
                <a:gd name="T28" fmla="*/ 2147483647 w 116"/>
                <a:gd name="T29" fmla="*/ 2147483647 h 32"/>
                <a:gd name="T30" fmla="*/ 2147483647 w 116"/>
                <a:gd name="T31" fmla="*/ 2147483647 h 32"/>
                <a:gd name="T32" fmla="*/ 2147483647 w 116"/>
                <a:gd name="T33" fmla="*/ 2147483647 h 32"/>
                <a:gd name="T34" fmla="*/ 2147483647 w 116"/>
                <a:gd name="T35" fmla="*/ 2147483647 h 32"/>
                <a:gd name="T36" fmla="*/ 2147483647 w 116"/>
                <a:gd name="T37" fmla="*/ 2147483647 h 32"/>
                <a:gd name="T38" fmla="*/ 2147483647 w 116"/>
                <a:gd name="T39" fmla="*/ 2147483647 h 32"/>
                <a:gd name="T40" fmla="*/ 2147483647 w 116"/>
                <a:gd name="T41" fmla="*/ 2147483647 h 32"/>
                <a:gd name="T42" fmla="*/ 2147483647 w 116"/>
                <a:gd name="T43" fmla="*/ 2147483647 h 32"/>
                <a:gd name="T44" fmla="*/ 2147483647 w 116"/>
                <a:gd name="T45" fmla="*/ 2147483647 h 32"/>
                <a:gd name="T46" fmla="*/ 2147483647 w 116"/>
                <a:gd name="T47" fmla="*/ 2147483647 h 32"/>
                <a:gd name="T48" fmla="*/ 2147483647 w 116"/>
                <a:gd name="T49" fmla="*/ 2147483647 h 32"/>
                <a:gd name="T50" fmla="*/ 2147483647 w 116"/>
                <a:gd name="T51" fmla="*/ 2147483647 h 32"/>
                <a:gd name="T52" fmla="*/ 2147483647 w 116"/>
                <a:gd name="T53" fmla="*/ 2147483647 h 32"/>
                <a:gd name="T54" fmla="*/ 2147483647 w 116"/>
                <a:gd name="T55" fmla="*/ 2147483647 h 32"/>
                <a:gd name="T56" fmla="*/ 2147483647 w 116"/>
                <a:gd name="T57" fmla="*/ 2147483647 h 32"/>
                <a:gd name="T58" fmla="*/ 2147483647 w 116"/>
                <a:gd name="T59" fmla="*/ 2147483647 h 32"/>
                <a:gd name="T60" fmla="*/ 2147483647 w 116"/>
                <a:gd name="T61" fmla="*/ 2147483647 h 32"/>
                <a:gd name="T62" fmla="*/ 2147483647 w 116"/>
                <a:gd name="T63" fmla="*/ 2147483647 h 32"/>
                <a:gd name="T64" fmla="*/ 2147483647 w 116"/>
                <a:gd name="T65" fmla="*/ 2147483647 h 32"/>
                <a:gd name="T66" fmla="*/ 2147483647 w 116"/>
                <a:gd name="T67" fmla="*/ 2147483647 h 32"/>
                <a:gd name="T68" fmla="*/ 2147483647 w 116"/>
                <a:gd name="T69" fmla="*/ 2147483647 h 32"/>
                <a:gd name="T70" fmla="*/ 2147483647 w 116"/>
                <a:gd name="T71" fmla="*/ 2147483647 h 32"/>
                <a:gd name="T72" fmla="*/ 2147483647 w 116"/>
                <a:gd name="T73" fmla="*/ 2147483647 h 32"/>
                <a:gd name="T74" fmla="*/ 2147483647 w 116"/>
                <a:gd name="T75" fmla="*/ 2147483647 h 32"/>
                <a:gd name="T76" fmla="*/ 2147483647 w 116"/>
                <a:gd name="T77" fmla="*/ 2147483647 h 32"/>
                <a:gd name="T78" fmla="*/ 2147483647 w 116"/>
                <a:gd name="T79" fmla="*/ 2147483647 h 32"/>
                <a:gd name="T80" fmla="*/ 2147483647 w 116"/>
                <a:gd name="T81" fmla="*/ 2147483647 h 32"/>
                <a:gd name="T82" fmla="*/ 2147483647 w 116"/>
                <a:gd name="T83" fmla="*/ 2147483647 h 32"/>
                <a:gd name="T84" fmla="*/ 2147483647 w 116"/>
                <a:gd name="T85" fmla="*/ 2147483647 h 32"/>
                <a:gd name="T86" fmla="*/ 2147483647 w 116"/>
                <a:gd name="T87" fmla="*/ 2147483647 h 32"/>
                <a:gd name="T88" fmla="*/ 2147483647 w 116"/>
                <a:gd name="T89" fmla="*/ 2147483647 h 32"/>
                <a:gd name="T90" fmla="*/ 2147483647 w 116"/>
                <a:gd name="T91" fmla="*/ 2147483647 h 32"/>
                <a:gd name="T92" fmla="*/ 2147483647 w 116"/>
                <a:gd name="T93" fmla="*/ 2147483647 h 32"/>
                <a:gd name="T94" fmla="*/ 2147483647 w 116"/>
                <a:gd name="T95" fmla="*/ 2147483647 h 32"/>
                <a:gd name="T96" fmla="*/ 2147483647 w 116"/>
                <a:gd name="T97" fmla="*/ 2147483647 h 32"/>
                <a:gd name="T98" fmla="*/ 2147483647 w 116"/>
                <a:gd name="T99" fmla="*/ 2147483647 h 32"/>
                <a:gd name="T100" fmla="*/ 2147483647 w 116"/>
                <a:gd name="T101" fmla="*/ 2147483647 h 32"/>
                <a:gd name="T102" fmla="*/ 2147483647 w 116"/>
                <a:gd name="T103" fmla="*/ 2147483647 h 32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16"/>
                <a:gd name="T157" fmla="*/ 0 h 32"/>
                <a:gd name="T158" fmla="*/ 116 w 116"/>
                <a:gd name="T159" fmla="*/ 32 h 32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16" h="32" fill="norm" stroke="1" extrusionOk="0">
                  <a:moveTo>
                    <a:pt x="16" y="6"/>
                  </a:moveTo>
                  <a:cubicBezTo>
                    <a:pt x="18" y="7"/>
                    <a:pt x="20" y="8"/>
                    <a:pt x="20" y="9"/>
                  </a:cubicBezTo>
                  <a:cubicBezTo>
                    <a:pt x="21" y="10"/>
                    <a:pt x="21" y="11"/>
                    <a:pt x="21" y="12"/>
                  </a:cubicBezTo>
                  <a:cubicBezTo>
                    <a:pt x="21" y="12"/>
                    <a:pt x="21" y="12"/>
                    <a:pt x="20" y="12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0" y="14"/>
                    <a:pt x="19" y="14"/>
                    <a:pt x="18" y="14"/>
                  </a:cubicBezTo>
                  <a:cubicBezTo>
                    <a:pt x="18" y="14"/>
                    <a:pt x="17" y="14"/>
                    <a:pt x="16" y="14"/>
                  </a:cubicBezTo>
                  <a:lnTo>
                    <a:pt x="17" y="18"/>
                  </a:ln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lnTo>
                    <a:pt x="16" y="22"/>
                  </a:lnTo>
                  <a:lnTo>
                    <a:pt x="9" y="17"/>
                  </a:lnTo>
                  <a:lnTo>
                    <a:pt x="10" y="15"/>
                  </a:ln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4"/>
                    <a:pt x="11" y="14"/>
                  </a:cubicBezTo>
                  <a:lnTo>
                    <a:pt x="11" y="13"/>
                  </a:lnTo>
                  <a:lnTo>
                    <a:pt x="10" y="12"/>
                  </a:lnTo>
                  <a:lnTo>
                    <a:pt x="9" y="13"/>
                  </a:ln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lnTo>
                    <a:pt x="8" y="17"/>
                  </a:lnTo>
                  <a:lnTo>
                    <a:pt x="0" y="12"/>
                  </a:lnTo>
                  <a:lnTo>
                    <a:pt x="2" y="10"/>
                  </a:lnTo>
                  <a:lnTo>
                    <a:pt x="3" y="10"/>
                  </a:lnTo>
                  <a:cubicBezTo>
                    <a:pt x="3" y="10"/>
                    <a:pt x="3" y="10"/>
                    <a:pt x="3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lnTo>
                    <a:pt x="7" y="5"/>
                  </a:lnTo>
                  <a:cubicBezTo>
                    <a:pt x="7" y="5"/>
                    <a:pt x="7" y="4"/>
                    <a:pt x="7" y="4"/>
                  </a:cubicBezTo>
                  <a:cubicBezTo>
                    <a:pt x="7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3"/>
                    <a:pt x="7" y="3"/>
                  </a:cubicBezTo>
                  <a:lnTo>
                    <a:pt x="8" y="0"/>
                  </a:lnTo>
                  <a:lnTo>
                    <a:pt x="16" y="6"/>
                  </a:lnTo>
                  <a:close/>
                  <a:moveTo>
                    <a:pt x="11" y="9"/>
                  </a:moveTo>
                  <a:lnTo>
                    <a:pt x="12" y="9"/>
                  </a:lnTo>
                  <a:cubicBezTo>
                    <a:pt x="12" y="10"/>
                    <a:pt x="13" y="10"/>
                    <a:pt x="13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lnTo>
                    <a:pt x="11" y="9"/>
                  </a:lnTo>
                  <a:close/>
                  <a:moveTo>
                    <a:pt x="40" y="26"/>
                  </a:moveTo>
                  <a:cubicBezTo>
                    <a:pt x="40" y="26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lnTo>
                    <a:pt x="42" y="28"/>
                  </a:lnTo>
                  <a:lnTo>
                    <a:pt x="41" y="31"/>
                  </a:lnTo>
                  <a:lnTo>
                    <a:pt x="33" y="28"/>
                  </a:lnTo>
                  <a:lnTo>
                    <a:pt x="33" y="26"/>
                  </a:lnTo>
                  <a:lnTo>
                    <a:pt x="34" y="26"/>
                  </a:lnTo>
                  <a:cubicBezTo>
                    <a:pt x="34" y="26"/>
                    <a:pt x="34" y="26"/>
                    <a:pt x="34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lnTo>
                    <a:pt x="35" y="25"/>
                  </a:lnTo>
                  <a:lnTo>
                    <a:pt x="29" y="24"/>
                  </a:ln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5"/>
                    <a:pt x="29" y="25"/>
                    <a:pt x="30" y="25"/>
                  </a:cubicBezTo>
                  <a:lnTo>
                    <a:pt x="29" y="27"/>
                  </a:lnTo>
                  <a:lnTo>
                    <a:pt x="22" y="26"/>
                  </a:lnTo>
                  <a:lnTo>
                    <a:pt x="23" y="23"/>
                  </a:lnTo>
                  <a:lnTo>
                    <a:pt x="24" y="23"/>
                  </a:lnTo>
                  <a:cubicBezTo>
                    <a:pt x="24" y="23"/>
                    <a:pt x="24" y="23"/>
                    <a:pt x="25" y="23"/>
                  </a:cubicBezTo>
                  <a:cubicBezTo>
                    <a:pt x="25" y="23"/>
                    <a:pt x="25" y="23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lnTo>
                    <a:pt x="30" y="17"/>
                  </a:ln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lnTo>
                    <a:pt x="29" y="16"/>
                  </a:lnTo>
                  <a:lnTo>
                    <a:pt x="30" y="13"/>
                  </a:lnTo>
                  <a:lnTo>
                    <a:pt x="39" y="16"/>
                  </a:lnTo>
                  <a:lnTo>
                    <a:pt x="40" y="26"/>
                  </a:lnTo>
                  <a:close/>
                  <a:moveTo>
                    <a:pt x="34" y="18"/>
                  </a:moveTo>
                  <a:lnTo>
                    <a:pt x="34" y="18"/>
                  </a:lnTo>
                  <a:lnTo>
                    <a:pt x="31" y="21"/>
                  </a:lnTo>
                  <a:lnTo>
                    <a:pt x="34" y="22"/>
                  </a:lnTo>
                  <a:lnTo>
                    <a:pt x="34" y="18"/>
                  </a:lnTo>
                  <a:close/>
                  <a:moveTo>
                    <a:pt x="58" y="18"/>
                  </a:moveTo>
                  <a:cubicBezTo>
                    <a:pt x="61" y="18"/>
                    <a:pt x="63" y="19"/>
                    <a:pt x="65" y="20"/>
                  </a:cubicBezTo>
                  <a:cubicBezTo>
                    <a:pt x="67" y="21"/>
                    <a:pt x="67" y="23"/>
                    <a:pt x="67" y="26"/>
                  </a:cubicBezTo>
                  <a:cubicBezTo>
                    <a:pt x="67" y="27"/>
                    <a:pt x="67" y="28"/>
                    <a:pt x="66" y="29"/>
                  </a:cubicBezTo>
                  <a:cubicBezTo>
                    <a:pt x="66" y="30"/>
                    <a:pt x="65" y="30"/>
                    <a:pt x="65" y="31"/>
                  </a:cubicBezTo>
                  <a:cubicBezTo>
                    <a:pt x="64" y="32"/>
                    <a:pt x="62" y="32"/>
                    <a:pt x="61" y="32"/>
                  </a:cubicBezTo>
                  <a:cubicBezTo>
                    <a:pt x="60" y="32"/>
                    <a:pt x="58" y="32"/>
                    <a:pt x="56" y="32"/>
                  </a:cubicBezTo>
                  <a:lnTo>
                    <a:pt x="49" y="32"/>
                  </a:lnTo>
                  <a:lnTo>
                    <a:pt x="49" y="29"/>
                  </a:lnTo>
                  <a:lnTo>
                    <a:pt x="50" y="29"/>
                  </a:lnTo>
                  <a:cubicBezTo>
                    <a:pt x="50" y="29"/>
                    <a:pt x="50" y="29"/>
                    <a:pt x="50" y="29"/>
                  </a:cubicBezTo>
                  <a:cubicBezTo>
                    <a:pt x="50" y="29"/>
                    <a:pt x="51" y="29"/>
                    <a:pt x="51" y="29"/>
                  </a:cubicBezTo>
                  <a:cubicBezTo>
                    <a:pt x="51" y="29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lnTo>
                    <a:pt x="51" y="22"/>
                  </a:ln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1"/>
                  </a:cubicBezTo>
                  <a:cubicBezTo>
                    <a:pt x="51" y="21"/>
                    <a:pt x="51" y="21"/>
                    <a:pt x="51" y="21"/>
                  </a:cubicBezTo>
                  <a:cubicBezTo>
                    <a:pt x="51" y="21"/>
                    <a:pt x="50" y="21"/>
                    <a:pt x="50" y="21"/>
                  </a:cubicBezTo>
                  <a:lnTo>
                    <a:pt x="49" y="21"/>
                  </a:lnTo>
                  <a:lnTo>
                    <a:pt x="49" y="18"/>
                  </a:lnTo>
                  <a:lnTo>
                    <a:pt x="58" y="18"/>
                  </a:lnTo>
                  <a:close/>
                  <a:moveTo>
                    <a:pt x="56" y="28"/>
                  </a:move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9"/>
                    <a:pt x="56" y="29"/>
                    <a:pt x="57" y="29"/>
                  </a:cubicBezTo>
                  <a:cubicBezTo>
                    <a:pt x="57" y="29"/>
                    <a:pt x="57" y="29"/>
                    <a:pt x="57" y="29"/>
                  </a:cubicBezTo>
                  <a:lnTo>
                    <a:pt x="58" y="29"/>
                  </a:lnTo>
                  <a:cubicBezTo>
                    <a:pt x="59" y="29"/>
                    <a:pt x="60" y="29"/>
                    <a:pt x="60" y="28"/>
                  </a:cubicBezTo>
                  <a:cubicBezTo>
                    <a:pt x="60" y="28"/>
                    <a:pt x="60" y="27"/>
                    <a:pt x="60" y="26"/>
                  </a:cubicBezTo>
                  <a:lnTo>
                    <a:pt x="60" y="25"/>
                  </a:lnTo>
                  <a:cubicBezTo>
                    <a:pt x="60" y="24"/>
                    <a:pt x="60" y="23"/>
                    <a:pt x="60" y="23"/>
                  </a:cubicBezTo>
                  <a:cubicBezTo>
                    <a:pt x="60" y="22"/>
                    <a:pt x="59" y="22"/>
                    <a:pt x="58" y="22"/>
                  </a:cubicBezTo>
                  <a:cubicBezTo>
                    <a:pt x="57" y="21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lnTo>
                    <a:pt x="56" y="28"/>
                  </a:lnTo>
                  <a:close/>
                  <a:moveTo>
                    <a:pt x="74" y="28"/>
                  </a:moveTo>
                  <a:lnTo>
                    <a:pt x="75" y="28"/>
                  </a:ln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6" y="28"/>
                    <a:pt x="76" y="28"/>
                  </a:cubicBezTo>
                  <a:cubicBezTo>
                    <a:pt x="76" y="28"/>
                    <a:pt x="76" y="28"/>
                    <a:pt x="76" y="27"/>
                  </a:cubicBezTo>
                  <a:lnTo>
                    <a:pt x="74" y="21"/>
                  </a:lnTo>
                  <a:cubicBezTo>
                    <a:pt x="74" y="20"/>
                    <a:pt x="74" y="20"/>
                    <a:pt x="74" y="20"/>
                  </a:cubicBezTo>
                  <a:cubicBezTo>
                    <a:pt x="73" y="20"/>
                    <a:pt x="73" y="20"/>
                    <a:pt x="73" y="20"/>
                  </a:cubicBezTo>
                  <a:lnTo>
                    <a:pt x="72" y="20"/>
                  </a:lnTo>
                  <a:lnTo>
                    <a:pt x="71" y="18"/>
                  </a:lnTo>
                  <a:lnTo>
                    <a:pt x="85" y="14"/>
                  </a:lnTo>
                  <a:lnTo>
                    <a:pt x="87" y="18"/>
                  </a:lnTo>
                  <a:lnTo>
                    <a:pt x="84" y="19"/>
                  </a:lnTo>
                  <a:lnTo>
                    <a:pt x="84" y="18"/>
                  </a:lnTo>
                  <a:cubicBezTo>
                    <a:pt x="83" y="18"/>
                    <a:pt x="83" y="18"/>
                    <a:pt x="83" y="18"/>
                  </a:cubicBezTo>
                  <a:cubicBezTo>
                    <a:pt x="83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lnTo>
                    <a:pt x="79" y="19"/>
                  </a:lnTo>
                  <a:lnTo>
                    <a:pt x="80" y="21"/>
                  </a:lnTo>
                  <a:lnTo>
                    <a:pt x="84" y="20"/>
                  </a:lnTo>
                  <a:lnTo>
                    <a:pt x="85" y="23"/>
                  </a:lnTo>
                  <a:lnTo>
                    <a:pt x="81" y="24"/>
                  </a:lnTo>
                  <a:lnTo>
                    <a:pt x="82" y="26"/>
                  </a:lnTo>
                  <a:lnTo>
                    <a:pt x="84" y="25"/>
                  </a:lnTo>
                  <a:cubicBezTo>
                    <a:pt x="84" y="25"/>
                    <a:pt x="84" y="25"/>
                    <a:pt x="84" y="25"/>
                  </a:cubicBezTo>
                  <a:cubicBezTo>
                    <a:pt x="84" y="25"/>
                    <a:pt x="84" y="25"/>
                    <a:pt x="85" y="25"/>
                  </a:cubicBezTo>
                  <a:cubicBezTo>
                    <a:pt x="85" y="25"/>
                    <a:pt x="85" y="25"/>
                    <a:pt x="85" y="25"/>
                  </a:cubicBezTo>
                  <a:cubicBezTo>
                    <a:pt x="85" y="24"/>
                    <a:pt x="85" y="24"/>
                    <a:pt x="85" y="24"/>
                  </a:cubicBezTo>
                  <a:lnTo>
                    <a:pt x="86" y="23"/>
                  </a:lnTo>
                  <a:lnTo>
                    <a:pt x="88" y="22"/>
                  </a:lnTo>
                  <a:lnTo>
                    <a:pt x="89" y="27"/>
                  </a:lnTo>
                  <a:lnTo>
                    <a:pt x="75" y="31"/>
                  </a:lnTo>
                  <a:lnTo>
                    <a:pt x="74" y="28"/>
                  </a:lnTo>
                  <a:close/>
                  <a:moveTo>
                    <a:pt x="96" y="8"/>
                  </a:moveTo>
                  <a:lnTo>
                    <a:pt x="102" y="11"/>
                  </a:lnTo>
                  <a:lnTo>
                    <a:pt x="102" y="5"/>
                  </a:lnTo>
                  <a:lnTo>
                    <a:pt x="109" y="0"/>
                  </a:lnTo>
                  <a:lnTo>
                    <a:pt x="110" y="2"/>
                  </a:lnTo>
                  <a:lnTo>
                    <a:pt x="109" y="3"/>
                  </a:lnTo>
                  <a:cubicBezTo>
                    <a:pt x="109" y="3"/>
                    <a:pt x="109" y="3"/>
                    <a:pt x="109" y="4"/>
                  </a:cubicBezTo>
                  <a:cubicBezTo>
                    <a:pt x="109" y="4"/>
                    <a:pt x="109" y="4"/>
                    <a:pt x="109" y="4"/>
                  </a:cubicBezTo>
                  <a:lnTo>
                    <a:pt x="113" y="10"/>
                  </a:lnTo>
                  <a:cubicBezTo>
                    <a:pt x="113" y="10"/>
                    <a:pt x="113" y="10"/>
                    <a:pt x="113" y="10"/>
                  </a:cubicBezTo>
                  <a:cubicBezTo>
                    <a:pt x="114" y="10"/>
                    <a:pt x="114" y="10"/>
                    <a:pt x="114" y="10"/>
                  </a:cubicBezTo>
                  <a:lnTo>
                    <a:pt x="115" y="9"/>
                  </a:lnTo>
                  <a:lnTo>
                    <a:pt x="116" y="12"/>
                  </a:lnTo>
                  <a:lnTo>
                    <a:pt x="109" y="17"/>
                  </a:lnTo>
                  <a:lnTo>
                    <a:pt x="107" y="15"/>
                  </a:lnTo>
                  <a:lnTo>
                    <a:pt x="108" y="14"/>
                  </a:lnTo>
                  <a:cubicBezTo>
                    <a:pt x="108" y="14"/>
                    <a:pt x="108" y="14"/>
                    <a:pt x="108" y="14"/>
                  </a:cubicBezTo>
                  <a:cubicBezTo>
                    <a:pt x="108" y="14"/>
                    <a:pt x="108" y="13"/>
                    <a:pt x="108" y="13"/>
                  </a:cubicBezTo>
                  <a:lnTo>
                    <a:pt x="106" y="9"/>
                  </a:lnTo>
                  <a:lnTo>
                    <a:pt x="106" y="16"/>
                  </a:lnTo>
                  <a:lnTo>
                    <a:pt x="104" y="18"/>
                  </a:lnTo>
                  <a:lnTo>
                    <a:pt x="98" y="15"/>
                  </a:lnTo>
                  <a:lnTo>
                    <a:pt x="97" y="15"/>
                  </a:lnTo>
                  <a:lnTo>
                    <a:pt x="100" y="19"/>
                  </a:lnTo>
                  <a:cubicBezTo>
                    <a:pt x="100" y="19"/>
                    <a:pt x="100" y="19"/>
                    <a:pt x="101" y="19"/>
                  </a:cubicBezTo>
                  <a:cubicBezTo>
                    <a:pt x="101" y="19"/>
                    <a:pt x="101" y="19"/>
                    <a:pt x="101" y="19"/>
                  </a:cubicBezTo>
                  <a:lnTo>
                    <a:pt x="102" y="18"/>
                  </a:lnTo>
                  <a:lnTo>
                    <a:pt x="103" y="21"/>
                  </a:lnTo>
                  <a:lnTo>
                    <a:pt x="98" y="24"/>
                  </a:lnTo>
                  <a:lnTo>
                    <a:pt x="96" y="22"/>
                  </a:lnTo>
                  <a:lnTo>
                    <a:pt x="97" y="22"/>
                  </a:lnTo>
                  <a:cubicBezTo>
                    <a:pt x="97" y="21"/>
                    <a:pt x="97" y="21"/>
                    <a:pt x="98" y="21"/>
                  </a:cubicBezTo>
                  <a:cubicBezTo>
                    <a:pt x="98" y="21"/>
                    <a:pt x="97" y="21"/>
                    <a:pt x="97" y="20"/>
                  </a:cubicBezTo>
                  <a:lnTo>
                    <a:pt x="93" y="15"/>
                  </a:lnTo>
                  <a:cubicBezTo>
                    <a:pt x="93" y="14"/>
                    <a:pt x="93" y="14"/>
                    <a:pt x="93" y="14"/>
                  </a:cubicBezTo>
                  <a:cubicBezTo>
                    <a:pt x="93" y="14"/>
                    <a:pt x="93" y="14"/>
                    <a:pt x="92" y="15"/>
                  </a:cubicBezTo>
                  <a:lnTo>
                    <a:pt x="90" y="13"/>
                  </a:lnTo>
                  <a:lnTo>
                    <a:pt x="96" y="8"/>
                  </a:lnTo>
                  <a:close/>
                </a:path>
              </a:pathLst>
            </a:custGeom>
            <a:solidFill>
              <a:srgbClr val="FDFA00"/>
            </a:solidFill>
            <a:ln w="9525">
              <a:noFill/>
              <a:miter lim="800000"/>
              <a:headEnd/>
              <a:tailEnd/>
            </a:ln>
          </p:spPr>
          <p:txBody>
            <a:bodyPr lIns="101780" tIns="50892" rIns="101780" bIns="50892"/>
            <a:lstStyle>
              <a:defPPr>
                <a:defRPr lang="ru-RU"/>
              </a:defPPr>
              <a:lvl1pPr marL="0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>
                <a:solidFill>
                  <a:sysClr val="windowText" lastClr="000000"/>
                </a:solidFill>
                <a:latin typeface="Arial"/>
                <a:cs typeface="Arial"/>
              </a:endParaRPr>
            </a:p>
          </p:txBody>
        </p:sp>
        <p:grpSp>
          <p:nvGrpSpPr>
            <p:cNvPr id="14" name="Group 404"/>
            <p:cNvGrpSpPr/>
            <p:nvPr/>
          </p:nvGrpSpPr>
          <p:grpSpPr bwMode="auto">
            <a:xfrm>
              <a:off x="9740375" y="139769"/>
              <a:ext cx="399990" cy="272794"/>
              <a:chOff x="4423" y="1252"/>
              <a:chExt cx="1453" cy="1182"/>
            </a:xfrm>
          </p:grpSpPr>
          <p:sp>
            <p:nvSpPr>
              <p:cNvPr id="17" name="Freeform 405"/>
              <p:cNvSpPr>
                <a:spLocks noEditPoints="1"/>
              </p:cNvSpPr>
              <p:nvPr/>
            </p:nvSpPr>
            <p:spPr bwMode="auto">
              <a:xfrm>
                <a:off x="4421" y="1250"/>
                <a:ext cx="1454" cy="1126"/>
              </a:xfrm>
              <a:custGeom>
                <a:avLst/>
                <a:gdLst>
                  <a:gd name="T0" fmla="*/ 2147483647 w 127"/>
                  <a:gd name="T1" fmla="*/ 2147483647 h 98"/>
                  <a:gd name="T2" fmla="*/ 2147483647 w 127"/>
                  <a:gd name="T3" fmla="*/ 2147483647 h 98"/>
                  <a:gd name="T4" fmla="*/ 2147483647 w 127"/>
                  <a:gd name="T5" fmla="*/ 2147483647 h 98"/>
                  <a:gd name="T6" fmla="*/ 2147483647 w 127"/>
                  <a:gd name="T7" fmla="*/ 2147483647 h 98"/>
                  <a:gd name="T8" fmla="*/ 2147483647 w 127"/>
                  <a:gd name="T9" fmla="*/ 0 h 98"/>
                  <a:gd name="T10" fmla="*/ 2147483647 w 127"/>
                  <a:gd name="T11" fmla="*/ 2147483647 h 98"/>
                  <a:gd name="T12" fmla="*/ 2147483647 w 127"/>
                  <a:gd name="T13" fmla="*/ 2147483647 h 98"/>
                  <a:gd name="T14" fmla="*/ 2147483647 w 127"/>
                  <a:gd name="T15" fmla="*/ 2147483647 h 98"/>
                  <a:gd name="T16" fmla="*/ 2147483647 w 127"/>
                  <a:gd name="T17" fmla="*/ 2147483647 h 98"/>
                  <a:gd name="T18" fmla="*/ 2147483647 w 127"/>
                  <a:gd name="T19" fmla="*/ 2147483647 h 98"/>
                  <a:gd name="T20" fmla="*/ 2147483647 w 127"/>
                  <a:gd name="T21" fmla="*/ 2147483647 h 98"/>
                  <a:gd name="T22" fmla="*/ 0 w 127"/>
                  <a:gd name="T23" fmla="*/ 2147483647 h 98"/>
                  <a:gd name="T24" fmla="*/ 2147483647 w 127"/>
                  <a:gd name="T25" fmla="*/ 0 h 98"/>
                  <a:gd name="T26" fmla="*/ 2147483647 w 127"/>
                  <a:gd name="T27" fmla="*/ 2147483647 h 98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27"/>
                  <a:gd name="T43" fmla="*/ 0 h 98"/>
                  <a:gd name="T44" fmla="*/ 127 w 127"/>
                  <a:gd name="T45" fmla="*/ 98 h 98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27" h="98" fill="norm" stroke="1" extrusionOk="0">
                    <a:moveTo>
                      <a:pt x="111" y="89"/>
                    </a:moveTo>
                    <a:cubicBezTo>
                      <a:pt x="108" y="93"/>
                      <a:pt x="104" y="96"/>
                      <a:pt x="100" y="98"/>
                    </a:cubicBezTo>
                    <a:cubicBezTo>
                      <a:pt x="113" y="88"/>
                      <a:pt x="122" y="71"/>
                      <a:pt x="122" y="53"/>
                    </a:cubicBezTo>
                    <a:cubicBezTo>
                      <a:pt x="122" y="35"/>
                      <a:pt x="113" y="19"/>
                      <a:pt x="100" y="8"/>
                    </a:cubicBezTo>
                    <a:lnTo>
                      <a:pt x="104" y="0"/>
                    </a:lnTo>
                    <a:cubicBezTo>
                      <a:pt x="118" y="11"/>
                      <a:pt x="127" y="29"/>
                      <a:pt x="127" y="48"/>
                    </a:cubicBezTo>
                    <a:cubicBezTo>
                      <a:pt x="127" y="64"/>
                      <a:pt x="121" y="78"/>
                      <a:pt x="111" y="89"/>
                    </a:cubicBezTo>
                    <a:close/>
                    <a:moveTo>
                      <a:pt x="27" y="8"/>
                    </a:moveTo>
                    <a:cubicBezTo>
                      <a:pt x="14" y="19"/>
                      <a:pt x="5" y="35"/>
                      <a:pt x="5" y="53"/>
                    </a:cubicBezTo>
                    <a:cubicBezTo>
                      <a:pt x="5" y="71"/>
                      <a:pt x="14" y="88"/>
                      <a:pt x="27" y="98"/>
                    </a:cubicBezTo>
                    <a:cubicBezTo>
                      <a:pt x="23" y="96"/>
                      <a:pt x="19" y="93"/>
                      <a:pt x="16" y="89"/>
                    </a:cubicBezTo>
                    <a:cubicBezTo>
                      <a:pt x="6" y="78"/>
                      <a:pt x="0" y="64"/>
                      <a:pt x="0" y="48"/>
                    </a:cubicBezTo>
                    <a:cubicBezTo>
                      <a:pt x="0" y="29"/>
                      <a:pt x="9" y="11"/>
                      <a:pt x="23" y="0"/>
                    </a:cubicBezTo>
                    <a:lnTo>
                      <a:pt x="27" y="8"/>
                    </a:lnTo>
                    <a:close/>
                  </a:path>
                </a:pathLst>
              </a:custGeom>
              <a:solidFill>
                <a:srgbClr val="FFFFFF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8" name="Freeform 406"/>
              <p:cNvSpPr>
                <a:spLocks noEditPoints="1"/>
              </p:cNvSpPr>
              <p:nvPr/>
            </p:nvSpPr>
            <p:spPr bwMode="auto">
              <a:xfrm>
                <a:off x="4474" y="1330"/>
                <a:ext cx="1339" cy="1086"/>
              </a:xfrm>
              <a:custGeom>
                <a:avLst/>
                <a:gdLst>
                  <a:gd name="T0" fmla="*/ 2147483647 w 117"/>
                  <a:gd name="T1" fmla="*/ 2147483647 h 94"/>
                  <a:gd name="T2" fmla="*/ 2147483647 w 117"/>
                  <a:gd name="T3" fmla="*/ 2147483647 h 94"/>
                  <a:gd name="T4" fmla="*/ 2147483647 w 117"/>
                  <a:gd name="T5" fmla="*/ 2147483647 h 94"/>
                  <a:gd name="T6" fmla="*/ 2147483647 w 117"/>
                  <a:gd name="T7" fmla="*/ 2147483647 h 94"/>
                  <a:gd name="T8" fmla="*/ 2147483647 w 117"/>
                  <a:gd name="T9" fmla="*/ 0 h 94"/>
                  <a:gd name="T10" fmla="*/ 2147483647 w 117"/>
                  <a:gd name="T11" fmla="*/ 2147483647 h 94"/>
                  <a:gd name="T12" fmla="*/ 2147483647 w 117"/>
                  <a:gd name="T13" fmla="*/ 2147483647 h 94"/>
                  <a:gd name="T14" fmla="*/ 2147483647 w 117"/>
                  <a:gd name="T15" fmla="*/ 2147483647 h 94"/>
                  <a:gd name="T16" fmla="*/ 2147483647 w 117"/>
                  <a:gd name="T17" fmla="*/ 2147483647 h 94"/>
                  <a:gd name="T18" fmla="*/ 2147483647 w 117"/>
                  <a:gd name="T19" fmla="*/ 2147483647 h 94"/>
                  <a:gd name="T20" fmla="*/ 2147483647 w 117"/>
                  <a:gd name="T21" fmla="*/ 2147483647 h 94"/>
                  <a:gd name="T22" fmla="*/ 0 w 117"/>
                  <a:gd name="T23" fmla="*/ 2147483647 h 94"/>
                  <a:gd name="T24" fmla="*/ 2147483647 w 117"/>
                  <a:gd name="T25" fmla="*/ 0 h 94"/>
                  <a:gd name="T26" fmla="*/ 2147483647 w 117"/>
                  <a:gd name="T27" fmla="*/ 2147483647 h 94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17"/>
                  <a:gd name="T43" fmla="*/ 0 h 94"/>
                  <a:gd name="T44" fmla="*/ 117 w 117"/>
                  <a:gd name="T45" fmla="*/ 94 h 94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17" h="94" fill="norm" stroke="1" extrusionOk="0">
                    <a:moveTo>
                      <a:pt x="95" y="90"/>
                    </a:moveTo>
                    <a:cubicBezTo>
                      <a:pt x="93" y="92"/>
                      <a:pt x="91" y="93"/>
                      <a:pt x="88" y="94"/>
                    </a:cubicBezTo>
                    <a:cubicBezTo>
                      <a:pt x="102" y="84"/>
                      <a:pt x="111" y="68"/>
                      <a:pt x="111" y="50"/>
                    </a:cubicBezTo>
                    <a:cubicBezTo>
                      <a:pt x="111" y="34"/>
                      <a:pt x="103" y="18"/>
                      <a:pt x="91" y="9"/>
                    </a:cubicBezTo>
                    <a:lnTo>
                      <a:pt x="95" y="0"/>
                    </a:lnTo>
                    <a:cubicBezTo>
                      <a:pt x="108" y="11"/>
                      <a:pt x="117" y="27"/>
                      <a:pt x="117" y="45"/>
                    </a:cubicBezTo>
                    <a:cubicBezTo>
                      <a:pt x="117" y="63"/>
                      <a:pt x="108" y="80"/>
                      <a:pt x="95" y="90"/>
                    </a:cubicBezTo>
                    <a:close/>
                    <a:moveTo>
                      <a:pt x="26" y="9"/>
                    </a:moveTo>
                    <a:cubicBezTo>
                      <a:pt x="14" y="19"/>
                      <a:pt x="6" y="34"/>
                      <a:pt x="6" y="50"/>
                    </a:cubicBezTo>
                    <a:cubicBezTo>
                      <a:pt x="6" y="68"/>
                      <a:pt x="15" y="84"/>
                      <a:pt x="29" y="94"/>
                    </a:cubicBezTo>
                    <a:cubicBezTo>
                      <a:pt x="26" y="93"/>
                      <a:pt x="24" y="92"/>
                      <a:pt x="22" y="90"/>
                    </a:cubicBezTo>
                    <a:cubicBezTo>
                      <a:pt x="9" y="80"/>
                      <a:pt x="0" y="63"/>
                      <a:pt x="0" y="45"/>
                    </a:cubicBezTo>
                    <a:cubicBezTo>
                      <a:pt x="0" y="27"/>
                      <a:pt x="9" y="11"/>
                      <a:pt x="22" y="0"/>
                    </a:cubicBezTo>
                    <a:lnTo>
                      <a:pt x="26" y="9"/>
                    </a:lnTo>
                    <a:close/>
                  </a:path>
                </a:pathLst>
              </a:custGeom>
              <a:solidFill>
                <a:srgbClr val="0074C5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9" name="Freeform 407"/>
              <p:cNvSpPr>
                <a:spLocks noEditPoints="1"/>
              </p:cNvSpPr>
              <p:nvPr/>
            </p:nvSpPr>
            <p:spPr bwMode="auto">
              <a:xfrm>
                <a:off x="4537" y="1434"/>
                <a:ext cx="1204" cy="1000"/>
              </a:xfrm>
              <a:custGeom>
                <a:avLst/>
                <a:gdLst>
                  <a:gd name="T0" fmla="*/ 2147483647 w 105"/>
                  <a:gd name="T1" fmla="*/ 2147483647 h 87"/>
                  <a:gd name="T2" fmla="*/ 2147483647 w 105"/>
                  <a:gd name="T3" fmla="*/ 2147483647 h 87"/>
                  <a:gd name="T4" fmla="*/ 2147483647 w 105"/>
                  <a:gd name="T5" fmla="*/ 2147483647 h 87"/>
                  <a:gd name="T6" fmla="*/ 2147483647 w 105"/>
                  <a:gd name="T7" fmla="*/ 2147483647 h 87"/>
                  <a:gd name="T8" fmla="*/ 2147483647 w 105"/>
                  <a:gd name="T9" fmla="*/ 0 h 87"/>
                  <a:gd name="T10" fmla="*/ 2147483647 w 105"/>
                  <a:gd name="T11" fmla="*/ 2147483647 h 87"/>
                  <a:gd name="T12" fmla="*/ 2147483647 w 105"/>
                  <a:gd name="T13" fmla="*/ 2147483647 h 87"/>
                  <a:gd name="T14" fmla="*/ 2147483647 w 105"/>
                  <a:gd name="T15" fmla="*/ 2147483647 h 87"/>
                  <a:gd name="T16" fmla="*/ 2147483647 w 105"/>
                  <a:gd name="T17" fmla="*/ 2147483647 h 87"/>
                  <a:gd name="T18" fmla="*/ 2147483647 w 105"/>
                  <a:gd name="T19" fmla="*/ 2147483647 h 87"/>
                  <a:gd name="T20" fmla="*/ 2147483647 w 105"/>
                  <a:gd name="T21" fmla="*/ 2147483647 h 87"/>
                  <a:gd name="T22" fmla="*/ 0 w 105"/>
                  <a:gd name="T23" fmla="*/ 2147483647 h 87"/>
                  <a:gd name="T24" fmla="*/ 2147483647 w 105"/>
                  <a:gd name="T25" fmla="*/ 0 h 87"/>
                  <a:gd name="T26" fmla="*/ 2147483647 w 105"/>
                  <a:gd name="T27" fmla="*/ 2147483647 h 87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05"/>
                  <a:gd name="T43" fmla="*/ 0 h 87"/>
                  <a:gd name="T44" fmla="*/ 105 w 105"/>
                  <a:gd name="T45" fmla="*/ 87 h 87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05" h="87" fill="norm" stroke="1" extrusionOk="0">
                    <a:moveTo>
                      <a:pt x="82" y="85"/>
                    </a:moveTo>
                    <a:cubicBezTo>
                      <a:pt x="81" y="86"/>
                      <a:pt x="79" y="86"/>
                      <a:pt x="78" y="87"/>
                    </a:cubicBezTo>
                    <a:cubicBezTo>
                      <a:pt x="91" y="79"/>
                      <a:pt x="100" y="64"/>
                      <a:pt x="100" y="47"/>
                    </a:cubicBezTo>
                    <a:cubicBezTo>
                      <a:pt x="100" y="31"/>
                      <a:pt x="93" y="17"/>
                      <a:pt x="81" y="8"/>
                    </a:cubicBezTo>
                    <a:lnTo>
                      <a:pt x="85" y="0"/>
                    </a:lnTo>
                    <a:cubicBezTo>
                      <a:pt x="97" y="9"/>
                      <a:pt x="105" y="25"/>
                      <a:pt x="105" y="41"/>
                    </a:cubicBezTo>
                    <a:cubicBezTo>
                      <a:pt x="105" y="59"/>
                      <a:pt x="96" y="75"/>
                      <a:pt x="82" y="85"/>
                    </a:cubicBezTo>
                    <a:close/>
                    <a:moveTo>
                      <a:pt x="24" y="8"/>
                    </a:moveTo>
                    <a:cubicBezTo>
                      <a:pt x="12" y="17"/>
                      <a:pt x="5" y="31"/>
                      <a:pt x="5" y="47"/>
                    </a:cubicBezTo>
                    <a:cubicBezTo>
                      <a:pt x="5" y="64"/>
                      <a:pt x="14" y="79"/>
                      <a:pt x="27" y="87"/>
                    </a:cubicBezTo>
                    <a:cubicBezTo>
                      <a:pt x="26" y="86"/>
                      <a:pt x="24" y="86"/>
                      <a:pt x="23" y="85"/>
                    </a:cubicBezTo>
                    <a:cubicBezTo>
                      <a:pt x="9" y="75"/>
                      <a:pt x="0" y="59"/>
                      <a:pt x="0" y="41"/>
                    </a:cubicBezTo>
                    <a:cubicBezTo>
                      <a:pt x="0" y="25"/>
                      <a:pt x="8" y="10"/>
                      <a:pt x="20" y="0"/>
                    </a:cubicBezTo>
                    <a:lnTo>
                      <a:pt x="24" y="8"/>
                    </a:lnTo>
                    <a:close/>
                  </a:path>
                </a:pathLst>
              </a:custGeom>
              <a:solidFill>
                <a:srgbClr val="EB3D00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</p:grpSp>
        <p:sp>
          <p:nvSpPr>
            <p:cNvPr id="15" name="Oval 408"/>
            <p:cNvSpPr>
              <a:spLocks noChangeArrowheads="1"/>
            </p:cNvSpPr>
            <p:nvPr/>
          </p:nvSpPr>
          <p:spPr bwMode="auto">
            <a:xfrm>
              <a:off x="10180280" y="267857"/>
              <a:ext cx="34411" cy="29080"/>
            </a:xfrm>
            <a:prstGeom prst="ellipse">
              <a:avLst/>
            </a:prstGeom>
            <a:solidFill>
              <a:srgbClr val="FDFA00"/>
            </a:solidFill>
            <a:ln w="0">
              <a:solidFill>
                <a:srgbClr val="24211D"/>
              </a:solidFill>
              <a:round/>
              <a:headEnd/>
              <a:tailEnd/>
            </a:ln>
          </p:spPr>
          <p:txBody>
            <a:bodyPr lIns="101752" tIns="50876" rIns="101752" bIns="50876"/>
            <a:lstStyle>
              <a:defPPr>
                <a:defRPr lang="ru-RU"/>
              </a:defPPr>
              <a:lvl1pPr marL="0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>
                <a:solidFill>
                  <a:sysClr val="windowText" lastClr="000000"/>
                </a:solidFill>
                <a:latin typeface="Arial"/>
                <a:cs typeface="Arial"/>
              </a:endParaRPr>
            </a:p>
          </p:txBody>
        </p:sp>
        <p:sp>
          <p:nvSpPr>
            <p:cNvPr id="16" name="Oval 409"/>
            <p:cNvSpPr>
              <a:spLocks noChangeArrowheads="1"/>
            </p:cNvSpPr>
            <p:nvPr/>
          </p:nvSpPr>
          <p:spPr bwMode="auto">
            <a:xfrm>
              <a:off x="9653660" y="265319"/>
              <a:ext cx="33034" cy="29080"/>
            </a:xfrm>
            <a:prstGeom prst="ellipse">
              <a:avLst/>
            </a:prstGeom>
            <a:solidFill>
              <a:srgbClr val="EFEC50"/>
            </a:solidFill>
            <a:ln w="0">
              <a:solidFill>
                <a:srgbClr val="24211D"/>
              </a:solidFill>
              <a:round/>
              <a:headEnd/>
              <a:tailEnd/>
            </a:ln>
          </p:spPr>
          <p:txBody>
            <a:bodyPr lIns="101752" tIns="50876" rIns="101752" bIns="50876"/>
            <a:lstStyle>
              <a:defPPr>
                <a:defRPr lang="ru-RU"/>
              </a:defPPr>
              <a:lvl1pPr marL="0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>
                <a:solidFill>
                  <a:sysClr val="windowText" lastClr="000000"/>
                </a:solidFill>
                <a:latin typeface="Arial"/>
                <a:cs typeface="Arial"/>
              </a:endParaRPr>
            </a:p>
          </p:txBody>
        </p:sp>
      </p:grpSp>
      <p:sp>
        <p:nvSpPr>
          <p:cNvPr id="372" name="Text Box 2"/>
          <p:cNvSpPr txBox="1">
            <a:spLocks noChangeArrowheads="1"/>
          </p:cNvSpPr>
          <p:nvPr/>
        </p:nvSpPr>
        <p:spPr bwMode="auto">
          <a:xfrm>
            <a:off x="-7937" y="-117"/>
            <a:ext cx="12199937" cy="723106"/>
          </a:xfrm>
          <a:prstGeom prst="rect">
            <a:avLst/>
          </a:prstGeom>
          <a:solidFill>
            <a:srgbClr val="204D8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855" tIns="38928" rIns="77855" bIns="38928" anchor="ctr"/>
          <a:lstStyle>
            <a:defPPr>
              <a:defRPr lang="ru-RU"/>
            </a:defPPr>
            <a:lvl1pPr algn="ctr" defTabSz="778206">
              <a:spcBef>
                <a:spcPts val="0"/>
              </a:spcBef>
              <a:spcAft>
                <a:spcPts val="0"/>
              </a:spcAft>
              <a:defRPr sz="1400">
                <a:solidFill>
                  <a:srgbClr val="FFFFFF"/>
                </a:solidFill>
                <a:latin typeface="Arial"/>
                <a:cs typeface="Arial"/>
              </a:defRPr>
            </a:lvl1pPr>
            <a:lvl2pPr marL="389625" defTabSz="779251">
              <a:spcBef>
                <a:spcPts val="0"/>
              </a:spcBef>
              <a:spcAft>
                <a:spcPts val="0"/>
              </a:spcAft>
              <a:defRPr sz="1500"/>
            </a:lvl2pPr>
            <a:lvl3pPr marL="779251" defTabSz="779251">
              <a:spcBef>
                <a:spcPts val="0"/>
              </a:spcBef>
              <a:spcAft>
                <a:spcPts val="0"/>
              </a:spcAft>
              <a:defRPr sz="1500"/>
            </a:lvl3pPr>
            <a:lvl4pPr marL="1168878" defTabSz="779251">
              <a:spcBef>
                <a:spcPts val="0"/>
              </a:spcBef>
              <a:spcAft>
                <a:spcPts val="0"/>
              </a:spcAft>
              <a:defRPr sz="1500"/>
            </a:lvl4pPr>
            <a:lvl5pPr marL="1558503" defTabSz="779251">
              <a:spcBef>
                <a:spcPts val="0"/>
              </a:spcBef>
              <a:spcAft>
                <a:spcPts val="0"/>
              </a:spcAft>
              <a:defRPr sz="1500"/>
            </a:lvl5pPr>
            <a:lvl6pPr marL="1948129" defTabSz="779251">
              <a:defRPr sz="1500"/>
            </a:lvl6pPr>
            <a:lvl7pPr marL="2337755" defTabSz="779251">
              <a:defRPr sz="1500"/>
            </a:lvl7pPr>
            <a:lvl8pPr marL="2727381" defTabSz="779251">
              <a:defRPr sz="1500"/>
            </a:lvl8pPr>
            <a:lvl9pPr marL="3117007" defTabSz="779251">
              <a:defRPr sz="1500"/>
            </a:lvl9pPr>
          </a:lstStyle>
          <a:p>
            <a:pPr>
              <a:defRPr/>
            </a:pPr>
            <a:r>
              <a:rPr lang="ru-RU">
                <a:solidFill>
                  <a:schemeClr val="bg1"/>
                </a:solidFill>
                <a:latin typeface="Times New Roman"/>
                <a:cs typeface="Times New Roman"/>
              </a:rPr>
              <a:t>ИНФОРМАЦИОННЫЕ МАТЕРИАЛЫ ПО </a:t>
            </a:r>
            <a:r>
              <a:rPr lang="ru-RU">
                <a:solidFill>
                  <a:schemeClr val="bg1"/>
                </a:solidFill>
                <a:latin typeface="Times New Roman"/>
                <a:cs typeface="Times New Roman"/>
              </a:rPr>
              <a:t>ПОРЫВАМ ВЕТРА</a:t>
            </a:r>
            <a:endParaRPr lang="ru-RU">
              <a:solidFill>
                <a:schemeClr val="bg1"/>
              </a:solidFill>
              <a:latin typeface="Times New Roman"/>
              <a:cs typeface="Times New Roman"/>
            </a:endParaRPr>
          </a:p>
          <a:p>
            <a:pPr>
              <a:defRPr/>
            </a:pPr>
            <a:r>
              <a:rPr lang="ru-RU">
                <a:solidFill>
                  <a:schemeClr val="bg1"/>
                </a:solidFill>
                <a:latin typeface="Times New Roman"/>
                <a:cs typeface="Times New Roman"/>
              </a:rPr>
              <a:t>НА ТЕРРИТОРИИ </a:t>
            </a:r>
            <a:r>
              <a:rPr lang="ru-RU">
                <a:solidFill>
                  <a:schemeClr val="bg1"/>
                </a:solidFill>
                <a:latin typeface="Times New Roman"/>
                <a:cs typeface="Times New Roman"/>
              </a:rPr>
              <a:t>РУЗАЕВСКОГО РАЙОНА РЕСПУБЛИКИ МОРДОВИЯ</a:t>
            </a:r>
            <a:endParaRPr lang="ru-RU">
              <a:solidFill>
                <a:schemeClr val="bg1"/>
              </a:solidFill>
              <a:latin typeface="Times New Roman"/>
              <a:cs typeface="Times New Roman"/>
            </a:endParaRPr>
          </a:p>
          <a:p>
            <a:pPr>
              <a:defRPr/>
            </a:pPr>
            <a:r>
              <a:rPr lang="ru-RU">
                <a:solidFill>
                  <a:schemeClr val="bg1"/>
                </a:solidFill>
                <a:latin typeface="Times New Roman"/>
                <a:cs typeface="Times New Roman"/>
              </a:rPr>
              <a:t>(РИСК НАРУШЕНИЯ ЭЛЕКТРОСНАБЖЕНИЯ </a:t>
            </a:r>
            <a:r>
              <a:rPr lang="ru-RU">
                <a:solidFill>
                  <a:schemeClr val="bg1"/>
                </a:solidFill>
                <a:latin typeface="Times New Roman"/>
                <a:cs typeface="Times New Roman"/>
              </a:rPr>
              <a:t>НА (</a:t>
            </a:r>
            <a:r>
              <a:rPr lang="ru-RU">
                <a:solidFill>
                  <a:schemeClr val="bg1"/>
                </a:solidFill>
                <a:latin typeface="Times New Roman"/>
                <a:cs typeface="Times New Roman"/>
              </a:rPr>
              <a:t>15.05.2025</a:t>
            </a:r>
            <a:r>
              <a:rPr lang="ru-RU">
                <a:solidFill>
                  <a:schemeClr val="bg1"/>
                </a:solidFill>
                <a:latin typeface="Times New Roman"/>
                <a:cs typeface="Times New Roman"/>
              </a:rPr>
              <a:t>) </a:t>
            </a:r>
            <a:endParaRPr lang="ru-RU">
              <a:solidFill>
                <a:schemeClr val="bg1"/>
              </a:solidFill>
              <a:latin typeface="Times New Roman"/>
              <a:cs typeface="Times New Roman"/>
            </a:endParaRPr>
          </a:p>
        </p:txBody>
      </p:sp>
      <p:grpSp>
        <p:nvGrpSpPr>
          <p:cNvPr id="435" name="Группа 434"/>
          <p:cNvGrpSpPr/>
          <p:nvPr/>
        </p:nvGrpSpPr>
        <p:grpSpPr bwMode="auto">
          <a:xfrm>
            <a:off x="9599939" y="2295969"/>
            <a:ext cx="2974026" cy="3743622"/>
            <a:chOff x="7765301" y="4457439"/>
            <a:chExt cx="2974026" cy="3743622"/>
          </a:xfrm>
        </p:grpSpPr>
        <p:grpSp>
          <p:nvGrpSpPr>
            <p:cNvPr id="436" name="Группа 435"/>
            <p:cNvGrpSpPr/>
            <p:nvPr/>
          </p:nvGrpSpPr>
          <p:grpSpPr bwMode="auto">
            <a:xfrm>
              <a:off x="7765301" y="4457439"/>
              <a:ext cx="2974026" cy="3743622"/>
              <a:chOff x="6897578" y="4082211"/>
              <a:chExt cx="2644738" cy="2764039"/>
            </a:xfrm>
          </p:grpSpPr>
          <p:sp>
            <p:nvSpPr>
              <p:cNvPr id="439" name="Text Box 97"/>
              <p:cNvSpPr txBox="1">
                <a:spLocks noChangeArrowheads="1"/>
              </p:cNvSpPr>
              <p:nvPr/>
            </p:nvSpPr>
            <p:spPr bwMode="auto">
              <a:xfrm>
                <a:off x="7066917" y="6209278"/>
                <a:ext cx="1460939" cy="152228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 wrap="square" lIns="127982" tIns="63992" rIns="127982" bIns="63992">
                <a:spAutoFit/>
              </a:bodyPr>
              <a:lstStyle>
                <a:defPPr>
                  <a:defRPr lang="ru-RU"/>
                </a:defPPr>
                <a:lvl1pPr marL="0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5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ru-RU" sz="500" b="0">
                  <a:solidFill>
                    <a:srgbClr val="000000"/>
                  </a:solidFill>
                  <a:cs typeface="Arial"/>
                </a:endParaRPr>
              </a:p>
            </p:txBody>
          </p:sp>
          <p:grpSp>
            <p:nvGrpSpPr>
              <p:cNvPr id="440" name="Группа 439"/>
              <p:cNvGrpSpPr/>
              <p:nvPr/>
            </p:nvGrpSpPr>
            <p:grpSpPr bwMode="auto">
              <a:xfrm>
                <a:off x="6897578" y="4082211"/>
                <a:ext cx="2644738" cy="2764039"/>
                <a:chOff x="9401428" y="1559479"/>
                <a:chExt cx="3026400" cy="5253681"/>
              </a:xfrm>
            </p:grpSpPr>
            <p:grpSp>
              <p:nvGrpSpPr>
                <p:cNvPr id="445" name="Группа 444"/>
                <p:cNvGrpSpPr/>
                <p:nvPr/>
              </p:nvGrpSpPr>
              <p:grpSpPr bwMode="auto">
                <a:xfrm>
                  <a:off x="9401428" y="1559479"/>
                  <a:ext cx="3026400" cy="5253681"/>
                  <a:chOff x="6759623" y="3727167"/>
                  <a:chExt cx="2464767" cy="3113013"/>
                </a:xfrm>
              </p:grpSpPr>
              <p:sp>
                <p:nvSpPr>
                  <p:cNvPr id="450" name="Rectangle 93"/>
                  <p:cNvSpPr>
                    <a:spLocks noChangeArrowheads="1"/>
                  </p:cNvSpPr>
                  <p:nvPr/>
                </p:nvSpPr>
                <p:spPr bwMode="auto">
                  <a:xfrm>
                    <a:off x="6759623" y="3767481"/>
                    <a:ext cx="2134158" cy="3072699"/>
                  </a:xfrm>
                  <a:prstGeom prst="rect">
                    <a:avLst/>
                  </a:prstGeom>
                  <a:solidFill>
                    <a:schemeClr val="bg1"/>
                  </a:solidFill>
                  <a:ln w="19050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>
                    <a:defPPr>
                      <a:defRPr lang="ru-RU"/>
                    </a:defPPr>
                    <a:lvl1pPr marL="0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5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defTabSz="912321">
                      <a:defRPr/>
                    </a:pPr>
                    <a:endParaRPr lang="ru-RU" sz="800">
                      <a:solidFill>
                        <a:srgbClr val="000000"/>
                      </a:solidFill>
                      <a:latin typeface="Calibri"/>
                      <a:cs typeface="Arial"/>
                    </a:endParaRPr>
                  </a:p>
                </p:txBody>
              </p:sp>
              <p:sp>
                <p:nvSpPr>
                  <p:cNvPr id="451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06136" y="5669858"/>
                    <a:ext cx="1833906" cy="363400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5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sz="1000" b="0">
                        <a:solidFill>
                          <a:srgbClr val="000000"/>
                        </a:solidFill>
                        <a:latin typeface="Arial"/>
                        <a:cs typeface="Arial"/>
                      </a:rPr>
                      <a:t> - прогноз нарушения </a:t>
                    </a:r>
                    <a:r>
                      <a:rPr lang="ru-RU" sz="1000" b="0">
                        <a:solidFill>
                          <a:srgbClr val="000000"/>
                        </a:solidFill>
                        <a:latin typeface="Arial"/>
                        <a:cs typeface="Arial"/>
                      </a:rPr>
                      <a:t>ЛЭП </a:t>
                    </a:r>
                    <a:r>
                      <a:rPr lang="ru-RU" sz="1000" b="0">
                        <a:solidFill>
                          <a:srgbClr val="000000"/>
                        </a:solidFill>
                        <a:latin typeface="Arial"/>
                        <a:cs typeface="Arial"/>
                      </a:rPr>
                      <a:t>(УГМС)</a:t>
                    </a:r>
                    <a:r>
                      <a:rPr lang="ru-RU" sz="1000" b="0">
                        <a:solidFill>
                          <a:srgbClr val="000000"/>
                        </a:solidFill>
                        <a:latin typeface="Arial"/>
                        <a:cs typeface="Arial"/>
                      </a:rPr>
                      <a:t> </a:t>
                    </a:r>
                    <a:endParaRPr lang="ru-RU" sz="1000" b="0">
                      <a:solidFill>
                        <a:srgbClr val="000000"/>
                      </a:solidFill>
                      <a:latin typeface="Arial"/>
                      <a:cs typeface="Arial"/>
                    </a:endParaRPr>
                  </a:p>
                </p:txBody>
              </p:sp>
              <p:sp>
                <p:nvSpPr>
                  <p:cNvPr id="452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74325" y="3727167"/>
                    <a:ext cx="1606383" cy="241833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5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sz="1000">
                        <a:solidFill>
                          <a:srgbClr val="000000"/>
                        </a:solidFill>
                        <a:latin typeface="Arial"/>
                        <a:cs typeface="Arial"/>
                      </a:rPr>
                      <a:t>Условные обозначения</a:t>
                    </a:r>
                    <a:endParaRPr/>
                  </a:p>
                </p:txBody>
              </p:sp>
              <p:sp>
                <p:nvSpPr>
                  <p:cNvPr id="453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187581" y="6232909"/>
                    <a:ext cx="1609849" cy="209841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5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endParaRPr lang="ru-RU" sz="800" b="0">
                      <a:solidFill>
                        <a:srgbClr val="000000"/>
                      </a:solidFill>
                      <a:cs typeface="Arial"/>
                    </a:endParaRPr>
                  </a:p>
                </p:txBody>
              </p:sp>
              <p:sp>
                <p:nvSpPr>
                  <p:cNvPr id="454" name="TextBox 10"/>
                  <p:cNvSpPr txBox="1"/>
                  <p:nvPr/>
                </p:nvSpPr>
                <p:spPr bwMode="auto">
                  <a:xfrm>
                    <a:off x="6844151" y="6597757"/>
                    <a:ext cx="591514" cy="204745"/>
                  </a:xfrm>
                  <a:prstGeom prst="rect">
                    <a:avLst/>
                  </a:prstGeom>
                  <a:solidFill>
                    <a:schemeClr val="bg1"/>
                  </a:solidFill>
                  <a:effectLst>
                    <a:softEdge rad="63500"/>
                  </a:effectLst>
                </p:spPr>
                <p:txBody>
                  <a:bodyPr wrap="square" rtlCol="0">
                    <a:spAutoFit/>
                  </a:bodyPr>
                  <a:lstStyle>
                    <a:defPPr>
                      <a:defRPr lang="ru-RU"/>
                    </a:defPPr>
                    <a:lvl1pPr marL="0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5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l" defTabSz="912321">
                      <a:defRPr/>
                    </a:pPr>
                    <a:r>
                      <a:rPr lang="ru-RU" sz="1000">
                        <a:solidFill>
                          <a:prstClr val="black"/>
                        </a:solidFill>
                        <a:latin typeface="Arial"/>
                        <a:cs typeface="Arial"/>
                      </a:rPr>
                      <a:t>Город</a:t>
                    </a:r>
                    <a:endParaRPr lang="ru-RU" sz="1000">
                      <a:solidFill>
                        <a:prstClr val="black"/>
                      </a:solidFill>
                      <a:latin typeface="Arial"/>
                      <a:cs typeface="Arial"/>
                    </a:endParaRPr>
                  </a:p>
                </p:txBody>
              </p:sp>
              <p:sp>
                <p:nvSpPr>
                  <p:cNvPr id="456" name="Прямоугольник 455"/>
                  <p:cNvSpPr/>
                  <p:nvPr/>
                </p:nvSpPr>
                <p:spPr bwMode="auto">
                  <a:xfrm>
                    <a:off x="6789966" y="6011515"/>
                    <a:ext cx="527227" cy="138165"/>
                  </a:xfrm>
                  <a:prstGeom prst="rect">
                    <a:avLst/>
                  </a:prstGeom>
                  <a:solidFill>
                    <a:srgbClr val="FFFF00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>
                    <a:defPPr>
                      <a:defRPr lang="ru-RU"/>
                    </a:defPPr>
                    <a:lvl1pPr marL="0" algn="l" defTabSz="1054488">
                      <a:defRPr sz="21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>
                      <a:defRPr sz="21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>
                      <a:defRPr sz="21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5" algn="l" defTabSz="1054488">
                      <a:defRPr sz="21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>
                      <a:defRPr sz="21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>
                      <a:defRPr sz="21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>
                      <a:defRPr sz="21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>
                      <a:defRPr sz="21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>
                      <a:defRPr sz="21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 defTabSz="912321">
                      <a:defRPr/>
                    </a:pPr>
                    <a:r>
                      <a:rPr lang="ru-RU" sz="800">
                        <a:solidFill>
                          <a:prstClr val="black"/>
                        </a:solidFill>
                        <a:latin typeface="Times New Roman"/>
                        <a:cs typeface="Times New Roman"/>
                      </a:rPr>
                      <a:t>321/20</a:t>
                    </a:r>
                    <a:endParaRPr/>
                  </a:p>
                </p:txBody>
              </p:sp>
              <p:sp>
                <p:nvSpPr>
                  <p:cNvPr id="457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49111" y="6567185"/>
                    <a:ext cx="1831079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5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sz="1000" b="0">
                        <a:solidFill>
                          <a:srgbClr val="000000"/>
                        </a:solidFill>
                        <a:latin typeface="Arial"/>
                        <a:cs typeface="Arial"/>
                      </a:rPr>
                      <a:t>- муниципальное образование</a:t>
                    </a:r>
                    <a:endParaRPr/>
                  </a:p>
                </p:txBody>
              </p:sp>
              <p:sp>
                <p:nvSpPr>
                  <p:cNvPr id="458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327897" y="4656852"/>
                    <a:ext cx="1896493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</p:spPr>
                <p:txBody>
                  <a:bodyPr wrap="square"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5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sz="1000" b="0">
                        <a:solidFill>
                          <a:srgbClr val="000000"/>
                        </a:solidFill>
                        <a:latin typeface="Arial"/>
                        <a:cs typeface="Arial"/>
                      </a:rPr>
                      <a:t> - линии </a:t>
                    </a:r>
                    <a:r>
                      <a:rPr lang="ru-RU" sz="1000" b="0">
                        <a:solidFill>
                          <a:srgbClr val="000000"/>
                        </a:solidFill>
                        <a:latin typeface="Arial"/>
                        <a:cs typeface="Arial"/>
                      </a:rPr>
                      <a:t>электропередач</a:t>
                    </a:r>
                    <a:endParaRPr lang="ru-RU" sz="1000" b="0">
                      <a:solidFill>
                        <a:srgbClr val="000000"/>
                      </a:solidFill>
                      <a:latin typeface="Arial"/>
                      <a:cs typeface="Arial"/>
                    </a:endParaRPr>
                  </a:p>
                </p:txBody>
              </p:sp>
              <p:sp>
                <p:nvSpPr>
                  <p:cNvPr id="459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66267" y="5973077"/>
                    <a:ext cx="1898652" cy="23543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</p:spPr>
                <p:txBody>
                  <a:bodyPr lIns="127985" tIns="63994" rIns="127985" bIns="63994">
                    <a:spAutoFit/>
                  </a:bodyPr>
                  <a:lstStyle>
                    <a:defPPr>
                      <a:defRPr lang="ru-RU"/>
                    </a:defPPr>
                    <a:lvl1pPr marL="0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527242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054488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581735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108967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636191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163420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690663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217897" algn="l" defTabSz="1054488">
                      <a:defRPr sz="21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sz="1000">
                        <a:solidFill>
                          <a:srgbClr val="000000"/>
                        </a:solidFill>
                        <a:latin typeface="Arial"/>
                        <a:cs typeface="Arial"/>
                      </a:rPr>
                      <a:t>- </a:t>
                    </a:r>
                    <a:r>
                      <a:rPr lang="ru-RU" sz="1000">
                        <a:solidFill>
                          <a:srgbClr val="000000"/>
                        </a:solidFill>
                        <a:latin typeface="Arial"/>
                        <a:cs typeface="Arial"/>
                      </a:rPr>
                      <a:t>протяженность ЛЭП/ТП (шт.)</a:t>
                    </a:r>
                    <a:endParaRPr/>
                  </a:p>
                </p:txBody>
              </p:sp>
            </p:grpSp>
            <p:sp>
              <p:nvSpPr>
                <p:cNvPr id="446" name="Скругленный прямоугольник 445"/>
                <p:cNvSpPr/>
                <p:nvPr/>
              </p:nvSpPr>
              <p:spPr bwMode="auto">
                <a:xfrm>
                  <a:off x="9637258" y="6127238"/>
                  <a:ext cx="282820" cy="225201"/>
                </a:xfrm>
                <a:prstGeom prst="roundRect">
                  <a:avLst>
                    <a:gd name="adj" fmla="val 16667"/>
                  </a:avLst>
                </a:prstGeom>
                <a:solidFill>
                  <a:schemeClr val="accent6">
                    <a:lumMod val="20000"/>
                    <a:lumOff val="80000"/>
                  </a:schemeClr>
                </a:solidFill>
                <a:ln>
                  <a:solidFill>
                    <a:schemeClr val="tx1"/>
                  </a:solidFill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>
                  <a:defPPr>
                    <a:defRPr lang="ru-RU"/>
                  </a:defPPr>
                  <a:lvl1pPr marL="0" algn="l" defTabSz="1054488">
                    <a:defRPr sz="2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>
                    <a:defRPr sz="2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>
                    <a:defRPr sz="2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5" algn="l" defTabSz="1054488">
                    <a:defRPr sz="2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>
                    <a:defRPr sz="2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>
                    <a:defRPr sz="2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>
                    <a:defRPr sz="2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>
                    <a:defRPr sz="2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>
                    <a:defRPr sz="2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 defTabSz="912321">
                    <a:defRPr/>
                  </a:pPr>
                  <a:r>
                    <a:rPr lang="ru-RU" sz="800" b="1">
                      <a:solidFill>
                        <a:prstClr val="black"/>
                      </a:solidFill>
                      <a:latin typeface="Times New Roman"/>
                      <a:cs typeface="Times New Roman"/>
                    </a:rPr>
                    <a:t>60%</a:t>
                  </a:r>
                  <a:endParaRPr/>
                </a:p>
              </p:txBody>
            </p:sp>
            <p:sp>
              <p:nvSpPr>
                <p:cNvPr id="447" name="Text Box 97"/>
                <p:cNvSpPr txBox="1">
                  <a:spLocks noChangeArrowheads="1"/>
                </p:cNvSpPr>
                <p:nvPr/>
              </p:nvSpPr>
              <p:spPr bwMode="auto">
                <a:xfrm>
                  <a:off x="10008980" y="5925488"/>
                  <a:ext cx="2202328" cy="545576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</p:spPr>
              <p:txBody>
                <a:bodyPr wrap="square" lIns="80200" tIns="40101" rIns="80200" bIns="40101">
                  <a:spAutoFit/>
                </a:bodyPr>
                <a:lstStyle>
                  <a:defPPr>
                    <a:defRPr lang="ru-RU"/>
                  </a:defPPr>
                  <a:lvl1pPr marL="0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5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955471">
                    <a:defRPr/>
                  </a:pPr>
                  <a:r>
                    <a:rPr lang="ru-RU" sz="1000" b="0">
                      <a:solidFill>
                        <a:srgbClr val="000000"/>
                      </a:solidFill>
                      <a:latin typeface="Arial"/>
                      <a:cs typeface="Arial"/>
                    </a:rPr>
                    <a:t> - </a:t>
                  </a:r>
                  <a:r>
                    <a:rPr lang="ru-RU" sz="1000" b="0">
                      <a:solidFill>
                        <a:srgbClr val="000000"/>
                      </a:solidFill>
                      <a:latin typeface="Arial"/>
                      <a:cs typeface="Arial"/>
                    </a:rPr>
                    <a:t>износ электроэнергетических </a:t>
                  </a:r>
                  <a:r>
                    <a:rPr lang="ru-RU" sz="1000" b="0">
                      <a:solidFill>
                        <a:srgbClr val="000000"/>
                      </a:solidFill>
                      <a:latin typeface="Arial"/>
                      <a:cs typeface="Arial"/>
                    </a:rPr>
                    <a:t>систем </a:t>
                  </a:r>
                  <a:endParaRPr/>
                </a:p>
              </p:txBody>
            </p:sp>
            <p:sp>
              <p:nvSpPr>
                <p:cNvPr id="448" name="Прямоугольник 447"/>
                <p:cNvSpPr/>
                <p:nvPr/>
              </p:nvSpPr>
              <p:spPr bwMode="auto">
                <a:xfrm>
                  <a:off x="9438681" y="5747121"/>
                  <a:ext cx="658385" cy="230603"/>
                </a:xfrm>
                <a:prstGeom prst="rect">
                  <a:avLst/>
                </a:prstGeom>
                <a:solidFill>
                  <a:srgbClr val="92D050"/>
                </a:solidFill>
                <a:ln w="12700" cap="flat" cmpd="sng" algn="ctr">
                  <a:solidFill>
                    <a:sysClr val="windowText" lastClr="000000"/>
                  </a:solidFill>
                  <a:prstDash val="solid"/>
                  <a:miter lim="800000"/>
                </a:ln>
                <a:effectLst/>
              </p:spPr>
              <p:txBody>
                <a:bodyPr lIns="68571" tIns="34286" rIns="68571" bIns="34286" anchor="ctr"/>
                <a:lstStyle>
                  <a:defPPr>
                    <a:defRPr lang="ru-RU"/>
                  </a:defPPr>
                  <a:lvl1pPr marL="0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5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 defTabSz="912321">
                    <a:defRPr/>
                  </a:pPr>
                  <a:r>
                    <a:rPr lang="ru-RU" sz="800">
                      <a:solidFill>
                        <a:prstClr val="black"/>
                      </a:solidFill>
                      <a:cs typeface="Times New Roman"/>
                    </a:rPr>
                    <a:t>19/330</a:t>
                  </a:r>
                  <a:endParaRPr/>
                </a:p>
              </p:txBody>
            </p:sp>
            <p:sp>
              <p:nvSpPr>
                <p:cNvPr id="449" name="Text Box 97"/>
                <p:cNvSpPr txBox="1">
                  <a:spLocks noChangeArrowheads="1"/>
                </p:cNvSpPr>
                <p:nvPr/>
              </p:nvSpPr>
              <p:spPr bwMode="auto">
                <a:xfrm>
                  <a:off x="10025082" y="5647837"/>
                  <a:ext cx="1868848" cy="39731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</p:spPr>
              <p:txBody>
                <a:bodyPr wrap="square" lIns="127973" tIns="63988" rIns="127973" bIns="63988">
                  <a:spAutoFit/>
                </a:bodyPr>
                <a:lstStyle>
                  <a:defPPr>
                    <a:defRPr lang="ru-RU"/>
                  </a:defPPr>
                  <a:lvl1pPr marL="0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527242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054488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581735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108967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636191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163420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690663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217897" algn="l" defTabSz="1054488">
                    <a:defRPr sz="21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>
                    <a:defRPr/>
                  </a:pPr>
                  <a:r>
                    <a:rPr lang="ru-RU" sz="1000" b="0">
                      <a:solidFill>
                        <a:srgbClr val="000000"/>
                      </a:solidFill>
                      <a:latin typeface="Arial"/>
                      <a:cs typeface="Arial"/>
                    </a:rPr>
                    <a:t>- кол-во домов /населения</a:t>
                  </a:r>
                  <a:endParaRPr/>
                </a:p>
              </p:txBody>
            </p:sp>
          </p:grpSp>
          <p:sp>
            <p:nvSpPr>
              <p:cNvPr id="441" name="Text Box 97"/>
              <p:cNvSpPr txBox="1">
                <a:spLocks noChangeArrowheads="1"/>
              </p:cNvSpPr>
              <p:nvPr/>
            </p:nvSpPr>
            <p:spPr bwMode="auto">
              <a:xfrm>
                <a:off x="7335606" y="5464351"/>
                <a:ext cx="1948620" cy="185187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 wrap="square" lIns="95989" tIns="47996" rIns="95989" bIns="47996">
                <a:spAutoFit/>
              </a:bodyPr>
              <a:lstStyle>
                <a:defPPr>
                  <a:defRPr lang="ru-RU"/>
                </a:defPPr>
                <a:lvl1pPr marL="0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5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r>
                  <a:rPr lang="ru-RU" sz="1000" b="0">
                    <a:solidFill>
                      <a:srgbClr val="000000"/>
                    </a:solidFill>
                    <a:latin typeface="Arial"/>
                    <a:cs typeface="Arial"/>
                  </a:rPr>
                  <a:t>- количество </a:t>
                </a:r>
                <a:r>
                  <a:rPr lang="ru-RU" sz="1000" b="0">
                    <a:solidFill>
                      <a:srgbClr val="000000"/>
                    </a:solidFill>
                    <a:latin typeface="Arial"/>
                    <a:cs typeface="Arial"/>
                  </a:rPr>
                  <a:t>осадков (УГМС), </a:t>
                </a:r>
                <a:r>
                  <a:rPr lang="ru-RU" sz="1000" b="0">
                    <a:solidFill>
                      <a:srgbClr val="000000"/>
                    </a:solidFill>
                    <a:latin typeface="Arial"/>
                    <a:cs typeface="Arial"/>
                  </a:rPr>
                  <a:t>мм</a:t>
                </a:r>
                <a:endParaRPr/>
              </a:p>
            </p:txBody>
          </p:sp>
          <p:sp>
            <p:nvSpPr>
              <p:cNvPr id="442" name="TextBox 23"/>
              <p:cNvSpPr txBox="1"/>
              <p:nvPr/>
            </p:nvSpPr>
            <p:spPr bwMode="auto">
              <a:xfrm>
                <a:off x="7029503" y="5479167"/>
                <a:ext cx="383894" cy="181793"/>
              </a:xfrm>
              <a:prstGeom prst="rect">
                <a:avLst/>
              </a:prstGeom>
              <a:solidFill>
                <a:srgbClr val="4F81BD">
                  <a:lumMod val="75000"/>
                </a:srgbClr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marL="0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5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2321">
                  <a:defRPr/>
                </a:pPr>
                <a:r>
                  <a:rPr lang="ru-RU" sz="1000">
                    <a:solidFill>
                      <a:prstClr val="black"/>
                    </a:solidFill>
                    <a:latin typeface="Arial"/>
                    <a:cs typeface="Arial"/>
                  </a:rPr>
                  <a:t>2</a:t>
                </a:r>
                <a:r>
                  <a:rPr lang="ru-RU" sz="1000">
                    <a:solidFill>
                      <a:prstClr val="black"/>
                    </a:solidFill>
                    <a:latin typeface="Arial"/>
                    <a:cs typeface="Arial"/>
                  </a:rPr>
                  <a:t>0</a:t>
                </a:r>
                <a:endParaRPr/>
              </a:p>
            </p:txBody>
          </p:sp>
          <p:sp>
            <p:nvSpPr>
              <p:cNvPr id="443" name="TextBox 23"/>
              <p:cNvSpPr txBox="1"/>
              <p:nvPr/>
            </p:nvSpPr>
            <p:spPr bwMode="auto">
              <a:xfrm>
                <a:off x="7041092" y="5647261"/>
                <a:ext cx="372305" cy="181793"/>
              </a:xfrm>
              <a:prstGeom prst="rect">
                <a:avLst/>
              </a:prstGeom>
              <a:solidFill>
                <a:srgbClr val="FF9900"/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marL="0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5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2321">
                  <a:defRPr/>
                </a:pPr>
                <a:r>
                  <a:rPr lang="ru-RU" sz="1000">
                    <a:solidFill>
                      <a:prstClr val="black"/>
                    </a:solidFill>
                    <a:latin typeface="Arial"/>
                    <a:cs typeface="Arial"/>
                  </a:rPr>
                  <a:t>15</a:t>
                </a:r>
                <a:endParaRPr lang="ru-RU" sz="1000">
                  <a:solidFill>
                    <a:prstClr val="black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444" name="Text Box 97"/>
              <p:cNvSpPr txBox="1">
                <a:spLocks noChangeArrowheads="1"/>
              </p:cNvSpPr>
              <p:nvPr/>
            </p:nvSpPr>
            <p:spPr bwMode="auto">
              <a:xfrm>
                <a:off x="7449857" y="5637358"/>
                <a:ext cx="1659776" cy="185187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 wrap="square" lIns="95989" tIns="47996" rIns="95989" bIns="47996">
                <a:spAutoFit/>
              </a:bodyPr>
              <a:lstStyle>
                <a:defPPr>
                  <a:defRPr lang="ru-RU"/>
                </a:defPPr>
                <a:lvl1pPr marL="0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527242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054488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81735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108967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636191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3163420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690663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4217897" algn="l" defTabSz="1054488">
                  <a:defRPr sz="21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r>
                  <a:rPr lang="ru-RU" sz="1000" b="0">
                    <a:solidFill>
                      <a:srgbClr val="000000"/>
                    </a:solidFill>
                    <a:latin typeface="Arial"/>
                    <a:cs typeface="Arial"/>
                  </a:rPr>
                  <a:t>- порывы ветра (УГМС), м/с</a:t>
                </a:r>
                <a:endParaRPr/>
              </a:p>
            </p:txBody>
          </p:sp>
        </p:grpSp>
        <p:pic>
          <p:nvPicPr>
            <p:cNvPr id="437" name="Рисунок 436"/>
            <p:cNvPicPr>
              <a:picLocks noChangeAspect="1"/>
            </p:cNvPicPr>
            <p:nvPr/>
          </p:nvPicPr>
          <p:blipFill>
            <a:blip r:embed="rId4"/>
            <a:stretch/>
          </p:blipFill>
          <p:spPr bwMode="auto">
            <a:xfrm>
              <a:off x="7899635" y="5141222"/>
              <a:ext cx="649048" cy="1206564"/>
            </a:xfrm>
            <a:prstGeom prst="rect">
              <a:avLst/>
            </a:prstGeom>
          </p:spPr>
        </p:pic>
      </p:grpSp>
      <p:sp>
        <p:nvSpPr>
          <p:cNvPr id="426" name="Прямоугольник 425"/>
          <p:cNvSpPr/>
          <p:nvPr/>
        </p:nvSpPr>
        <p:spPr bwMode="auto">
          <a:xfrm>
            <a:off x="446399" y="1458896"/>
            <a:ext cx="820112" cy="205056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lIns="66382" tIns="33191" rIns="66382" bIns="33191" anchor="ctr"/>
          <a:lstStyle/>
          <a:p>
            <a:pPr algn="ctr">
              <a:defRPr/>
            </a:pPr>
            <a:r>
              <a:rPr lang="ru-RU" sz="700">
                <a:solidFill>
                  <a:prstClr val="black"/>
                </a:solidFill>
                <a:latin typeface="Times New Roman"/>
                <a:cs typeface="Times New Roman"/>
              </a:rPr>
              <a:t>64888/44291</a:t>
            </a:r>
            <a:endParaRPr/>
          </a:p>
        </p:txBody>
      </p:sp>
      <p:sp>
        <p:nvSpPr>
          <p:cNvPr id="427" name="Скругленный прямоугольник 426"/>
          <p:cNvSpPr/>
          <p:nvPr/>
        </p:nvSpPr>
        <p:spPr bwMode="auto">
          <a:xfrm>
            <a:off x="446400" y="1245511"/>
            <a:ext cx="246509" cy="215659"/>
          </a:xfrm>
          <a:prstGeom prst="roundRect">
            <a:avLst>
              <a:gd name="adj" fmla="val 16667"/>
            </a:avLst>
          </a:prstGeom>
          <a:solidFill>
            <a:schemeClr val="accent6">
              <a:lumMod val="20000"/>
              <a:lumOff val="80000"/>
            </a:schemeClr>
          </a:solidFill>
          <a:ln w="1270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defRPr/>
            </a:pPr>
            <a:r>
              <a:rPr lang="ru-RU" sz="700" b="1">
                <a:solidFill>
                  <a:prstClr val="black"/>
                </a:solidFill>
                <a:latin typeface="Times New Roman"/>
                <a:cs typeface="Times New Roman"/>
              </a:rPr>
              <a:t>50%</a:t>
            </a:r>
            <a:endParaRPr/>
          </a:p>
        </p:txBody>
      </p:sp>
      <p:sp>
        <p:nvSpPr>
          <p:cNvPr id="428" name="Прямоугольник 427"/>
          <p:cNvSpPr/>
          <p:nvPr/>
        </p:nvSpPr>
        <p:spPr bwMode="auto">
          <a:xfrm>
            <a:off x="701666" y="1254139"/>
            <a:ext cx="564845" cy="206623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9789" tIns="24894" rIns="49789" bIns="24894" anchor="ctr"/>
          <a:lstStyle/>
          <a:p>
            <a:pPr algn="ctr">
              <a:defRPr/>
            </a:pPr>
            <a:r>
              <a:rPr lang="ru-RU" sz="700">
                <a:solidFill>
                  <a:schemeClr val="tx1"/>
                </a:solidFill>
                <a:latin typeface="Times New Roman"/>
                <a:cs typeface="Times New Roman"/>
              </a:rPr>
              <a:t>768/102</a:t>
            </a:r>
            <a:endParaRPr lang="ru-RU" sz="700" b="1">
              <a:solidFill>
                <a:schemeClr val="tx1"/>
              </a:solidFill>
              <a:latin typeface="Times New Roman"/>
              <a:cs typeface="Times New Roman"/>
            </a:endParaRPr>
          </a:p>
        </p:txBody>
      </p:sp>
      <p:sp>
        <p:nvSpPr>
          <p:cNvPr id="429" name="TextBox 23"/>
          <p:cNvSpPr txBox="1"/>
          <p:nvPr/>
        </p:nvSpPr>
        <p:spPr bwMode="auto">
          <a:xfrm>
            <a:off x="427308" y="1012692"/>
            <a:ext cx="503121" cy="265756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>
                <a:solidFill>
                  <a:prstClr val="black"/>
                </a:solidFill>
                <a:latin typeface="Times New Roman"/>
                <a:cs typeface="Times New Roman"/>
              </a:rPr>
              <a:t>1</a:t>
            </a:r>
            <a:endParaRPr/>
          </a:p>
        </p:txBody>
      </p:sp>
      <p:sp>
        <p:nvSpPr>
          <p:cNvPr id="430" name="TextBox 23"/>
          <p:cNvSpPr txBox="1"/>
          <p:nvPr/>
        </p:nvSpPr>
        <p:spPr bwMode="auto">
          <a:xfrm>
            <a:off x="844808" y="1016269"/>
            <a:ext cx="434469" cy="265756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lIns="141266" tIns="70633" rIns="141266" bIns="70633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800">
                <a:solidFill>
                  <a:prstClr val="black"/>
                </a:solidFill>
                <a:latin typeface="Times New Roman"/>
                <a:cs typeface="Times New Roman"/>
              </a:rPr>
              <a:t>20</a:t>
            </a:r>
            <a:endParaRPr lang="ru-RU" sz="800">
              <a:solidFill>
                <a:prstClr val="black"/>
              </a:solidFill>
              <a:latin typeface="Times New Roman"/>
              <a:cs typeface="Times New Roman"/>
            </a:endParaRPr>
          </a:p>
        </p:txBody>
      </p:sp>
      <p:sp>
        <p:nvSpPr>
          <p:cNvPr id="434" name="Полилиния 433"/>
          <p:cNvSpPr/>
          <p:nvPr/>
        </p:nvSpPr>
        <p:spPr bwMode="auto">
          <a:xfrm>
            <a:off x="9746676" y="4717022"/>
            <a:ext cx="392035" cy="246272"/>
          </a:xfrm>
          <a:custGeom>
            <a:avLst/>
            <a:gdLst>
              <a:gd name="connsiteX0" fmla="*/ 42863 w 324905"/>
              <a:gd name="connsiteY0" fmla="*/ 28575 h 204788"/>
              <a:gd name="connsiteX1" fmla="*/ 47625 w 324905"/>
              <a:gd name="connsiteY1" fmla="*/ 4763 h 204788"/>
              <a:gd name="connsiteX2" fmla="*/ 61913 w 324905"/>
              <a:gd name="connsiteY2" fmla="*/ 0 h 204788"/>
              <a:gd name="connsiteX3" fmla="*/ 95250 w 324905"/>
              <a:gd name="connsiteY3" fmla="*/ 4763 h 204788"/>
              <a:gd name="connsiteX4" fmla="*/ 200025 w 324905"/>
              <a:gd name="connsiteY4" fmla="*/ 9525 h 204788"/>
              <a:gd name="connsiteX5" fmla="*/ 252413 w 324905"/>
              <a:gd name="connsiteY5" fmla="*/ 14288 h 204788"/>
              <a:gd name="connsiteX6" fmla="*/ 280988 w 324905"/>
              <a:gd name="connsiteY6" fmla="*/ 23813 h 204788"/>
              <a:gd name="connsiteX7" fmla="*/ 285750 w 324905"/>
              <a:gd name="connsiteY7" fmla="*/ 52388 h 204788"/>
              <a:gd name="connsiteX8" fmla="*/ 300038 w 324905"/>
              <a:gd name="connsiteY8" fmla="*/ 57150 h 204788"/>
              <a:gd name="connsiteX9" fmla="*/ 314325 w 324905"/>
              <a:gd name="connsiteY9" fmla="*/ 66675 h 204788"/>
              <a:gd name="connsiteX10" fmla="*/ 323850 w 324905"/>
              <a:gd name="connsiteY10" fmla="*/ 80963 h 204788"/>
              <a:gd name="connsiteX11" fmla="*/ 319088 w 324905"/>
              <a:gd name="connsiteY11" fmla="*/ 180975 h 204788"/>
              <a:gd name="connsiteX12" fmla="*/ 300038 w 324905"/>
              <a:gd name="connsiteY12" fmla="*/ 185738 h 204788"/>
              <a:gd name="connsiteX13" fmla="*/ 228600 w 324905"/>
              <a:gd name="connsiteY13" fmla="*/ 190500 h 204788"/>
              <a:gd name="connsiteX14" fmla="*/ 209550 w 324905"/>
              <a:gd name="connsiteY14" fmla="*/ 195263 h 204788"/>
              <a:gd name="connsiteX15" fmla="*/ 185738 w 324905"/>
              <a:gd name="connsiteY15" fmla="*/ 200025 h 204788"/>
              <a:gd name="connsiteX16" fmla="*/ 171450 w 324905"/>
              <a:gd name="connsiteY16" fmla="*/ 204788 h 204788"/>
              <a:gd name="connsiteX17" fmla="*/ 152400 w 324905"/>
              <a:gd name="connsiteY17" fmla="*/ 190500 h 204788"/>
              <a:gd name="connsiteX18" fmla="*/ 138113 w 324905"/>
              <a:gd name="connsiteY18" fmla="*/ 180975 h 204788"/>
              <a:gd name="connsiteX19" fmla="*/ 123825 w 324905"/>
              <a:gd name="connsiteY19" fmla="*/ 166688 h 204788"/>
              <a:gd name="connsiteX20" fmla="*/ 95250 w 324905"/>
              <a:gd name="connsiteY20" fmla="*/ 152400 h 204788"/>
              <a:gd name="connsiteX21" fmla="*/ 42863 w 324905"/>
              <a:gd name="connsiteY21" fmla="*/ 147638 h 204788"/>
              <a:gd name="connsiteX22" fmla="*/ 14288 w 324905"/>
              <a:gd name="connsiteY22" fmla="*/ 133350 h 204788"/>
              <a:gd name="connsiteX23" fmla="*/ 4763 w 324905"/>
              <a:gd name="connsiteY23" fmla="*/ 119063 h 204788"/>
              <a:gd name="connsiteX24" fmla="*/ 0 w 324905"/>
              <a:gd name="connsiteY24" fmla="*/ 104775 h 204788"/>
              <a:gd name="connsiteX25" fmla="*/ 19050 w 324905"/>
              <a:gd name="connsiteY25" fmla="*/ 42863 h 204788"/>
              <a:gd name="connsiteX26" fmla="*/ 42863 w 324905"/>
              <a:gd name="connsiteY26" fmla="*/ 28575 h 2047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324905" h="204788" fill="norm" stroke="1" extrusionOk="0">
                <a:moveTo>
                  <a:pt x="42863" y="28575"/>
                </a:moveTo>
                <a:cubicBezTo>
                  <a:pt x="44450" y="20638"/>
                  <a:pt x="43135" y="11498"/>
                  <a:pt x="47625" y="4763"/>
                </a:cubicBezTo>
                <a:cubicBezTo>
                  <a:pt x="50410" y="586"/>
                  <a:pt x="56893" y="0"/>
                  <a:pt x="61913" y="0"/>
                </a:cubicBezTo>
                <a:cubicBezTo>
                  <a:pt x="73138" y="0"/>
                  <a:pt x="84138" y="3175"/>
                  <a:pt x="95250" y="4763"/>
                </a:cubicBezTo>
                <a:cubicBezTo>
                  <a:pt x="147969" y="22336"/>
                  <a:pt x="113804" y="14914"/>
                  <a:pt x="200025" y="9525"/>
                </a:cubicBezTo>
                <a:cubicBezTo>
                  <a:pt x="217488" y="11113"/>
                  <a:pt x="235145" y="11241"/>
                  <a:pt x="252413" y="14288"/>
                </a:cubicBezTo>
                <a:cubicBezTo>
                  <a:pt x="262300" y="16033"/>
                  <a:pt x="280988" y="23813"/>
                  <a:pt x="280988" y="23813"/>
                </a:cubicBezTo>
                <a:cubicBezTo>
                  <a:pt x="282575" y="33338"/>
                  <a:pt x="280959" y="44004"/>
                  <a:pt x="285750" y="52388"/>
                </a:cubicBezTo>
                <a:cubicBezTo>
                  <a:pt x="288241" y="56747"/>
                  <a:pt x="295548" y="54905"/>
                  <a:pt x="300038" y="57150"/>
                </a:cubicBezTo>
                <a:cubicBezTo>
                  <a:pt x="305157" y="59710"/>
                  <a:pt x="309563" y="63500"/>
                  <a:pt x="314325" y="66675"/>
                </a:cubicBezTo>
                <a:cubicBezTo>
                  <a:pt x="317500" y="71438"/>
                  <a:pt x="323612" y="75244"/>
                  <a:pt x="323850" y="80963"/>
                </a:cubicBezTo>
                <a:cubicBezTo>
                  <a:pt x="325240" y="114309"/>
                  <a:pt x="326484" y="148430"/>
                  <a:pt x="319088" y="180975"/>
                </a:cubicBezTo>
                <a:cubicBezTo>
                  <a:pt x="317637" y="187358"/>
                  <a:pt x="306548" y="185053"/>
                  <a:pt x="300038" y="185738"/>
                </a:cubicBezTo>
                <a:cubicBezTo>
                  <a:pt x="276304" y="188236"/>
                  <a:pt x="252413" y="188913"/>
                  <a:pt x="228600" y="190500"/>
                </a:cubicBezTo>
                <a:cubicBezTo>
                  <a:pt x="222250" y="192088"/>
                  <a:pt x="215940" y="193843"/>
                  <a:pt x="209550" y="195263"/>
                </a:cubicBezTo>
                <a:cubicBezTo>
                  <a:pt x="201648" y="197019"/>
                  <a:pt x="193591" y="198062"/>
                  <a:pt x="185738" y="200025"/>
                </a:cubicBezTo>
                <a:cubicBezTo>
                  <a:pt x="180868" y="201243"/>
                  <a:pt x="176213" y="203200"/>
                  <a:pt x="171450" y="204788"/>
                </a:cubicBezTo>
                <a:cubicBezTo>
                  <a:pt x="165100" y="200025"/>
                  <a:pt x="158859" y="195114"/>
                  <a:pt x="152400" y="190500"/>
                </a:cubicBezTo>
                <a:cubicBezTo>
                  <a:pt x="147743" y="187173"/>
                  <a:pt x="142510" y="184639"/>
                  <a:pt x="138113" y="180975"/>
                </a:cubicBezTo>
                <a:cubicBezTo>
                  <a:pt x="132939" y="176663"/>
                  <a:pt x="128999" y="171000"/>
                  <a:pt x="123825" y="166688"/>
                </a:cubicBezTo>
                <a:cubicBezTo>
                  <a:pt x="116019" y="160183"/>
                  <a:pt x="105619" y="153881"/>
                  <a:pt x="95250" y="152400"/>
                </a:cubicBezTo>
                <a:cubicBezTo>
                  <a:pt x="77892" y="149920"/>
                  <a:pt x="60325" y="149225"/>
                  <a:pt x="42863" y="147638"/>
                </a:cubicBezTo>
                <a:cubicBezTo>
                  <a:pt x="31242" y="143764"/>
                  <a:pt x="23520" y="142582"/>
                  <a:pt x="14288" y="133350"/>
                </a:cubicBezTo>
                <a:cubicBezTo>
                  <a:pt x="10241" y="129303"/>
                  <a:pt x="7323" y="124182"/>
                  <a:pt x="4763" y="119063"/>
                </a:cubicBezTo>
                <a:cubicBezTo>
                  <a:pt x="2518" y="114573"/>
                  <a:pt x="1588" y="109538"/>
                  <a:pt x="0" y="104775"/>
                </a:cubicBezTo>
                <a:cubicBezTo>
                  <a:pt x="5433" y="50448"/>
                  <a:pt x="-6518" y="68431"/>
                  <a:pt x="19050" y="42863"/>
                </a:cubicBezTo>
                <a:lnTo>
                  <a:pt x="42863" y="28575"/>
                </a:lnTo>
                <a:close/>
              </a:path>
            </a:pathLst>
          </a:custGeom>
          <a:solidFill>
            <a:srgbClr val="FFC000">
              <a:alpha val="40000"/>
            </a:srgb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1054488">
              <a:defRPr sz="2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>
              <a:defRPr sz="2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>
              <a:defRPr sz="2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581735" algn="l" defTabSz="1054488">
              <a:defRPr sz="2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>
              <a:defRPr sz="2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>
              <a:defRPr sz="2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>
              <a:defRPr sz="2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>
              <a:defRPr sz="2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>
              <a:defRPr sz="2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2321">
              <a:defRPr/>
            </a:pPr>
            <a:endParaRPr lang="ru-RU" sz="800">
              <a:solidFill>
                <a:prstClr val="white"/>
              </a:solidFill>
            </a:endParaRPr>
          </a:p>
        </p:txBody>
      </p:sp>
      <p:sp>
        <p:nvSpPr>
          <p:cNvPr id="406" name="TextBox 10"/>
          <p:cNvSpPr txBox="1"/>
          <p:nvPr/>
        </p:nvSpPr>
        <p:spPr bwMode="auto">
          <a:xfrm>
            <a:off x="296090" y="854886"/>
            <a:ext cx="1097435" cy="215444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/>
                <a:cs typeface="Times New Roman"/>
              </a:defRPr>
            </a:lvl1pPr>
          </a:lstStyle>
          <a:p>
            <a:pPr>
              <a:defRPr/>
            </a:pPr>
            <a:r>
              <a:rPr lang="ru-RU" sz="800">
                <a:solidFill>
                  <a:prstClr val="black"/>
                </a:solidFill>
              </a:rPr>
              <a:t>Рузаевский МР   </a:t>
            </a:r>
            <a:endParaRPr lang="ru-RU" sz="800">
              <a:solidFill>
                <a:prstClr val="black"/>
              </a:solidFill>
            </a:endParaRPr>
          </a:p>
        </p:txBody>
      </p:sp>
      <p:pic>
        <p:nvPicPr>
          <p:cNvPr id="409" name="Рисунок 408"/>
          <p:cNvPicPr>
            <a:picLocks noChangeAspect="1"/>
          </p:cNvPicPr>
          <p:nvPr/>
        </p:nvPicPr>
        <p:blipFill>
          <a:blip r:embed="rId5"/>
          <a:stretch/>
        </p:blipFill>
        <p:spPr bwMode="auto">
          <a:xfrm>
            <a:off x="9734273" y="2544493"/>
            <a:ext cx="2325721" cy="224602"/>
          </a:xfrm>
          <a:prstGeom prst="rect">
            <a:avLst/>
          </a:prstGeom>
        </p:spPr>
      </p:pic>
      <p:sp>
        <p:nvSpPr>
          <p:cNvPr id="410" name="Text Box 97"/>
          <p:cNvSpPr txBox="1">
            <a:spLocks noChangeArrowheads="1"/>
          </p:cNvSpPr>
          <p:nvPr/>
        </p:nvSpPr>
        <p:spPr bwMode="auto">
          <a:xfrm>
            <a:off x="10202156" y="2700689"/>
            <a:ext cx="1446083" cy="283126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127985" tIns="63994" rIns="127985" bIns="63994">
            <a:spAutoFit/>
          </a:bodyPr>
          <a:lstStyle>
            <a:defPPr>
              <a:defRPr lang="ru-RU"/>
            </a:defPPr>
            <a:lvl1pPr marL="0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1735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sz="1000" b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lang="ru-RU" sz="1000" b="0">
                <a:solidFill>
                  <a:srgbClr val="000000"/>
                </a:solidFill>
                <a:latin typeface="Arial"/>
                <a:cs typeface="Arial"/>
              </a:rPr>
              <a:t>порывы ветра, м/с</a:t>
            </a:r>
            <a:endParaRPr lang="ru-RU" sz="1000" b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404" name="Rectangle 152"/>
          <p:cNvSpPr>
            <a:spLocks noChangeArrowheads="1"/>
          </p:cNvSpPr>
          <p:nvPr/>
        </p:nvSpPr>
        <p:spPr bwMode="auto">
          <a:xfrm>
            <a:off x="10445599" y="6303032"/>
            <a:ext cx="1728000" cy="538609"/>
          </a:xfrm>
          <a:prstGeom prst="rect">
            <a:avLst/>
          </a:prstGeom>
          <a:solidFill>
            <a:schemeClr val="bg1">
              <a:alpha val="96861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 lIns="22553" tIns="0" rIns="22553" bIns="0" anchor="ctr">
            <a:spAutoFit/>
          </a:bodyPr>
          <a:lstStyle/>
          <a:p>
            <a:pPr defTabSz="1727942">
              <a:spcBef>
                <a:spcPts val="0"/>
              </a:spcBef>
              <a:defRPr/>
            </a:pPr>
            <a:r>
              <a:rPr lang="ru-RU" sz="700">
                <a:latin typeface="Times New Roman"/>
                <a:cs typeface="Times New Roman"/>
              </a:rPr>
              <a:t>ГУ МЧС России по Республике Мордовия</a:t>
            </a:r>
            <a:endParaRPr lang="ru-RU" sz="700" i="1" u="sng">
              <a:latin typeface="Times New Roman"/>
              <a:cs typeface="Times New Roman"/>
            </a:endParaRPr>
          </a:p>
          <a:p>
            <a:pPr defTabSz="1727942">
              <a:spcBef>
                <a:spcPts val="0"/>
              </a:spcBef>
              <a:defRPr/>
            </a:pPr>
            <a:r>
              <a:rPr lang="ru-RU" sz="700">
                <a:latin typeface="Times New Roman"/>
                <a:cs typeface="Times New Roman"/>
              </a:rPr>
              <a:t>АРМ №5 </a:t>
            </a:r>
            <a:endParaRPr/>
          </a:p>
          <a:p>
            <a:pPr defTabSz="1727942">
              <a:spcBef>
                <a:spcPts val="0"/>
              </a:spcBef>
              <a:defRPr/>
            </a:pPr>
            <a:r>
              <a:rPr lang="ru-RU" sz="700">
                <a:latin typeface="Times New Roman"/>
                <a:cs typeface="Times New Roman"/>
              </a:rPr>
              <a:t>12:00 </a:t>
            </a:r>
            <a:r>
              <a:rPr lang="ru-RU" sz="700">
                <a:latin typeface="Times New Roman"/>
                <a:cs typeface="Times New Roman"/>
              </a:rPr>
              <a:t>15.</a:t>
            </a:r>
            <a:r>
              <a:rPr lang="en-US" sz="700">
                <a:latin typeface="Times New Roman"/>
                <a:cs typeface="Times New Roman"/>
              </a:rPr>
              <a:t>0</a:t>
            </a:r>
            <a:r>
              <a:rPr lang="ru-RU" sz="700">
                <a:latin typeface="Times New Roman"/>
                <a:cs typeface="Times New Roman"/>
              </a:rPr>
              <a:t>5.202</a:t>
            </a:r>
            <a:r>
              <a:rPr lang="en-US" sz="700">
                <a:latin typeface="Times New Roman"/>
                <a:cs typeface="Times New Roman"/>
              </a:rPr>
              <a:t>5</a:t>
            </a:r>
            <a:endParaRPr lang="ru-RU" sz="700">
              <a:latin typeface="Times New Roman"/>
              <a:cs typeface="Times New Roman"/>
            </a:endParaRPr>
          </a:p>
          <a:p>
            <a:pPr defTabSz="1727942">
              <a:spcBef>
                <a:spcPts val="0"/>
              </a:spcBef>
              <a:defRPr/>
            </a:pPr>
            <a:r>
              <a:rPr lang="ru-RU" sz="700">
                <a:latin typeface="Times New Roman"/>
                <a:cs typeface="Times New Roman"/>
              </a:rPr>
              <a:t>Исп. </a:t>
            </a:r>
            <a:r>
              <a:rPr lang="ru-RU" sz="700">
                <a:latin typeface="Times New Roman"/>
                <a:cs typeface="Times New Roman"/>
              </a:rPr>
              <a:t>Храмова</a:t>
            </a:r>
            <a:r>
              <a:rPr lang="ru-RU" sz="700">
                <a:latin typeface="Times New Roman"/>
                <a:cs typeface="Times New Roman"/>
              </a:rPr>
              <a:t> М.Н.</a:t>
            </a:r>
            <a:endParaRPr lang="ru-RU" sz="700">
              <a:latin typeface="Times New Roman"/>
              <a:cs typeface="Times New Roman"/>
            </a:endParaRPr>
          </a:p>
          <a:p>
            <a:pPr defTabSz="1727942">
              <a:spcBef>
                <a:spcPts val="0"/>
              </a:spcBef>
              <a:defRPr/>
            </a:pPr>
            <a:r>
              <a:rPr lang="ru-RU" sz="700">
                <a:latin typeface="Times New Roman"/>
                <a:cs typeface="Times New Roman"/>
              </a:rPr>
              <a:t>Тел. 36-160-105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387" name="Рисунок 386"/>
          <p:cNvPicPr>
            <a:picLocks noChangeAspect="1"/>
          </p:cNvPicPr>
          <p:nvPr/>
        </p:nvPicPr>
        <p:blipFill>
          <a:blip r:embed="rId2"/>
          <a:srcRect l="7056" t="8669" r="16027" b="16253"/>
          <a:stretch/>
        </p:blipFill>
        <p:spPr bwMode="auto">
          <a:xfrm>
            <a:off x="-7937" y="-16360"/>
            <a:ext cx="12192000" cy="6858001"/>
          </a:xfrm>
          <a:prstGeom prst="rect">
            <a:avLst/>
          </a:prstGeom>
        </p:spPr>
      </p:pic>
      <p:grpSp>
        <p:nvGrpSpPr>
          <p:cNvPr id="4" name="Группа 3"/>
          <p:cNvGrpSpPr/>
          <p:nvPr/>
        </p:nvGrpSpPr>
        <p:grpSpPr bwMode="auto">
          <a:xfrm>
            <a:off x="11461411" y="76626"/>
            <a:ext cx="625999" cy="526433"/>
            <a:chOff x="9625856" y="4064"/>
            <a:chExt cx="625999" cy="526433"/>
          </a:xfrm>
        </p:grpSpPr>
        <p:sp>
          <p:nvSpPr>
            <p:cNvPr id="5" name="Oval 44"/>
            <p:cNvSpPr>
              <a:spLocks noChangeArrowheads="1"/>
            </p:cNvSpPr>
            <p:nvPr/>
          </p:nvSpPr>
          <p:spPr bwMode="auto">
            <a:xfrm>
              <a:off x="9625856" y="4064"/>
              <a:ext cx="625999" cy="526433"/>
            </a:xfrm>
            <a:prstGeom prst="ellipse">
              <a:avLst/>
            </a:prstGeom>
            <a:solidFill>
              <a:srgbClr val="C0C165"/>
            </a:solidFill>
            <a:ln w="9525">
              <a:noFill/>
              <a:round/>
              <a:headEnd/>
              <a:tailEnd/>
            </a:ln>
          </p:spPr>
          <p:txBody>
            <a:bodyPr lIns="101752" tIns="50876" rIns="101752" bIns="50876"/>
            <a:lstStyle>
              <a:defPPr>
                <a:defRPr lang="ru-RU"/>
              </a:defPPr>
              <a:lvl1pPr marL="0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>
                <a:solidFill>
                  <a:sysClr val="windowText" lastClr="000000"/>
                </a:solidFill>
                <a:latin typeface="Arial"/>
                <a:cs typeface="Arial"/>
              </a:endParaRPr>
            </a:p>
          </p:txBody>
        </p:sp>
        <p:sp>
          <p:nvSpPr>
            <p:cNvPr id="6" name="Oval 45"/>
            <p:cNvSpPr>
              <a:spLocks noChangeArrowheads="1"/>
            </p:cNvSpPr>
            <p:nvPr/>
          </p:nvSpPr>
          <p:spPr bwMode="auto">
            <a:xfrm>
              <a:off x="9640446" y="10526"/>
              <a:ext cx="600673" cy="505200"/>
            </a:xfrm>
            <a:prstGeom prst="ellipse">
              <a:avLst/>
            </a:prstGeom>
            <a:solidFill>
              <a:srgbClr val="003E8D"/>
            </a:solidFill>
            <a:ln w="9525">
              <a:noFill/>
              <a:round/>
              <a:headEnd/>
              <a:tailEnd/>
            </a:ln>
          </p:spPr>
          <p:txBody>
            <a:bodyPr lIns="101752" tIns="50876" rIns="101752" bIns="50876"/>
            <a:lstStyle>
              <a:defPPr>
                <a:defRPr lang="ru-RU"/>
              </a:defPPr>
              <a:lvl1pPr marL="0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>
                <a:solidFill>
                  <a:sysClr val="windowText" lastClr="000000"/>
                </a:solidFill>
                <a:latin typeface="Arial"/>
                <a:cs typeface="Arial"/>
              </a:endParaRPr>
            </a:p>
          </p:txBody>
        </p:sp>
        <p:sp>
          <p:nvSpPr>
            <p:cNvPr id="7" name="Oval 46"/>
            <p:cNvSpPr>
              <a:spLocks noChangeArrowheads="1"/>
            </p:cNvSpPr>
            <p:nvPr/>
          </p:nvSpPr>
          <p:spPr bwMode="auto">
            <a:xfrm>
              <a:off x="9715875" y="76994"/>
              <a:ext cx="454772" cy="383343"/>
            </a:xfrm>
            <a:prstGeom prst="ellipse">
              <a:avLst/>
            </a:prstGeom>
            <a:solidFill>
              <a:srgbClr val="C0C165"/>
            </a:solidFill>
            <a:ln w="9525">
              <a:noFill/>
              <a:round/>
              <a:headEnd/>
              <a:tailEnd/>
            </a:ln>
          </p:spPr>
          <p:txBody>
            <a:bodyPr lIns="101752" tIns="50876" rIns="101752" bIns="50876"/>
            <a:lstStyle>
              <a:defPPr>
                <a:defRPr lang="ru-RU"/>
              </a:defPPr>
              <a:lvl1pPr marL="0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>
                <a:solidFill>
                  <a:sysClr val="windowText" lastClr="000000"/>
                </a:solidFill>
                <a:latin typeface="Arial"/>
                <a:cs typeface="Arial"/>
              </a:endParaRPr>
            </a:p>
          </p:txBody>
        </p:sp>
        <p:sp>
          <p:nvSpPr>
            <p:cNvPr id="8" name="Oval 47"/>
            <p:cNvSpPr>
              <a:spLocks noChangeArrowheads="1"/>
            </p:cNvSpPr>
            <p:nvPr/>
          </p:nvSpPr>
          <p:spPr bwMode="auto">
            <a:xfrm>
              <a:off x="9727987" y="87610"/>
              <a:ext cx="437704" cy="368803"/>
            </a:xfrm>
            <a:prstGeom prst="ellipse">
              <a:avLst/>
            </a:prstGeom>
            <a:solidFill>
              <a:srgbClr val="003E8D"/>
            </a:solidFill>
            <a:ln w="9525">
              <a:noFill/>
              <a:round/>
              <a:headEnd/>
              <a:tailEnd/>
            </a:ln>
          </p:spPr>
          <p:txBody>
            <a:bodyPr lIns="101752" tIns="50876" rIns="101752" bIns="50876"/>
            <a:lstStyle>
              <a:defPPr>
                <a:defRPr lang="ru-RU"/>
              </a:defPPr>
              <a:lvl1pPr marL="0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>
                <a:solidFill>
                  <a:sysClr val="windowText" lastClr="000000"/>
                </a:solidFill>
                <a:latin typeface="Arial"/>
                <a:cs typeface="Arial"/>
              </a:endParaRPr>
            </a:p>
          </p:txBody>
        </p:sp>
        <p:sp>
          <p:nvSpPr>
            <p:cNvPr id="9" name="Freeform 48"/>
            <p:cNvSpPr>
              <a:spLocks noEditPoints="1"/>
            </p:cNvSpPr>
            <p:nvPr/>
          </p:nvSpPr>
          <p:spPr bwMode="auto">
            <a:xfrm>
              <a:off x="9765151" y="25297"/>
              <a:ext cx="362001" cy="84931"/>
            </a:xfrm>
            <a:custGeom>
              <a:avLst/>
              <a:gdLst>
                <a:gd name="T0" fmla="*/ 2147483647 w 115"/>
                <a:gd name="T1" fmla="*/ 2147483647 h 32"/>
                <a:gd name="T2" fmla="*/ 2147483647 w 115"/>
                <a:gd name="T3" fmla="*/ 2147483647 h 32"/>
                <a:gd name="T4" fmla="*/ 2147483647 w 115"/>
                <a:gd name="T5" fmla="*/ 2147483647 h 32"/>
                <a:gd name="T6" fmla="*/ 2147483647 w 115"/>
                <a:gd name="T7" fmla="*/ 2147483647 h 32"/>
                <a:gd name="T8" fmla="*/ 2147483647 w 115"/>
                <a:gd name="T9" fmla="*/ 2147483647 h 32"/>
                <a:gd name="T10" fmla="*/ 2147483647 w 115"/>
                <a:gd name="T11" fmla="*/ 2147483647 h 32"/>
                <a:gd name="T12" fmla="*/ 2147483647 w 115"/>
                <a:gd name="T13" fmla="*/ 2147483647 h 32"/>
                <a:gd name="T14" fmla="*/ 2147483647 w 115"/>
                <a:gd name="T15" fmla="*/ 2147483647 h 32"/>
                <a:gd name="T16" fmla="*/ 2147483647 w 115"/>
                <a:gd name="T17" fmla="*/ 2147483647 h 32"/>
                <a:gd name="T18" fmla="*/ 2147483647 w 115"/>
                <a:gd name="T19" fmla="*/ 2147483647 h 32"/>
                <a:gd name="T20" fmla="*/ 2147483647 w 115"/>
                <a:gd name="T21" fmla="*/ 2147483647 h 32"/>
                <a:gd name="T22" fmla="*/ 2147483647 w 115"/>
                <a:gd name="T23" fmla="*/ 2147483647 h 32"/>
                <a:gd name="T24" fmla="*/ 2147483647 w 115"/>
                <a:gd name="T25" fmla="*/ 2147483647 h 32"/>
                <a:gd name="T26" fmla="*/ 2147483647 w 115"/>
                <a:gd name="T27" fmla="*/ 2147483647 h 32"/>
                <a:gd name="T28" fmla="*/ 2147483647 w 115"/>
                <a:gd name="T29" fmla="*/ 2147483647 h 32"/>
                <a:gd name="T30" fmla="*/ 2147483647 w 115"/>
                <a:gd name="T31" fmla="*/ 2147483647 h 32"/>
                <a:gd name="T32" fmla="*/ 2147483647 w 115"/>
                <a:gd name="T33" fmla="*/ 2147483647 h 32"/>
                <a:gd name="T34" fmla="*/ 2147483647 w 115"/>
                <a:gd name="T35" fmla="*/ 2147483647 h 32"/>
                <a:gd name="T36" fmla="*/ 2147483647 w 115"/>
                <a:gd name="T37" fmla="*/ 2147483647 h 32"/>
                <a:gd name="T38" fmla="*/ 2147483647 w 115"/>
                <a:gd name="T39" fmla="*/ 2147483647 h 32"/>
                <a:gd name="T40" fmla="*/ 2147483647 w 115"/>
                <a:gd name="T41" fmla="*/ 2147483647 h 32"/>
                <a:gd name="T42" fmla="*/ 2147483647 w 115"/>
                <a:gd name="T43" fmla="*/ 0 h 32"/>
                <a:gd name="T44" fmla="*/ 2147483647 w 115"/>
                <a:gd name="T45" fmla="*/ 2147483647 h 32"/>
                <a:gd name="T46" fmla="*/ 2147483647 w 115"/>
                <a:gd name="T47" fmla="*/ 2147483647 h 32"/>
                <a:gd name="T48" fmla="*/ 2147483647 w 115"/>
                <a:gd name="T49" fmla="*/ 2147483647 h 32"/>
                <a:gd name="T50" fmla="*/ 2147483647 w 115"/>
                <a:gd name="T51" fmla="*/ 0 h 32"/>
                <a:gd name="T52" fmla="*/ 2147483647 w 115"/>
                <a:gd name="T53" fmla="*/ 2147483647 h 32"/>
                <a:gd name="T54" fmla="*/ 2147483647 w 115"/>
                <a:gd name="T55" fmla="*/ 2147483647 h 32"/>
                <a:gd name="T56" fmla="*/ 2147483647 w 115"/>
                <a:gd name="T57" fmla="*/ 2147483647 h 32"/>
                <a:gd name="T58" fmla="*/ 2147483647 w 115"/>
                <a:gd name="T59" fmla="*/ 2147483647 h 32"/>
                <a:gd name="T60" fmla="*/ 2147483647 w 115"/>
                <a:gd name="T61" fmla="*/ 2147483647 h 32"/>
                <a:gd name="T62" fmla="*/ 2147483647 w 115"/>
                <a:gd name="T63" fmla="*/ 2147483647 h 32"/>
                <a:gd name="T64" fmla="*/ 2147483647 w 115"/>
                <a:gd name="T65" fmla="*/ 2147483647 h 32"/>
                <a:gd name="T66" fmla="*/ 2147483647 w 115"/>
                <a:gd name="T67" fmla="*/ 2147483647 h 32"/>
                <a:gd name="T68" fmla="*/ 2147483647 w 115"/>
                <a:gd name="T69" fmla="*/ 2147483647 h 32"/>
                <a:gd name="T70" fmla="*/ 2147483647 w 115"/>
                <a:gd name="T71" fmla="*/ 2147483647 h 32"/>
                <a:gd name="T72" fmla="*/ 2147483647 w 115"/>
                <a:gd name="T73" fmla="*/ 2147483647 h 32"/>
                <a:gd name="T74" fmla="*/ 2147483647 w 115"/>
                <a:gd name="T75" fmla="*/ 2147483647 h 32"/>
                <a:gd name="T76" fmla="*/ 2147483647 w 115"/>
                <a:gd name="T77" fmla="*/ 2147483647 h 32"/>
                <a:gd name="T78" fmla="*/ 2147483647 w 115"/>
                <a:gd name="T79" fmla="*/ 2147483647 h 32"/>
                <a:gd name="T80" fmla="*/ 2147483647 w 115"/>
                <a:gd name="T81" fmla="*/ 2147483647 h 32"/>
                <a:gd name="T82" fmla="*/ 2147483647 w 115"/>
                <a:gd name="T83" fmla="*/ 2147483647 h 32"/>
                <a:gd name="T84" fmla="*/ 2147483647 w 115"/>
                <a:gd name="T85" fmla="*/ 2147483647 h 32"/>
                <a:gd name="T86" fmla="*/ 2147483647 w 115"/>
                <a:gd name="T87" fmla="*/ 2147483647 h 32"/>
                <a:gd name="T88" fmla="*/ 2147483647 w 115"/>
                <a:gd name="T89" fmla="*/ 2147483647 h 32"/>
                <a:gd name="T90" fmla="*/ 2147483647 w 115"/>
                <a:gd name="T91" fmla="*/ 2147483647 h 32"/>
                <a:gd name="T92" fmla="*/ 2147483647 w 115"/>
                <a:gd name="T93" fmla="*/ 2147483647 h 32"/>
                <a:gd name="T94" fmla="*/ 2147483647 w 115"/>
                <a:gd name="T95" fmla="*/ 2147483647 h 32"/>
                <a:gd name="T96" fmla="*/ 2147483647 w 115"/>
                <a:gd name="T97" fmla="*/ 2147483647 h 32"/>
                <a:gd name="T98" fmla="*/ 2147483647 w 115"/>
                <a:gd name="T99" fmla="*/ 2147483647 h 32"/>
                <a:gd name="T100" fmla="*/ 2147483647 w 115"/>
                <a:gd name="T101" fmla="*/ 2147483647 h 32"/>
                <a:gd name="T102" fmla="*/ 2147483647 w 115"/>
                <a:gd name="T103" fmla="*/ 2147483647 h 32"/>
                <a:gd name="T104" fmla="*/ 2147483647 w 115"/>
                <a:gd name="T105" fmla="*/ 2147483647 h 3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15"/>
                <a:gd name="T160" fmla="*/ 0 h 32"/>
                <a:gd name="T161" fmla="*/ 115 w 115"/>
                <a:gd name="T162" fmla="*/ 32 h 32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15" h="32" fill="norm" stroke="1" extrusionOk="0">
                  <a:moveTo>
                    <a:pt x="6" y="29"/>
                  </a:moveTo>
                  <a:lnTo>
                    <a:pt x="7" y="29"/>
                  </a:lnTo>
                  <a:cubicBezTo>
                    <a:pt x="7" y="29"/>
                    <a:pt x="7" y="29"/>
                    <a:pt x="8" y="28"/>
                  </a:cubicBezTo>
                  <a:cubicBezTo>
                    <a:pt x="8" y="28"/>
                    <a:pt x="8" y="28"/>
                    <a:pt x="7" y="28"/>
                  </a:cubicBezTo>
                  <a:lnTo>
                    <a:pt x="4" y="22"/>
                  </a:lnTo>
                  <a:cubicBezTo>
                    <a:pt x="4" y="22"/>
                    <a:pt x="3" y="22"/>
                    <a:pt x="3" y="22"/>
                  </a:cubicBezTo>
                  <a:cubicBezTo>
                    <a:pt x="3" y="22"/>
                    <a:pt x="3" y="22"/>
                    <a:pt x="2" y="22"/>
                  </a:cubicBezTo>
                  <a:lnTo>
                    <a:pt x="0" y="20"/>
                  </a:lnTo>
                  <a:lnTo>
                    <a:pt x="8" y="15"/>
                  </a:lnTo>
                  <a:lnTo>
                    <a:pt x="9" y="18"/>
                  </a:lnTo>
                  <a:cubicBezTo>
                    <a:pt x="9" y="18"/>
                    <a:pt x="8" y="18"/>
                    <a:pt x="8" y="18"/>
                  </a:cubicBezTo>
                  <a:cubicBezTo>
                    <a:pt x="8" y="18"/>
                    <a:pt x="8" y="19"/>
                    <a:pt x="8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8" y="19"/>
                    <a:pt x="8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9" y="19"/>
                    <a:pt x="9" y="19"/>
                    <a:pt x="9" y="19"/>
                  </a:cubicBezTo>
                  <a:lnTo>
                    <a:pt x="9" y="20"/>
                  </a:lnTo>
                  <a:lnTo>
                    <a:pt x="13" y="18"/>
                  </a:lnTo>
                  <a:lnTo>
                    <a:pt x="12" y="17"/>
                  </a:lnTo>
                  <a:cubicBezTo>
                    <a:pt x="12" y="17"/>
                    <a:pt x="12" y="16"/>
                    <a:pt x="12" y="16"/>
                  </a:cubicBezTo>
                  <a:cubicBezTo>
                    <a:pt x="11" y="16"/>
                    <a:pt x="11" y="16"/>
                    <a:pt x="11" y="17"/>
                  </a:cubicBezTo>
                  <a:lnTo>
                    <a:pt x="9" y="14"/>
                  </a:lnTo>
                  <a:lnTo>
                    <a:pt x="16" y="10"/>
                  </a:lnTo>
                  <a:lnTo>
                    <a:pt x="18" y="12"/>
                  </a:lnTo>
                  <a:lnTo>
                    <a:pt x="17" y="13"/>
                  </a:lnTo>
                  <a:cubicBezTo>
                    <a:pt x="17" y="13"/>
                    <a:pt x="17" y="13"/>
                    <a:pt x="17" y="13"/>
                  </a:cubicBezTo>
                  <a:cubicBezTo>
                    <a:pt x="17" y="13"/>
                    <a:pt x="17" y="14"/>
                    <a:pt x="17" y="14"/>
                  </a:cubicBezTo>
                  <a:lnTo>
                    <a:pt x="20" y="20"/>
                  </a:lnTo>
                  <a:lnTo>
                    <a:pt x="21" y="20"/>
                  </a:lnTo>
                  <a:cubicBezTo>
                    <a:pt x="21" y="20"/>
                    <a:pt x="21" y="20"/>
                    <a:pt x="21" y="20"/>
                  </a:cubicBezTo>
                  <a:cubicBezTo>
                    <a:pt x="21" y="20"/>
                    <a:pt x="21" y="20"/>
                    <a:pt x="22" y="20"/>
                  </a:cubicBezTo>
                  <a:lnTo>
                    <a:pt x="22" y="19"/>
                  </a:lnTo>
                  <a:lnTo>
                    <a:pt x="24" y="22"/>
                  </a:lnTo>
                  <a:lnTo>
                    <a:pt x="17" y="26"/>
                  </a:lnTo>
                  <a:lnTo>
                    <a:pt x="15" y="24"/>
                  </a:lnTo>
                  <a:cubicBezTo>
                    <a:pt x="16" y="24"/>
                    <a:pt x="16" y="23"/>
                    <a:pt x="16" y="23"/>
                  </a:cubicBezTo>
                  <a:cubicBezTo>
                    <a:pt x="16" y="23"/>
                    <a:pt x="16" y="23"/>
                    <a:pt x="16" y="23"/>
                  </a:cubicBezTo>
                  <a:lnTo>
                    <a:pt x="14" y="21"/>
                  </a:lnTo>
                  <a:lnTo>
                    <a:pt x="11" y="23"/>
                  </a:lnTo>
                  <a:lnTo>
                    <a:pt x="12" y="25"/>
                  </a:lnTo>
                  <a:cubicBezTo>
                    <a:pt x="12" y="25"/>
                    <a:pt x="12" y="25"/>
                    <a:pt x="13" y="25"/>
                  </a:cubicBezTo>
                  <a:cubicBezTo>
                    <a:pt x="13" y="25"/>
                    <a:pt x="13" y="25"/>
                    <a:pt x="13" y="25"/>
                  </a:cubicBezTo>
                  <a:lnTo>
                    <a:pt x="14" y="25"/>
                  </a:lnTo>
                  <a:lnTo>
                    <a:pt x="15" y="27"/>
                  </a:lnTo>
                  <a:lnTo>
                    <a:pt x="8" y="32"/>
                  </a:lnTo>
                  <a:lnTo>
                    <a:pt x="6" y="29"/>
                  </a:lnTo>
                  <a:close/>
                  <a:moveTo>
                    <a:pt x="33" y="3"/>
                  </a:moveTo>
                  <a:lnTo>
                    <a:pt x="34" y="6"/>
                  </a:lnTo>
                  <a:lnTo>
                    <a:pt x="33" y="6"/>
                  </a:lnTo>
                  <a:cubicBezTo>
                    <a:pt x="33" y="6"/>
                    <a:pt x="33" y="6"/>
                    <a:pt x="33" y="6"/>
                  </a:cubicBezTo>
                  <a:cubicBezTo>
                    <a:pt x="33" y="7"/>
                    <a:pt x="33" y="7"/>
                    <a:pt x="33" y="7"/>
                  </a:cubicBezTo>
                  <a:lnTo>
                    <a:pt x="35" y="14"/>
                  </a:lnTo>
                  <a:lnTo>
                    <a:pt x="38" y="13"/>
                  </a:lnTo>
                  <a:lnTo>
                    <a:pt x="37" y="6"/>
                  </a:lnTo>
                  <a:cubicBezTo>
                    <a:pt x="37" y="6"/>
                    <a:pt x="36" y="6"/>
                    <a:pt x="36" y="6"/>
                  </a:cubicBezTo>
                  <a:cubicBezTo>
                    <a:pt x="36" y="5"/>
                    <a:pt x="36" y="5"/>
                    <a:pt x="36" y="6"/>
                  </a:cubicBezTo>
                  <a:lnTo>
                    <a:pt x="35" y="6"/>
                  </a:lnTo>
                  <a:lnTo>
                    <a:pt x="35" y="3"/>
                  </a:lnTo>
                  <a:lnTo>
                    <a:pt x="43" y="1"/>
                  </a:lnTo>
                  <a:lnTo>
                    <a:pt x="44" y="3"/>
                  </a:lnTo>
                  <a:lnTo>
                    <a:pt x="43" y="4"/>
                  </a:lnTo>
                  <a:cubicBezTo>
                    <a:pt x="42" y="4"/>
                    <a:pt x="42" y="4"/>
                    <a:pt x="42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2" y="5"/>
                  </a:cubicBezTo>
                  <a:lnTo>
                    <a:pt x="44" y="10"/>
                  </a:lnTo>
                  <a:cubicBezTo>
                    <a:pt x="44" y="10"/>
                    <a:pt x="44" y="10"/>
                    <a:pt x="44" y="10"/>
                  </a:cubicBezTo>
                  <a:cubicBezTo>
                    <a:pt x="44" y="10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4" y="11"/>
                    <a:pt x="44" y="11"/>
                    <a:pt x="45" y="11"/>
                  </a:cubicBezTo>
                  <a:lnTo>
                    <a:pt x="46" y="11"/>
                  </a:lnTo>
                  <a:lnTo>
                    <a:pt x="48" y="17"/>
                  </a:lnTo>
                  <a:lnTo>
                    <a:pt x="45" y="18"/>
                  </a:lnTo>
                  <a:lnTo>
                    <a:pt x="44" y="17"/>
                  </a:lnTo>
                  <a:cubicBezTo>
                    <a:pt x="44" y="16"/>
                    <a:pt x="44" y="16"/>
                    <a:pt x="44" y="16"/>
                  </a:cubicBezTo>
                  <a:cubicBezTo>
                    <a:pt x="44" y="16"/>
                    <a:pt x="44" y="16"/>
                    <a:pt x="44" y="16"/>
                  </a:cubicBezTo>
                  <a:cubicBezTo>
                    <a:pt x="44" y="16"/>
                    <a:pt x="44" y="15"/>
                    <a:pt x="44" y="15"/>
                  </a:cubicBezTo>
                  <a:cubicBezTo>
                    <a:pt x="43" y="15"/>
                    <a:pt x="43" y="15"/>
                    <a:pt x="42" y="15"/>
                  </a:cubicBezTo>
                  <a:lnTo>
                    <a:pt x="28" y="19"/>
                  </a:lnTo>
                  <a:lnTo>
                    <a:pt x="27" y="16"/>
                  </a:lnTo>
                  <a:lnTo>
                    <a:pt x="28" y="16"/>
                  </a:lnTo>
                  <a:cubicBezTo>
                    <a:pt x="29" y="16"/>
                    <a:pt x="29" y="16"/>
                    <a:pt x="29" y="16"/>
                  </a:cubicBezTo>
                  <a:cubicBezTo>
                    <a:pt x="29" y="16"/>
                    <a:pt x="29" y="16"/>
                    <a:pt x="29" y="15"/>
                  </a:cubicBezTo>
                  <a:lnTo>
                    <a:pt x="27" y="9"/>
                  </a:lnTo>
                  <a:cubicBezTo>
                    <a:pt x="27" y="8"/>
                    <a:pt x="27" y="8"/>
                    <a:pt x="27" y="8"/>
                  </a:cubicBezTo>
                  <a:cubicBezTo>
                    <a:pt x="27" y="8"/>
                    <a:pt x="26" y="8"/>
                    <a:pt x="26" y="8"/>
                  </a:cubicBezTo>
                  <a:lnTo>
                    <a:pt x="25" y="8"/>
                  </a:lnTo>
                  <a:lnTo>
                    <a:pt x="25" y="6"/>
                  </a:lnTo>
                  <a:lnTo>
                    <a:pt x="33" y="3"/>
                  </a:lnTo>
                  <a:close/>
                  <a:moveTo>
                    <a:pt x="61" y="0"/>
                  </a:moveTo>
                  <a:lnTo>
                    <a:pt x="61" y="3"/>
                  </a:lnTo>
                  <a:cubicBezTo>
                    <a:pt x="61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3"/>
                  </a:cubicBezTo>
                  <a:cubicBezTo>
                    <a:pt x="60" y="3"/>
                    <a:pt x="60" y="3"/>
                    <a:pt x="60" y="4"/>
                  </a:cubicBezTo>
                  <a:lnTo>
                    <a:pt x="62" y="6"/>
                  </a:lnTo>
                  <a:lnTo>
                    <a:pt x="63" y="4"/>
                  </a:ln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4" y="3"/>
                  </a:cubicBezTo>
                  <a:cubicBezTo>
                    <a:pt x="64" y="3"/>
                    <a:pt x="64" y="3"/>
                    <a:pt x="63" y="3"/>
                  </a:cubicBezTo>
                  <a:cubicBezTo>
                    <a:pt x="63" y="3"/>
                    <a:pt x="63" y="3"/>
                    <a:pt x="63" y="3"/>
                  </a:cubicBezTo>
                  <a:lnTo>
                    <a:pt x="63" y="0"/>
                  </a:lnTo>
                  <a:lnTo>
                    <a:pt x="70" y="0"/>
                  </a:lnTo>
                  <a:lnTo>
                    <a:pt x="70" y="3"/>
                  </a:lnTo>
                  <a:lnTo>
                    <a:pt x="69" y="3"/>
                  </a:lnTo>
                  <a:cubicBezTo>
                    <a:pt x="69" y="3"/>
                    <a:pt x="68" y="3"/>
                    <a:pt x="68" y="3"/>
                  </a:cubicBezTo>
                  <a:cubicBezTo>
                    <a:pt x="68" y="3"/>
                    <a:pt x="68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lnTo>
                    <a:pt x="65" y="8"/>
                  </a:lnTo>
                  <a:cubicBezTo>
                    <a:pt x="65" y="9"/>
                    <a:pt x="64" y="11"/>
                    <a:pt x="64" y="11"/>
                  </a:cubicBezTo>
                  <a:cubicBezTo>
                    <a:pt x="63" y="12"/>
                    <a:pt x="62" y="13"/>
                    <a:pt x="62" y="13"/>
                  </a:cubicBezTo>
                  <a:cubicBezTo>
                    <a:pt x="61" y="14"/>
                    <a:pt x="61" y="14"/>
                    <a:pt x="60" y="14"/>
                  </a:cubicBezTo>
                  <a:cubicBezTo>
                    <a:pt x="59" y="14"/>
                    <a:pt x="58" y="14"/>
                    <a:pt x="58" y="14"/>
                  </a:cubicBezTo>
                  <a:cubicBezTo>
                    <a:pt x="57" y="14"/>
                    <a:pt x="57" y="14"/>
                    <a:pt x="56" y="14"/>
                  </a:cubicBezTo>
                  <a:cubicBezTo>
                    <a:pt x="56" y="14"/>
                    <a:pt x="55" y="14"/>
                    <a:pt x="54" y="14"/>
                  </a:cubicBezTo>
                  <a:lnTo>
                    <a:pt x="54" y="10"/>
                  </a:lnTo>
                  <a:cubicBezTo>
                    <a:pt x="55" y="10"/>
                    <a:pt x="55" y="10"/>
                    <a:pt x="56" y="10"/>
                  </a:cubicBezTo>
                  <a:cubicBezTo>
                    <a:pt x="56" y="10"/>
                    <a:pt x="57" y="10"/>
                    <a:pt x="57" y="10"/>
                  </a:cubicBezTo>
                  <a:cubicBezTo>
                    <a:pt x="57" y="10"/>
                    <a:pt x="57" y="10"/>
                    <a:pt x="58" y="10"/>
                  </a:cubicBezTo>
                  <a:cubicBezTo>
                    <a:pt x="58" y="10"/>
                    <a:pt x="58" y="10"/>
                    <a:pt x="58" y="10"/>
                  </a:cubicBezTo>
                  <a:lnTo>
                    <a:pt x="54" y="4"/>
                  </a:lnTo>
                  <a:cubicBezTo>
                    <a:pt x="54" y="4"/>
                    <a:pt x="54" y="3"/>
                    <a:pt x="54" y="3"/>
                  </a:cubicBezTo>
                  <a:cubicBezTo>
                    <a:pt x="53" y="3"/>
                    <a:pt x="53" y="3"/>
                    <a:pt x="53" y="3"/>
                  </a:cubicBezTo>
                  <a:cubicBezTo>
                    <a:pt x="53" y="3"/>
                    <a:pt x="53" y="3"/>
                    <a:pt x="53" y="2"/>
                  </a:cubicBezTo>
                  <a:cubicBezTo>
                    <a:pt x="52" y="2"/>
                    <a:pt x="52" y="2"/>
                    <a:pt x="52" y="2"/>
                  </a:cubicBezTo>
                  <a:lnTo>
                    <a:pt x="51" y="2"/>
                  </a:lnTo>
                  <a:lnTo>
                    <a:pt x="52" y="0"/>
                  </a:lnTo>
                  <a:lnTo>
                    <a:pt x="61" y="0"/>
                  </a:lnTo>
                  <a:close/>
                  <a:moveTo>
                    <a:pt x="86" y="7"/>
                  </a:moveTo>
                  <a:lnTo>
                    <a:pt x="85" y="7"/>
                  </a:lnTo>
                  <a:cubicBezTo>
                    <a:pt x="85" y="7"/>
                    <a:pt x="85" y="7"/>
                    <a:pt x="84" y="7"/>
                  </a:cubicBezTo>
                  <a:cubicBezTo>
                    <a:pt x="84" y="7"/>
                    <a:pt x="84" y="7"/>
                    <a:pt x="84" y="7"/>
                  </a:cubicBezTo>
                  <a:lnTo>
                    <a:pt x="84" y="9"/>
                  </a:ln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5" y="9"/>
                    <a:pt x="85" y="9"/>
                  </a:cubicBezTo>
                  <a:cubicBezTo>
                    <a:pt x="85" y="9"/>
                    <a:pt x="85" y="9"/>
                    <a:pt x="85" y="8"/>
                  </a:cubicBezTo>
                  <a:cubicBezTo>
                    <a:pt x="86" y="8"/>
                    <a:pt x="86" y="8"/>
                    <a:pt x="86" y="8"/>
                  </a:cubicBezTo>
                  <a:cubicBezTo>
                    <a:pt x="86" y="8"/>
                    <a:pt x="86" y="8"/>
                    <a:pt x="86" y="7"/>
                  </a:cubicBezTo>
                  <a:cubicBezTo>
                    <a:pt x="87" y="7"/>
                    <a:pt x="87" y="7"/>
                    <a:pt x="87" y="7"/>
                  </a:cubicBezTo>
                  <a:cubicBezTo>
                    <a:pt x="87" y="7"/>
                    <a:pt x="87" y="7"/>
                    <a:pt x="87" y="6"/>
                  </a:cubicBezTo>
                  <a:cubicBezTo>
                    <a:pt x="88" y="6"/>
                    <a:pt x="88" y="6"/>
                    <a:pt x="89" y="5"/>
                  </a:cubicBezTo>
                  <a:cubicBezTo>
                    <a:pt x="90" y="5"/>
                    <a:pt x="91" y="5"/>
                    <a:pt x="92" y="6"/>
                  </a:cubicBezTo>
                  <a:cubicBezTo>
                    <a:pt x="92" y="6"/>
                    <a:pt x="92" y="6"/>
                    <a:pt x="93" y="6"/>
                  </a:cubicBezTo>
                  <a:cubicBezTo>
                    <a:pt x="93" y="6"/>
                    <a:pt x="93" y="6"/>
                    <a:pt x="93" y="6"/>
                  </a:cubicBezTo>
                  <a:cubicBezTo>
                    <a:pt x="94" y="6"/>
                    <a:pt x="94" y="6"/>
                    <a:pt x="94" y="6"/>
                  </a:cubicBezTo>
                  <a:cubicBezTo>
                    <a:pt x="94" y="6"/>
                    <a:pt x="94" y="7"/>
                    <a:pt x="94" y="7"/>
                  </a:cubicBezTo>
                  <a:lnTo>
                    <a:pt x="93" y="10"/>
                  </a:lnTo>
                  <a:cubicBezTo>
                    <a:pt x="93" y="10"/>
                    <a:pt x="93" y="10"/>
                    <a:pt x="93" y="10"/>
                  </a:cubicBezTo>
                  <a:cubicBezTo>
                    <a:pt x="93" y="10"/>
                    <a:pt x="93" y="10"/>
                    <a:pt x="93" y="10"/>
                  </a:cubicBezTo>
                  <a:cubicBezTo>
                    <a:pt x="93" y="10"/>
                    <a:pt x="92" y="10"/>
                    <a:pt x="92" y="10"/>
                  </a:cubicBezTo>
                  <a:cubicBezTo>
                    <a:pt x="92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0"/>
                  </a:cubicBezTo>
                  <a:cubicBezTo>
                    <a:pt x="91" y="10"/>
                    <a:pt x="91" y="10"/>
                    <a:pt x="91" y="11"/>
                  </a:cubicBezTo>
                  <a:cubicBezTo>
                    <a:pt x="90" y="11"/>
                    <a:pt x="90" y="11"/>
                    <a:pt x="89" y="11"/>
                  </a:cubicBezTo>
                  <a:cubicBezTo>
                    <a:pt x="89" y="11"/>
                    <a:pt x="88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7" y="11"/>
                    <a:pt x="87" y="11"/>
                    <a:pt x="87" y="11"/>
                  </a:cubicBezTo>
                  <a:cubicBezTo>
                    <a:pt x="88" y="12"/>
                    <a:pt x="89" y="12"/>
                    <a:pt x="89" y="13"/>
                  </a:cubicBezTo>
                  <a:cubicBezTo>
                    <a:pt x="90" y="13"/>
                    <a:pt x="90" y="14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5"/>
                  </a:cubicBezTo>
                  <a:cubicBezTo>
                    <a:pt x="90" y="15"/>
                    <a:pt x="90" y="15"/>
                    <a:pt x="90" y="16"/>
                  </a:cubicBezTo>
                  <a:cubicBezTo>
                    <a:pt x="90" y="16"/>
                    <a:pt x="90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1" y="16"/>
                  </a:cubicBezTo>
                  <a:cubicBezTo>
                    <a:pt x="91" y="16"/>
                    <a:pt x="91" y="16"/>
                    <a:pt x="92" y="16"/>
                  </a:cubicBezTo>
                  <a:lnTo>
                    <a:pt x="90" y="20"/>
                  </a:lnTo>
                  <a:cubicBezTo>
                    <a:pt x="90" y="20"/>
                    <a:pt x="90" y="20"/>
                    <a:pt x="90" y="20"/>
                  </a:cubicBezTo>
                  <a:cubicBezTo>
                    <a:pt x="89" y="20"/>
                    <a:pt x="89" y="20"/>
                    <a:pt x="89" y="20"/>
                  </a:cubicBezTo>
                  <a:cubicBezTo>
                    <a:pt x="89" y="20"/>
                    <a:pt x="89" y="20"/>
                    <a:pt x="88" y="20"/>
                  </a:cubicBezTo>
                  <a:cubicBezTo>
                    <a:pt x="88" y="20"/>
                    <a:pt x="88" y="20"/>
                    <a:pt x="88" y="20"/>
                  </a:cubicBezTo>
                  <a:cubicBezTo>
                    <a:pt x="87" y="19"/>
                    <a:pt x="86" y="19"/>
                    <a:pt x="85" y="18"/>
                  </a:cubicBezTo>
                  <a:cubicBezTo>
                    <a:pt x="85" y="18"/>
                    <a:pt x="84" y="17"/>
                    <a:pt x="84" y="15"/>
                  </a:cubicBezTo>
                  <a:cubicBezTo>
                    <a:pt x="84" y="15"/>
                    <a:pt x="84" y="15"/>
                    <a:pt x="84" y="15"/>
                  </a:cubicBezTo>
                  <a:cubicBezTo>
                    <a:pt x="84" y="14"/>
                    <a:pt x="84" y="14"/>
                    <a:pt x="84" y="14"/>
                  </a:cubicBezTo>
                  <a:cubicBezTo>
                    <a:pt x="84" y="14"/>
                    <a:pt x="84" y="14"/>
                    <a:pt x="84" y="13"/>
                  </a:cubicBezTo>
                  <a:cubicBezTo>
                    <a:pt x="84" y="13"/>
                    <a:pt x="84" y="13"/>
                    <a:pt x="84" y="13"/>
                  </a:cubicBezTo>
                  <a:cubicBezTo>
                    <a:pt x="84" y="13"/>
                    <a:pt x="84" y="12"/>
                    <a:pt x="84" y="12"/>
                  </a:cubicBezTo>
                  <a:cubicBezTo>
                    <a:pt x="83" y="12"/>
                    <a:pt x="83" y="12"/>
                    <a:pt x="83" y="12"/>
                  </a:cubicBezTo>
                  <a:lnTo>
                    <a:pt x="82" y="14"/>
                  </a:lnTo>
                  <a:cubicBezTo>
                    <a:pt x="82" y="14"/>
                    <a:pt x="82" y="14"/>
                    <a:pt x="82" y="14"/>
                  </a:cubicBezTo>
                  <a:cubicBezTo>
                    <a:pt x="82" y="14"/>
                    <a:pt x="82" y="15"/>
                    <a:pt x="83" y="15"/>
                  </a:cubicBezTo>
                  <a:lnTo>
                    <a:pt x="82" y="18"/>
                  </a:lnTo>
                  <a:lnTo>
                    <a:pt x="74" y="15"/>
                  </a:lnTo>
                  <a:lnTo>
                    <a:pt x="75" y="12"/>
                  </a:lnTo>
                  <a:cubicBezTo>
                    <a:pt x="76" y="12"/>
                    <a:pt x="76" y="12"/>
                    <a:pt x="76" y="12"/>
                  </a:cubicBezTo>
                  <a:cubicBezTo>
                    <a:pt x="76" y="12"/>
                    <a:pt x="76" y="12"/>
                    <a:pt x="77" y="12"/>
                  </a:cubicBezTo>
                  <a:lnTo>
                    <a:pt x="79" y="5"/>
                  </a:lnTo>
                  <a:cubicBezTo>
                    <a:pt x="79" y="5"/>
                    <a:pt x="79" y="5"/>
                    <a:pt x="79" y="5"/>
                  </a:cubicBezTo>
                  <a:cubicBezTo>
                    <a:pt x="79" y="5"/>
                    <a:pt x="78" y="4"/>
                    <a:pt x="78" y="4"/>
                  </a:cubicBezTo>
                  <a:lnTo>
                    <a:pt x="77" y="4"/>
                  </a:lnTo>
                  <a:lnTo>
                    <a:pt x="78" y="1"/>
                  </a:lnTo>
                  <a:lnTo>
                    <a:pt x="87" y="4"/>
                  </a:lnTo>
                  <a:lnTo>
                    <a:pt x="86" y="7"/>
                  </a:lnTo>
                  <a:close/>
                  <a:moveTo>
                    <a:pt x="112" y="28"/>
                  </a:moveTo>
                  <a:cubicBezTo>
                    <a:pt x="111" y="29"/>
                    <a:pt x="110" y="30"/>
                    <a:pt x="108" y="30"/>
                  </a:cubicBezTo>
                  <a:cubicBezTo>
                    <a:pt x="106" y="30"/>
                    <a:pt x="104" y="29"/>
                    <a:pt x="102" y="28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0" y="27"/>
                    <a:pt x="100" y="26"/>
                    <a:pt x="100" y="26"/>
                  </a:cubicBezTo>
                  <a:cubicBezTo>
                    <a:pt x="99" y="25"/>
                    <a:pt x="99" y="25"/>
                    <a:pt x="98" y="24"/>
                  </a:cubicBezTo>
                  <a:cubicBezTo>
                    <a:pt x="98" y="23"/>
                    <a:pt x="97" y="22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1"/>
                    <a:pt x="97" y="21"/>
                    <a:pt x="97" y="21"/>
                  </a:cubicBezTo>
                  <a:cubicBezTo>
                    <a:pt x="97" y="20"/>
                    <a:pt x="97" y="20"/>
                    <a:pt x="97" y="19"/>
                  </a:cubicBezTo>
                  <a:cubicBezTo>
                    <a:pt x="98" y="18"/>
                    <a:pt x="98" y="17"/>
                    <a:pt x="99" y="16"/>
                  </a:cubicBezTo>
                  <a:cubicBezTo>
                    <a:pt x="99" y="16"/>
                    <a:pt x="99" y="15"/>
                    <a:pt x="100" y="15"/>
                  </a:cubicBezTo>
                  <a:cubicBezTo>
                    <a:pt x="101" y="14"/>
                    <a:pt x="101" y="14"/>
                    <a:pt x="101" y="14"/>
                  </a:cubicBezTo>
                  <a:cubicBezTo>
                    <a:pt x="102" y="14"/>
                    <a:pt x="102" y="14"/>
                    <a:pt x="102" y="14"/>
                  </a:cubicBezTo>
                  <a:cubicBezTo>
                    <a:pt x="103" y="14"/>
                    <a:pt x="103" y="14"/>
                    <a:pt x="103" y="14"/>
                  </a:cubicBezTo>
                  <a:cubicBezTo>
                    <a:pt x="104" y="13"/>
                    <a:pt x="105" y="13"/>
                    <a:pt x="105" y="14"/>
                  </a:cubicBezTo>
                  <a:cubicBezTo>
                    <a:pt x="106" y="14"/>
                    <a:pt x="107" y="14"/>
                    <a:pt x="108" y="14"/>
                  </a:cubicBezTo>
                  <a:cubicBezTo>
                    <a:pt x="108" y="14"/>
                    <a:pt x="109" y="15"/>
                    <a:pt x="109" y="15"/>
                  </a:cubicBezTo>
                  <a:cubicBezTo>
                    <a:pt x="109" y="15"/>
                    <a:pt x="110" y="15"/>
                    <a:pt x="110" y="15"/>
                  </a:cubicBezTo>
                  <a:cubicBezTo>
                    <a:pt x="112" y="17"/>
                    <a:pt x="113" y="18"/>
                    <a:pt x="114" y="20"/>
                  </a:cubicBezTo>
                  <a:cubicBezTo>
                    <a:pt x="115" y="22"/>
                    <a:pt x="115" y="24"/>
                    <a:pt x="114" y="25"/>
                  </a:cubicBezTo>
                  <a:lnTo>
                    <a:pt x="109" y="21"/>
                  </a:lnTo>
                  <a:cubicBezTo>
                    <a:pt x="109" y="21"/>
                    <a:pt x="109" y="20"/>
                    <a:pt x="109" y="20"/>
                  </a:cubicBezTo>
                  <a:cubicBezTo>
                    <a:pt x="109" y="19"/>
                    <a:pt x="109" y="19"/>
                    <a:pt x="109" y="19"/>
                  </a:cubicBezTo>
                  <a:cubicBezTo>
                    <a:pt x="109" y="19"/>
                    <a:pt x="109" y="19"/>
                    <a:pt x="109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7" y="18"/>
                    <a:pt x="107" y="18"/>
                    <a:pt x="107" y="18"/>
                  </a:cubicBezTo>
                  <a:cubicBezTo>
                    <a:pt x="106" y="18"/>
                    <a:pt x="105" y="19"/>
                    <a:pt x="105" y="20"/>
                  </a:cubicBezTo>
                  <a:lnTo>
                    <a:pt x="104" y="21"/>
                  </a:lnTo>
                  <a:cubicBezTo>
                    <a:pt x="103" y="22"/>
                    <a:pt x="103" y="22"/>
                    <a:pt x="103" y="23"/>
                  </a:cubicBezTo>
                  <a:cubicBezTo>
                    <a:pt x="103" y="24"/>
                    <a:pt x="103" y="24"/>
                    <a:pt x="104" y="25"/>
                  </a:cubicBezTo>
                  <a:cubicBezTo>
                    <a:pt x="104" y="25"/>
                    <a:pt x="105" y="25"/>
                    <a:pt x="105" y="25"/>
                  </a:cubicBezTo>
                  <a:cubicBezTo>
                    <a:pt x="106" y="25"/>
                    <a:pt x="106" y="25"/>
                    <a:pt x="107" y="24"/>
                  </a:cubicBezTo>
                  <a:lnTo>
                    <a:pt x="112" y="28"/>
                  </a:lnTo>
                  <a:close/>
                </a:path>
              </a:pathLst>
            </a:custGeom>
            <a:solidFill>
              <a:srgbClr val="FDFA00"/>
            </a:solidFill>
            <a:ln w="9525">
              <a:noFill/>
              <a:miter lim="800000"/>
              <a:headEnd/>
              <a:tailEnd/>
            </a:ln>
          </p:spPr>
          <p:txBody>
            <a:bodyPr lIns="101780" tIns="50892" rIns="101780" bIns="50892"/>
            <a:lstStyle>
              <a:defPPr>
                <a:defRPr lang="ru-RU"/>
              </a:defPPr>
              <a:lvl1pPr marL="0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>
                <a:solidFill>
                  <a:sysClr val="windowText" lastClr="000000"/>
                </a:solidFill>
                <a:latin typeface="Arial"/>
                <a:cs typeface="Arial"/>
              </a:endParaRPr>
            </a:p>
          </p:txBody>
        </p:sp>
        <p:pic>
          <p:nvPicPr>
            <p:cNvPr id="10" name="Picture 49" descr="original_metal_w"/>
            <p:cNvPicPr>
              <a:picLocks noChangeAspect="1" noChangeArrowheads="1" noCrop="1"/>
            </p:cNvPicPr>
            <p:nvPr/>
          </p:nvPicPr>
          <p:blipFill>
            <a:blip r:embed="rId3"/>
            <a:stretch/>
          </p:blipFill>
          <p:spPr bwMode="auto">
            <a:xfrm>
              <a:off x="9750010" y="193774"/>
              <a:ext cx="374664" cy="261716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" name="AutoShape 50"/>
            <p:cNvSpPr>
              <a:spLocks noChangeArrowheads="1"/>
            </p:cNvSpPr>
            <p:nvPr/>
          </p:nvSpPr>
          <p:spPr bwMode="auto">
            <a:xfrm>
              <a:off x="9677610" y="119459"/>
              <a:ext cx="523868" cy="408499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w 21600"/>
                <a:gd name="T9" fmla="*/ 0 h 21600"/>
                <a:gd name="T10" fmla="*/ 0 w 21600"/>
                <a:gd name="T11" fmla="*/ 0 h 21600"/>
                <a:gd name="T12" fmla="*/ 0 w 21600"/>
                <a:gd name="T13" fmla="*/ 0 h 21600"/>
                <a:gd name="T14" fmla="*/ 0 w 21600"/>
                <a:gd name="T15" fmla="*/ 0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3163 w 21600"/>
                <a:gd name="T25" fmla="*/ 3161 h 21600"/>
                <a:gd name="T26" fmla="*/ 18437 w 21600"/>
                <a:gd name="T27" fmla="*/ 18439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 fill="norm" stroke="1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5400" y="10800"/>
                  </a:moveTo>
                  <a:cubicBezTo>
                    <a:pt x="5400" y="13782"/>
                    <a:pt x="7818" y="16200"/>
                    <a:pt x="10800" y="16200"/>
                  </a:cubicBezTo>
                  <a:cubicBezTo>
                    <a:pt x="13782" y="16200"/>
                    <a:pt x="16200" y="13782"/>
                    <a:pt x="16200" y="10800"/>
                  </a:cubicBezTo>
                  <a:cubicBezTo>
                    <a:pt x="16200" y="7818"/>
                    <a:pt x="13782" y="5400"/>
                    <a:pt x="10800" y="5400"/>
                  </a:cubicBezTo>
                  <a:cubicBezTo>
                    <a:pt x="7818" y="5400"/>
                    <a:pt x="5400" y="7818"/>
                    <a:pt x="5400" y="10800"/>
                  </a:cubicBezTo>
                  <a:close/>
                </a:path>
              </a:pathLst>
            </a:custGeom>
            <a:solidFill>
              <a:srgbClr val="0000FF">
                <a:alpha val="70195"/>
              </a:srgbClr>
            </a:solidFill>
            <a:ln w="9525">
              <a:noFill/>
              <a:miter lim="800000"/>
              <a:headEnd/>
              <a:tailEnd/>
            </a:ln>
          </p:spPr>
          <p:txBody>
            <a:bodyPr wrap="none" lIns="101780" tIns="50892" rIns="101780" bIns="50892" anchor="ctr"/>
            <a:lstStyle>
              <a:defPPr>
                <a:defRPr lang="ru-RU"/>
              </a:defPPr>
              <a:lvl1pPr marL="0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>
                <a:solidFill>
                  <a:sysClr val="windowText" lastClr="000000"/>
                </a:solidFill>
                <a:latin typeface="Arial"/>
                <a:cs typeface="Arial"/>
              </a:endParaRPr>
            </a:p>
          </p:txBody>
        </p:sp>
        <p:grpSp>
          <p:nvGrpSpPr>
            <p:cNvPr id="12" name="Group 51"/>
            <p:cNvGrpSpPr/>
            <p:nvPr/>
          </p:nvGrpSpPr>
          <p:grpSpPr bwMode="auto">
            <a:xfrm>
              <a:off x="9857371" y="76763"/>
              <a:ext cx="161042" cy="177940"/>
              <a:chOff x="3374" y="926"/>
              <a:chExt cx="585" cy="771"/>
            </a:xfrm>
          </p:grpSpPr>
          <p:sp>
            <p:nvSpPr>
              <p:cNvPr id="20" name="Freeform 52"/>
              <p:cNvSpPr/>
              <p:nvPr/>
            </p:nvSpPr>
            <p:spPr bwMode="auto">
              <a:xfrm>
                <a:off x="3511" y="1317"/>
                <a:ext cx="313" cy="379"/>
              </a:xfrm>
              <a:custGeom>
                <a:avLst/>
                <a:gdLst>
                  <a:gd name="T0" fmla="*/ 2147483647 w 27"/>
                  <a:gd name="T1" fmla="*/ 0 h 33"/>
                  <a:gd name="T2" fmla="*/ 2147483647 w 27"/>
                  <a:gd name="T3" fmla="*/ 0 h 33"/>
                  <a:gd name="T4" fmla="*/ 2147483647 w 27"/>
                  <a:gd name="T5" fmla="*/ 2147483647 h 33"/>
                  <a:gd name="T6" fmla="*/ 2147483647 w 27"/>
                  <a:gd name="T7" fmla="*/ 2147483647 h 33"/>
                  <a:gd name="T8" fmla="*/ 2147483647 w 27"/>
                  <a:gd name="T9" fmla="*/ 2147483647 h 33"/>
                  <a:gd name="T10" fmla="*/ 2147483647 w 27"/>
                  <a:gd name="T11" fmla="*/ 2147483647 h 33"/>
                  <a:gd name="T12" fmla="*/ 2147483647 w 27"/>
                  <a:gd name="T13" fmla="*/ 2147483647 h 33"/>
                  <a:gd name="T14" fmla="*/ 2147483647 w 27"/>
                  <a:gd name="T15" fmla="*/ 2147483647 h 33"/>
                  <a:gd name="T16" fmla="*/ 2147483647 w 27"/>
                  <a:gd name="T17" fmla="*/ 2147483647 h 33"/>
                  <a:gd name="T18" fmla="*/ 2147483647 w 27"/>
                  <a:gd name="T19" fmla="*/ 2147483647 h 33"/>
                  <a:gd name="T20" fmla="*/ 2147483647 w 27"/>
                  <a:gd name="T21" fmla="*/ 2147483647 h 33"/>
                  <a:gd name="T22" fmla="*/ 2147483647 w 27"/>
                  <a:gd name="T23" fmla="*/ 2147483647 h 33"/>
                  <a:gd name="T24" fmla="*/ 2147483647 w 27"/>
                  <a:gd name="T25" fmla="*/ 2147483647 h 33"/>
                  <a:gd name="T26" fmla="*/ 2147483647 w 27"/>
                  <a:gd name="T27" fmla="*/ 2147483647 h 33"/>
                  <a:gd name="T28" fmla="*/ 2147483647 w 27"/>
                  <a:gd name="T29" fmla="*/ 2147483647 h 33"/>
                  <a:gd name="T30" fmla="*/ 2147483647 w 27"/>
                  <a:gd name="T31" fmla="*/ 2147483647 h 33"/>
                  <a:gd name="T32" fmla="*/ 2147483647 w 27"/>
                  <a:gd name="T33" fmla="*/ 2147483647 h 33"/>
                  <a:gd name="T34" fmla="*/ 2147483647 w 27"/>
                  <a:gd name="T35" fmla="*/ 2147483647 h 33"/>
                  <a:gd name="T36" fmla="*/ 2147483647 w 27"/>
                  <a:gd name="T37" fmla="*/ 2147483647 h 33"/>
                  <a:gd name="T38" fmla="*/ 2147483647 w 27"/>
                  <a:gd name="T39" fmla="*/ 2147483647 h 33"/>
                  <a:gd name="T40" fmla="*/ 2147483647 w 27"/>
                  <a:gd name="T41" fmla="*/ 2147483647 h 33"/>
                  <a:gd name="T42" fmla="*/ 2147483647 w 27"/>
                  <a:gd name="T43" fmla="*/ 2147483647 h 33"/>
                  <a:gd name="T44" fmla="*/ 2147483647 w 27"/>
                  <a:gd name="T45" fmla="*/ 2147483647 h 33"/>
                  <a:gd name="T46" fmla="*/ 2147483647 w 27"/>
                  <a:gd name="T47" fmla="*/ 2147483647 h 33"/>
                  <a:gd name="T48" fmla="*/ 2147483647 w 27"/>
                  <a:gd name="T49" fmla="*/ 2147483647 h 33"/>
                  <a:gd name="T50" fmla="*/ 2147483647 w 27"/>
                  <a:gd name="T51" fmla="*/ 2147483647 h 33"/>
                  <a:gd name="T52" fmla="*/ 0 w 27"/>
                  <a:gd name="T53" fmla="*/ 2147483647 h 33"/>
                  <a:gd name="T54" fmla="*/ 2147483647 w 27"/>
                  <a:gd name="T55" fmla="*/ 2147483647 h 33"/>
                  <a:gd name="T56" fmla="*/ 0 w 27"/>
                  <a:gd name="T57" fmla="*/ 2147483647 h 33"/>
                  <a:gd name="T58" fmla="*/ 2147483647 w 27"/>
                  <a:gd name="T59" fmla="*/ 2147483647 h 33"/>
                  <a:gd name="T60" fmla="*/ 2147483647 w 27"/>
                  <a:gd name="T61" fmla="*/ 2147483647 h 33"/>
                  <a:gd name="T62" fmla="*/ 2147483647 w 27"/>
                  <a:gd name="T63" fmla="*/ 0 h 33"/>
                  <a:gd name="T64" fmla="*/ 2147483647 w 27"/>
                  <a:gd name="T65" fmla="*/ 0 h 33"/>
                  <a:gd name="T66" fmla="*/ 2147483647 w 27"/>
                  <a:gd name="T67" fmla="*/ 0 h 33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w 27"/>
                  <a:gd name="T103" fmla="*/ 0 h 33"/>
                  <a:gd name="T104" fmla="*/ 27 w 27"/>
                  <a:gd name="T105" fmla="*/ 33 h 33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T102" t="T103" r="T104" b="T105"/>
                <a:pathLst>
                  <a:path w="27" h="33" fill="norm" stroke="1" extrusionOk="0">
                    <a:moveTo>
                      <a:pt x="14" y="0"/>
                    </a:moveTo>
                    <a:lnTo>
                      <a:pt x="14" y="0"/>
                    </a:lnTo>
                    <a:lnTo>
                      <a:pt x="21" y="6"/>
                    </a:lnTo>
                    <a:cubicBezTo>
                      <a:pt x="22" y="8"/>
                      <a:pt x="22" y="9"/>
                      <a:pt x="21" y="10"/>
                    </a:cubicBezTo>
                    <a:cubicBezTo>
                      <a:pt x="24" y="10"/>
                      <a:pt x="27" y="11"/>
                      <a:pt x="27" y="14"/>
                    </a:cubicBezTo>
                    <a:lnTo>
                      <a:pt x="26" y="14"/>
                    </a:lnTo>
                    <a:lnTo>
                      <a:pt x="27" y="15"/>
                    </a:lnTo>
                    <a:lnTo>
                      <a:pt x="25" y="16"/>
                    </a:lnTo>
                    <a:lnTo>
                      <a:pt x="26" y="17"/>
                    </a:lnTo>
                    <a:cubicBezTo>
                      <a:pt x="25" y="17"/>
                      <a:pt x="24" y="17"/>
                      <a:pt x="24" y="16"/>
                    </a:cubicBezTo>
                    <a:cubicBezTo>
                      <a:pt x="24" y="17"/>
                      <a:pt x="23" y="18"/>
                      <a:pt x="22" y="18"/>
                    </a:cubicBezTo>
                    <a:cubicBezTo>
                      <a:pt x="22" y="16"/>
                      <a:pt x="21" y="15"/>
                      <a:pt x="19" y="15"/>
                    </a:cubicBezTo>
                    <a:cubicBezTo>
                      <a:pt x="17" y="16"/>
                      <a:pt x="16" y="16"/>
                      <a:pt x="16" y="14"/>
                    </a:cubicBezTo>
                    <a:lnTo>
                      <a:pt x="16" y="21"/>
                    </a:lnTo>
                    <a:cubicBezTo>
                      <a:pt x="18" y="28"/>
                      <a:pt x="16" y="31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1" y="31"/>
                      <a:pt x="9" y="28"/>
                      <a:pt x="11" y="21"/>
                    </a:cubicBezTo>
                    <a:lnTo>
                      <a:pt x="11" y="14"/>
                    </a:lnTo>
                    <a:cubicBezTo>
                      <a:pt x="11" y="16"/>
                      <a:pt x="10" y="16"/>
                      <a:pt x="8" y="15"/>
                    </a:cubicBezTo>
                    <a:cubicBezTo>
                      <a:pt x="6" y="15"/>
                      <a:pt x="5" y="16"/>
                      <a:pt x="5" y="18"/>
                    </a:cubicBezTo>
                    <a:cubicBezTo>
                      <a:pt x="4" y="18"/>
                      <a:pt x="4" y="17"/>
                      <a:pt x="3" y="16"/>
                    </a:cubicBezTo>
                    <a:cubicBezTo>
                      <a:pt x="3" y="17"/>
                      <a:pt x="2" y="17"/>
                      <a:pt x="1" y="17"/>
                    </a:cubicBezTo>
                    <a:lnTo>
                      <a:pt x="2" y="16"/>
                    </a:lnTo>
                    <a:lnTo>
                      <a:pt x="0" y="15"/>
                    </a:lnTo>
                    <a:lnTo>
                      <a:pt x="1" y="14"/>
                    </a:lnTo>
                    <a:lnTo>
                      <a:pt x="0" y="14"/>
                    </a:lnTo>
                    <a:cubicBezTo>
                      <a:pt x="0" y="11"/>
                      <a:pt x="3" y="10"/>
                      <a:pt x="6" y="10"/>
                    </a:cubicBezTo>
                    <a:cubicBezTo>
                      <a:pt x="5" y="9"/>
                      <a:pt x="5" y="8"/>
                      <a:pt x="6" y="6"/>
                    </a:cubicBez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1" name="Freeform 53"/>
              <p:cNvSpPr/>
              <p:nvPr/>
            </p:nvSpPr>
            <p:spPr bwMode="auto">
              <a:xfrm>
                <a:off x="3569" y="1226"/>
                <a:ext cx="198" cy="92"/>
              </a:xfrm>
              <a:custGeom>
                <a:avLst/>
                <a:gdLst>
                  <a:gd name="T0" fmla="*/ 0 w 17"/>
                  <a:gd name="T1" fmla="*/ 2147483647 h 8"/>
                  <a:gd name="T2" fmla="*/ 2147483647 w 17"/>
                  <a:gd name="T3" fmla="*/ 2147483647 h 8"/>
                  <a:gd name="T4" fmla="*/ 2147483647 w 17"/>
                  <a:gd name="T5" fmla="*/ 0 h 8"/>
                  <a:gd name="T6" fmla="*/ 2147483647 w 17"/>
                  <a:gd name="T7" fmla="*/ 0 h 8"/>
                  <a:gd name="T8" fmla="*/ 2147483647 w 17"/>
                  <a:gd name="T9" fmla="*/ 0 h 8"/>
                  <a:gd name="T10" fmla="*/ 2147483647 w 17"/>
                  <a:gd name="T11" fmla="*/ 2147483647 h 8"/>
                  <a:gd name="T12" fmla="*/ 2147483647 w 17"/>
                  <a:gd name="T13" fmla="*/ 2147483647 h 8"/>
                  <a:gd name="T14" fmla="*/ 2147483647 w 17"/>
                  <a:gd name="T15" fmla="*/ 2147483647 h 8"/>
                  <a:gd name="T16" fmla="*/ 2147483647 w 17"/>
                  <a:gd name="T17" fmla="*/ 2147483647 h 8"/>
                  <a:gd name="T18" fmla="*/ 2147483647 w 17"/>
                  <a:gd name="T19" fmla="*/ 2147483647 h 8"/>
                  <a:gd name="T20" fmla="*/ 2147483647 w 17"/>
                  <a:gd name="T21" fmla="*/ 2147483647 h 8"/>
                  <a:gd name="T22" fmla="*/ 2147483647 w 17"/>
                  <a:gd name="T23" fmla="*/ 2147483647 h 8"/>
                  <a:gd name="T24" fmla="*/ 2147483647 w 17"/>
                  <a:gd name="T25" fmla="*/ 2147483647 h 8"/>
                  <a:gd name="T26" fmla="*/ 2147483647 w 17"/>
                  <a:gd name="T27" fmla="*/ 2147483647 h 8"/>
                  <a:gd name="T28" fmla="*/ 2147483647 w 17"/>
                  <a:gd name="T29" fmla="*/ 2147483647 h 8"/>
                  <a:gd name="T30" fmla="*/ 2147483647 w 17"/>
                  <a:gd name="T31" fmla="*/ 2147483647 h 8"/>
                  <a:gd name="T32" fmla="*/ 2147483647 w 17"/>
                  <a:gd name="T33" fmla="*/ 2147483647 h 8"/>
                  <a:gd name="T34" fmla="*/ 2147483647 w 17"/>
                  <a:gd name="T35" fmla="*/ 2147483647 h 8"/>
                  <a:gd name="T36" fmla="*/ 2147483647 w 17"/>
                  <a:gd name="T37" fmla="*/ 2147483647 h 8"/>
                  <a:gd name="T38" fmla="*/ 2147483647 w 17"/>
                  <a:gd name="T39" fmla="*/ 2147483647 h 8"/>
                  <a:gd name="T40" fmla="*/ 2147483647 w 17"/>
                  <a:gd name="T41" fmla="*/ 2147483647 h 8"/>
                  <a:gd name="T42" fmla="*/ 2147483647 w 17"/>
                  <a:gd name="T43" fmla="*/ 2147483647 h 8"/>
                  <a:gd name="T44" fmla="*/ 2147483647 w 17"/>
                  <a:gd name="T45" fmla="*/ 2147483647 h 8"/>
                  <a:gd name="T46" fmla="*/ 2147483647 w 17"/>
                  <a:gd name="T47" fmla="*/ 2147483647 h 8"/>
                  <a:gd name="T48" fmla="*/ 0 w 17"/>
                  <a:gd name="T49" fmla="*/ 2147483647 h 8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7"/>
                  <a:gd name="T76" fmla="*/ 0 h 8"/>
                  <a:gd name="T77" fmla="*/ 17 w 17"/>
                  <a:gd name="T78" fmla="*/ 8 h 8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7" h="8" fill="norm" stroke="1" extrusionOk="0">
                    <a:moveTo>
                      <a:pt x="0" y="3"/>
                    </a:moveTo>
                    <a:cubicBezTo>
                      <a:pt x="2" y="3"/>
                      <a:pt x="3" y="3"/>
                      <a:pt x="2" y="1"/>
                    </a:cubicBezTo>
                    <a:lnTo>
                      <a:pt x="8" y="0"/>
                    </a:lnTo>
                    <a:lnTo>
                      <a:pt x="15" y="1"/>
                    </a:lnTo>
                    <a:cubicBezTo>
                      <a:pt x="14" y="3"/>
                      <a:pt x="15" y="3"/>
                      <a:pt x="17" y="3"/>
                    </a:cubicBezTo>
                    <a:cubicBezTo>
                      <a:pt x="16" y="4"/>
                      <a:pt x="15" y="5"/>
                      <a:pt x="14" y="4"/>
                    </a:cubicBezTo>
                    <a:cubicBezTo>
                      <a:pt x="14" y="5"/>
                      <a:pt x="14" y="6"/>
                      <a:pt x="15" y="7"/>
                    </a:cubicBezTo>
                    <a:cubicBezTo>
                      <a:pt x="14" y="6"/>
                      <a:pt x="13" y="6"/>
                      <a:pt x="13" y="5"/>
                    </a:cubicBezTo>
                    <a:lnTo>
                      <a:pt x="13" y="8"/>
                    </a:lnTo>
                    <a:cubicBezTo>
                      <a:pt x="12" y="7"/>
                      <a:pt x="12" y="6"/>
                      <a:pt x="11" y="5"/>
                    </a:cubicBezTo>
                    <a:lnTo>
                      <a:pt x="11" y="8"/>
                    </a:lnTo>
                    <a:lnTo>
                      <a:pt x="10" y="6"/>
                    </a:lnTo>
                    <a:lnTo>
                      <a:pt x="8" y="8"/>
                    </a:lnTo>
                    <a:lnTo>
                      <a:pt x="7" y="6"/>
                    </a:lnTo>
                    <a:lnTo>
                      <a:pt x="6" y="8"/>
                    </a:lnTo>
                    <a:lnTo>
                      <a:pt x="6" y="5"/>
                    </a:lnTo>
                    <a:cubicBezTo>
                      <a:pt x="5" y="6"/>
                      <a:pt x="5" y="7"/>
                      <a:pt x="4" y="8"/>
                    </a:cubicBezTo>
                    <a:lnTo>
                      <a:pt x="4" y="5"/>
                    </a:lnTo>
                    <a:cubicBezTo>
                      <a:pt x="4" y="6"/>
                      <a:pt x="3" y="6"/>
                      <a:pt x="2" y="7"/>
                    </a:cubicBezTo>
                    <a:cubicBezTo>
                      <a:pt x="3" y="6"/>
                      <a:pt x="3" y="5"/>
                      <a:pt x="3" y="4"/>
                    </a:cubicBezTo>
                    <a:cubicBezTo>
                      <a:pt x="2" y="5"/>
                      <a:pt x="1" y="4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2" name="Freeform 54"/>
              <p:cNvSpPr/>
              <p:nvPr/>
            </p:nvSpPr>
            <p:spPr bwMode="auto">
              <a:xfrm>
                <a:off x="3569" y="1180"/>
                <a:ext cx="198" cy="103"/>
              </a:xfrm>
              <a:custGeom>
                <a:avLst/>
                <a:gdLst>
                  <a:gd name="T0" fmla="*/ 2147483647 w 17"/>
                  <a:gd name="T1" fmla="*/ 2147483647 h 9"/>
                  <a:gd name="T2" fmla="*/ 2147483647 w 17"/>
                  <a:gd name="T3" fmla="*/ 0 h 9"/>
                  <a:gd name="T4" fmla="*/ 2147483647 w 17"/>
                  <a:gd name="T5" fmla="*/ 0 h 9"/>
                  <a:gd name="T6" fmla="*/ 2147483647 w 17"/>
                  <a:gd name="T7" fmla="*/ 0 h 9"/>
                  <a:gd name="T8" fmla="*/ 2147483647 w 17"/>
                  <a:gd name="T9" fmla="*/ 0 h 9"/>
                  <a:gd name="T10" fmla="*/ 2147483647 w 17"/>
                  <a:gd name="T11" fmla="*/ 0 h 9"/>
                  <a:gd name="T12" fmla="*/ 2147483647 w 17"/>
                  <a:gd name="T13" fmla="*/ 2147483647 h 9"/>
                  <a:gd name="T14" fmla="*/ 0 w 17"/>
                  <a:gd name="T15" fmla="*/ 2147483647 h 9"/>
                  <a:gd name="T16" fmla="*/ 2147483647 w 17"/>
                  <a:gd name="T17" fmla="*/ 2147483647 h 9"/>
                  <a:gd name="T18" fmla="*/ 2147483647 w 17"/>
                  <a:gd name="T19" fmla="*/ 2147483647 h 9"/>
                  <a:gd name="T20" fmla="*/ 2147483647 w 17"/>
                  <a:gd name="T21" fmla="*/ 2147483647 h 9"/>
                  <a:gd name="T22" fmla="*/ 2147483647 w 17"/>
                  <a:gd name="T23" fmla="*/ 2147483647 h 9"/>
                  <a:gd name="T24" fmla="*/ 2147483647 w 17"/>
                  <a:gd name="T25" fmla="*/ 2147483647 h 9"/>
                  <a:gd name="T26" fmla="*/ 2147483647 w 17"/>
                  <a:gd name="T27" fmla="*/ 2147483647 h 9"/>
                  <a:gd name="T28" fmla="*/ 2147483647 w 17"/>
                  <a:gd name="T29" fmla="*/ 2147483647 h 9"/>
                  <a:gd name="T30" fmla="*/ 2147483647 w 17"/>
                  <a:gd name="T31" fmla="*/ 2147483647 h 9"/>
                  <a:gd name="T32" fmla="*/ 2147483647 w 17"/>
                  <a:gd name="T33" fmla="*/ 2147483647 h 9"/>
                  <a:gd name="T34" fmla="*/ 2147483647 w 17"/>
                  <a:gd name="T35" fmla="*/ 2147483647 h 9"/>
                  <a:gd name="T36" fmla="*/ 2147483647 w 17"/>
                  <a:gd name="T37" fmla="*/ 2147483647 h 9"/>
                  <a:gd name="T38" fmla="*/ 2147483647 w 17"/>
                  <a:gd name="T39" fmla="*/ 2147483647 h 9"/>
                  <a:gd name="T40" fmla="*/ 2147483647 w 17"/>
                  <a:gd name="T41" fmla="*/ 2147483647 h 9"/>
                  <a:gd name="T42" fmla="*/ 2147483647 w 17"/>
                  <a:gd name="T43" fmla="*/ 2147483647 h 9"/>
                  <a:gd name="T44" fmla="*/ 2147483647 w 17"/>
                  <a:gd name="T45" fmla="*/ 2147483647 h 9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w 17"/>
                  <a:gd name="T70" fmla="*/ 0 h 9"/>
                  <a:gd name="T71" fmla="*/ 17 w 17"/>
                  <a:gd name="T72" fmla="*/ 9 h 9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T69" t="T70" r="T71" b="T72"/>
                <a:pathLst>
                  <a:path w="17" h="9" fill="norm" stroke="1" extrusionOk="0">
                    <a:moveTo>
                      <a:pt x="14" y="2"/>
                    </a:moveTo>
                    <a:lnTo>
                      <a:pt x="12" y="0"/>
                    </a:lnTo>
                    <a:lnTo>
                      <a:pt x="9" y="0"/>
                    </a:lnTo>
                    <a:lnTo>
                      <a:pt x="5" y="0"/>
                    </a:lnTo>
                    <a:lnTo>
                      <a:pt x="3" y="2"/>
                    </a:lnTo>
                    <a:cubicBezTo>
                      <a:pt x="4" y="4"/>
                      <a:pt x="3" y="5"/>
                      <a:pt x="0" y="6"/>
                    </a:cubicBezTo>
                    <a:cubicBezTo>
                      <a:pt x="1" y="7"/>
                      <a:pt x="2" y="7"/>
                      <a:pt x="4" y="6"/>
                    </a:cubicBezTo>
                    <a:lnTo>
                      <a:pt x="2" y="8"/>
                    </a:lnTo>
                    <a:cubicBezTo>
                      <a:pt x="4" y="8"/>
                      <a:pt x="5" y="7"/>
                      <a:pt x="6" y="5"/>
                    </a:cubicBezTo>
                    <a:lnTo>
                      <a:pt x="6" y="9"/>
                    </a:lnTo>
                    <a:cubicBezTo>
                      <a:pt x="7" y="8"/>
                      <a:pt x="8" y="6"/>
                      <a:pt x="7" y="4"/>
                    </a:cubicBezTo>
                    <a:lnTo>
                      <a:pt x="9" y="7"/>
                    </a:lnTo>
                    <a:lnTo>
                      <a:pt x="10" y="4"/>
                    </a:lnTo>
                    <a:cubicBezTo>
                      <a:pt x="9" y="6"/>
                      <a:pt x="10" y="8"/>
                      <a:pt x="11" y="9"/>
                    </a:cubicBezTo>
                    <a:lnTo>
                      <a:pt x="11" y="5"/>
                    </a:lnTo>
                    <a:cubicBezTo>
                      <a:pt x="12" y="7"/>
                      <a:pt x="13" y="8"/>
                      <a:pt x="15" y="8"/>
                    </a:cubicBezTo>
                    <a:lnTo>
                      <a:pt x="13" y="6"/>
                    </a:lnTo>
                    <a:cubicBezTo>
                      <a:pt x="15" y="7"/>
                      <a:pt x="16" y="7"/>
                      <a:pt x="17" y="6"/>
                    </a:cubicBezTo>
                    <a:cubicBezTo>
                      <a:pt x="14" y="5"/>
                      <a:pt x="13" y="4"/>
                      <a:pt x="14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3" name="Freeform 55"/>
              <p:cNvSpPr/>
              <p:nvPr/>
            </p:nvSpPr>
            <p:spPr bwMode="auto">
              <a:xfrm>
                <a:off x="3559" y="1260"/>
                <a:ext cx="53" cy="34"/>
              </a:xfrm>
              <a:custGeom>
                <a:avLst/>
                <a:gdLst>
                  <a:gd name="T0" fmla="*/ 0 w 5"/>
                  <a:gd name="T1" fmla="*/ 2147483647 h 3"/>
                  <a:gd name="T2" fmla="*/ 2147483647 w 5"/>
                  <a:gd name="T3" fmla="*/ 0 h 3"/>
                  <a:gd name="T4" fmla="*/ 2147483647 w 5"/>
                  <a:gd name="T5" fmla="*/ 2147483647 h 3"/>
                  <a:gd name="T6" fmla="*/ 2147483647 w 5"/>
                  <a:gd name="T7" fmla="*/ 2147483647 h 3"/>
                  <a:gd name="T8" fmla="*/ 0 w 5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3"/>
                  <a:gd name="T17" fmla="*/ 5 w 5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3" fill="norm" stroke="1" extrusionOk="0">
                    <a:moveTo>
                      <a:pt x="0" y="2"/>
                    </a:moveTo>
                    <a:lnTo>
                      <a:pt x="2" y="0"/>
                    </a:lnTo>
                    <a:lnTo>
                      <a:pt x="5" y="1"/>
                    </a:lnTo>
                    <a:lnTo>
                      <a:pt x="4" y="3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4" name="Freeform 56"/>
              <p:cNvSpPr/>
              <p:nvPr/>
            </p:nvSpPr>
            <p:spPr bwMode="auto">
              <a:xfrm>
                <a:off x="3718" y="1260"/>
                <a:ext cx="58" cy="34"/>
              </a:xfrm>
              <a:custGeom>
                <a:avLst/>
                <a:gdLst>
                  <a:gd name="T0" fmla="*/ 2147483647 w 5"/>
                  <a:gd name="T1" fmla="*/ 2147483647 h 3"/>
                  <a:gd name="T2" fmla="*/ 2147483647 w 5"/>
                  <a:gd name="T3" fmla="*/ 0 h 3"/>
                  <a:gd name="T4" fmla="*/ 0 w 5"/>
                  <a:gd name="T5" fmla="*/ 2147483647 h 3"/>
                  <a:gd name="T6" fmla="*/ 2147483647 w 5"/>
                  <a:gd name="T7" fmla="*/ 2147483647 h 3"/>
                  <a:gd name="T8" fmla="*/ 2147483647 w 5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3"/>
                  <a:gd name="T17" fmla="*/ 5 w 5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3" fill="norm" stroke="1" extrusionOk="0">
                    <a:moveTo>
                      <a:pt x="5" y="2"/>
                    </a:moveTo>
                    <a:lnTo>
                      <a:pt x="3" y="0"/>
                    </a:lnTo>
                    <a:lnTo>
                      <a:pt x="0" y="1"/>
                    </a:lnTo>
                    <a:lnTo>
                      <a:pt x="1" y="3"/>
                    </a:lnTo>
                    <a:lnTo>
                      <a:pt x="5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5" name="Freeform 57"/>
              <p:cNvSpPr/>
              <p:nvPr/>
            </p:nvSpPr>
            <p:spPr bwMode="auto">
              <a:xfrm>
                <a:off x="3544" y="1478"/>
                <a:ext cx="92" cy="149"/>
              </a:xfrm>
              <a:custGeom>
                <a:avLst/>
                <a:gdLst>
                  <a:gd name="T0" fmla="*/ 2147483647 w 8"/>
                  <a:gd name="T1" fmla="*/ 2147483647 h 13"/>
                  <a:gd name="T2" fmla="*/ 2147483647 w 8"/>
                  <a:gd name="T3" fmla="*/ 2147483647 h 13"/>
                  <a:gd name="T4" fmla="*/ 2147483647 w 8"/>
                  <a:gd name="T5" fmla="*/ 2147483647 h 13"/>
                  <a:gd name="T6" fmla="*/ 2147483647 w 8"/>
                  <a:gd name="T7" fmla="*/ 2147483647 h 13"/>
                  <a:gd name="T8" fmla="*/ 2147483647 w 8"/>
                  <a:gd name="T9" fmla="*/ 2147483647 h 13"/>
                  <a:gd name="T10" fmla="*/ 2147483647 w 8"/>
                  <a:gd name="T11" fmla="*/ 0 h 13"/>
                  <a:gd name="T12" fmla="*/ 2147483647 w 8"/>
                  <a:gd name="T13" fmla="*/ 2147483647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3"/>
                  <a:gd name="T23" fmla="*/ 8 w 8"/>
                  <a:gd name="T24" fmla="*/ 13 h 1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3" fill="norm" stroke="1" extrusionOk="0">
                    <a:moveTo>
                      <a:pt x="8" y="4"/>
                    </a:moveTo>
                    <a:cubicBezTo>
                      <a:pt x="5" y="6"/>
                      <a:pt x="4" y="9"/>
                      <a:pt x="5" y="13"/>
                    </a:cubicBezTo>
                    <a:cubicBezTo>
                      <a:pt x="2" y="13"/>
                      <a:pt x="2" y="12"/>
                      <a:pt x="2" y="10"/>
                    </a:cubicBezTo>
                    <a:cubicBezTo>
                      <a:pt x="0" y="9"/>
                      <a:pt x="0" y="8"/>
                      <a:pt x="1" y="7"/>
                    </a:cubicBezTo>
                    <a:cubicBezTo>
                      <a:pt x="1" y="7"/>
                      <a:pt x="3" y="7"/>
                      <a:pt x="4" y="5"/>
                    </a:cubicBezTo>
                    <a:cubicBezTo>
                      <a:pt x="7" y="4"/>
                      <a:pt x="8" y="2"/>
                      <a:pt x="8" y="0"/>
                    </a:cubicBezTo>
                    <a:lnTo>
                      <a:pt x="8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6" name="Freeform 58"/>
              <p:cNvSpPr/>
              <p:nvPr/>
            </p:nvSpPr>
            <p:spPr bwMode="auto">
              <a:xfrm>
                <a:off x="3593" y="1524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0 w 4"/>
                  <a:gd name="T7" fmla="*/ 2147483647 h 13"/>
                  <a:gd name="T8" fmla="*/ 2147483647 w 4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3"/>
                  <a:gd name="T17" fmla="*/ 4 w 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3" fill="norm" stroke="1" extrusionOk="0">
                    <a:moveTo>
                      <a:pt x="4" y="13"/>
                    </a:moveTo>
                    <a:cubicBezTo>
                      <a:pt x="3" y="10"/>
                      <a:pt x="3" y="7"/>
                      <a:pt x="4" y="3"/>
                    </a:cubicBezTo>
                    <a:lnTo>
                      <a:pt x="4" y="0"/>
                    </a:lnTo>
                    <a:cubicBezTo>
                      <a:pt x="1" y="2"/>
                      <a:pt x="0" y="5"/>
                      <a:pt x="0" y="9"/>
                    </a:cubicBezTo>
                    <a:cubicBezTo>
                      <a:pt x="1" y="12"/>
                      <a:pt x="3" y="13"/>
                      <a:pt x="4" y="1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7" name="Freeform 59"/>
              <p:cNvSpPr/>
              <p:nvPr/>
            </p:nvSpPr>
            <p:spPr bwMode="auto">
              <a:xfrm>
                <a:off x="3535" y="1432"/>
                <a:ext cx="67" cy="69"/>
              </a:xfrm>
              <a:custGeom>
                <a:avLst/>
                <a:gdLst>
                  <a:gd name="T0" fmla="*/ 0 w 6"/>
                  <a:gd name="T1" fmla="*/ 2147483647 h 6"/>
                  <a:gd name="T2" fmla="*/ 2147483647 w 6"/>
                  <a:gd name="T3" fmla="*/ 0 h 6"/>
                  <a:gd name="T4" fmla="*/ 0 60000 65536"/>
                  <a:gd name="T5" fmla="*/ 0 60000 65536"/>
                  <a:gd name="T6" fmla="*/ 0 w 6"/>
                  <a:gd name="T7" fmla="*/ 0 h 6"/>
                  <a:gd name="T8" fmla="*/ 6 w 6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6" h="6" fill="norm" stroke="1" extrusionOk="0">
                    <a:moveTo>
                      <a:pt x="0" y="6"/>
                    </a:moveTo>
                    <a:cubicBezTo>
                      <a:pt x="1" y="5"/>
                      <a:pt x="2" y="0"/>
                      <a:pt x="6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8" name="Freeform 60"/>
              <p:cNvSpPr/>
              <p:nvPr/>
            </p:nvSpPr>
            <p:spPr bwMode="auto">
              <a:xfrm>
                <a:off x="3544" y="1432"/>
                <a:ext cx="58" cy="92"/>
              </a:xfrm>
              <a:custGeom>
                <a:avLst/>
                <a:gdLst>
                  <a:gd name="T0" fmla="*/ 2147483647 w 5"/>
                  <a:gd name="T1" fmla="*/ 2147483647 h 8"/>
                  <a:gd name="T2" fmla="*/ 2147483647 w 5"/>
                  <a:gd name="T3" fmla="*/ 0 h 8"/>
                  <a:gd name="T4" fmla="*/ 0 60000 65536"/>
                  <a:gd name="T5" fmla="*/ 0 60000 65536"/>
                  <a:gd name="T6" fmla="*/ 0 w 5"/>
                  <a:gd name="T7" fmla="*/ 0 h 8"/>
                  <a:gd name="T8" fmla="*/ 5 w 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8" fill="norm" stroke="1" extrusionOk="0">
                    <a:moveTo>
                      <a:pt x="2" y="8"/>
                    </a:moveTo>
                    <a:cubicBezTo>
                      <a:pt x="0" y="5"/>
                      <a:pt x="2" y="3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9" name="Freeform 61"/>
              <p:cNvSpPr/>
              <p:nvPr/>
            </p:nvSpPr>
            <p:spPr bwMode="auto">
              <a:xfrm>
                <a:off x="3578" y="1432"/>
                <a:ext cx="58" cy="57"/>
              </a:xfrm>
              <a:custGeom>
                <a:avLst/>
                <a:gdLst>
                  <a:gd name="T0" fmla="*/ 2147483647 w 5"/>
                  <a:gd name="T1" fmla="*/ 2147483647 h 5"/>
                  <a:gd name="T2" fmla="*/ 2147483647 w 5"/>
                  <a:gd name="T3" fmla="*/ 0 h 5"/>
                  <a:gd name="T4" fmla="*/ 0 60000 65536"/>
                  <a:gd name="T5" fmla="*/ 0 60000 65536"/>
                  <a:gd name="T6" fmla="*/ 0 w 5"/>
                  <a:gd name="T7" fmla="*/ 0 h 5"/>
                  <a:gd name="T8" fmla="*/ 5 w 5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5" fill="norm" stroke="1" extrusionOk="0">
                    <a:moveTo>
                      <a:pt x="1" y="5"/>
                    </a:moveTo>
                    <a:cubicBezTo>
                      <a:pt x="0" y="4"/>
                      <a:pt x="2" y="2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0" name="Freeform 62"/>
              <p:cNvSpPr/>
              <p:nvPr/>
            </p:nvSpPr>
            <p:spPr bwMode="auto">
              <a:xfrm>
                <a:off x="3593" y="1467"/>
                <a:ext cx="43" cy="23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0 h 2"/>
                  <a:gd name="T4" fmla="*/ 0 60000 65536"/>
                  <a:gd name="T5" fmla="*/ 0 60000 65536"/>
                  <a:gd name="T6" fmla="*/ 0 w 4"/>
                  <a:gd name="T7" fmla="*/ 0 h 2"/>
                  <a:gd name="T8" fmla="*/ 4 w 4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" fill="norm" stroke="1" extrusionOk="0">
                    <a:moveTo>
                      <a:pt x="0" y="2"/>
                    </a:moveTo>
                    <a:cubicBezTo>
                      <a:pt x="1" y="1"/>
                      <a:pt x="3" y="0"/>
                      <a:pt x="4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1" name="Freeform 63"/>
              <p:cNvSpPr/>
              <p:nvPr/>
            </p:nvSpPr>
            <p:spPr bwMode="auto">
              <a:xfrm>
                <a:off x="3525" y="1444"/>
                <a:ext cx="53" cy="34"/>
              </a:xfrm>
              <a:custGeom>
                <a:avLst/>
                <a:gdLst>
                  <a:gd name="T0" fmla="*/ 0 w 5"/>
                  <a:gd name="T1" fmla="*/ 2147483647 h 3"/>
                  <a:gd name="T2" fmla="*/ 2147483647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 fill="norm" stroke="1" extrusionOk="0">
                    <a:moveTo>
                      <a:pt x="0" y="3"/>
                    </a:moveTo>
                    <a:cubicBezTo>
                      <a:pt x="0" y="2"/>
                      <a:pt x="2" y="0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2" name="Freeform 64"/>
              <p:cNvSpPr/>
              <p:nvPr/>
            </p:nvSpPr>
            <p:spPr bwMode="auto">
              <a:xfrm>
                <a:off x="3544" y="1432"/>
                <a:ext cx="58" cy="69"/>
              </a:xfrm>
              <a:custGeom>
                <a:avLst/>
                <a:gdLst>
                  <a:gd name="T0" fmla="*/ 0 w 5"/>
                  <a:gd name="T1" fmla="*/ 2147483647 h 6"/>
                  <a:gd name="T2" fmla="*/ 2147483647 w 5"/>
                  <a:gd name="T3" fmla="*/ 0 h 6"/>
                  <a:gd name="T4" fmla="*/ 0 60000 65536"/>
                  <a:gd name="T5" fmla="*/ 0 60000 65536"/>
                  <a:gd name="T6" fmla="*/ 0 w 5"/>
                  <a:gd name="T7" fmla="*/ 0 h 6"/>
                  <a:gd name="T8" fmla="*/ 5 w 5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6" fill="norm" stroke="1" extrusionOk="0">
                    <a:moveTo>
                      <a:pt x="0" y="6"/>
                    </a:moveTo>
                    <a:cubicBezTo>
                      <a:pt x="1" y="3"/>
                      <a:pt x="2" y="1"/>
                      <a:pt x="5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3" name="Freeform 65"/>
              <p:cNvSpPr/>
              <p:nvPr/>
            </p:nvSpPr>
            <p:spPr bwMode="auto">
              <a:xfrm>
                <a:off x="3559" y="1513"/>
                <a:ext cx="77" cy="57"/>
              </a:xfrm>
              <a:custGeom>
                <a:avLst/>
                <a:gdLst>
                  <a:gd name="T0" fmla="*/ 0 w 7"/>
                  <a:gd name="T1" fmla="*/ 2147483647 h 5"/>
                  <a:gd name="T2" fmla="*/ 2147483647 w 7"/>
                  <a:gd name="T3" fmla="*/ 2147483647 h 5"/>
                  <a:gd name="T4" fmla="*/ 2147483647 w 7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5"/>
                  <a:gd name="T11" fmla="*/ 7 w 7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5" fill="norm" stroke="1" extrusionOk="0">
                    <a:moveTo>
                      <a:pt x="0" y="5"/>
                    </a:moveTo>
                    <a:cubicBezTo>
                      <a:pt x="1" y="5"/>
                      <a:pt x="2" y="5"/>
                      <a:pt x="3" y="4"/>
                    </a:cubicBezTo>
                    <a:lnTo>
                      <a:pt x="7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4" name="Freeform 66"/>
              <p:cNvSpPr/>
              <p:nvPr/>
            </p:nvSpPr>
            <p:spPr bwMode="auto">
              <a:xfrm>
                <a:off x="3569" y="1559"/>
                <a:ext cx="24" cy="57"/>
              </a:xfrm>
              <a:custGeom>
                <a:avLst/>
                <a:gdLst>
                  <a:gd name="T0" fmla="*/ 2147483647 w 2"/>
                  <a:gd name="T1" fmla="*/ 0 h 5"/>
                  <a:gd name="T2" fmla="*/ 2147483647 w 2"/>
                  <a:gd name="T3" fmla="*/ 2147483647 h 5"/>
                  <a:gd name="T4" fmla="*/ 0 60000 65536"/>
                  <a:gd name="T5" fmla="*/ 0 60000 65536"/>
                  <a:gd name="T6" fmla="*/ 0 w 2"/>
                  <a:gd name="T7" fmla="*/ 0 h 5"/>
                  <a:gd name="T8" fmla="*/ 2 w 2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5" fill="norm" stroke="1" extrusionOk="0">
                    <a:moveTo>
                      <a:pt x="2" y="0"/>
                    </a:moveTo>
                    <a:cubicBezTo>
                      <a:pt x="1" y="2"/>
                      <a:pt x="0" y="3"/>
                      <a:pt x="1" y="5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5" name="Freeform 67"/>
              <p:cNvSpPr/>
              <p:nvPr/>
            </p:nvSpPr>
            <p:spPr bwMode="auto">
              <a:xfrm>
                <a:off x="3602" y="1536"/>
                <a:ext cx="34" cy="115"/>
              </a:xfrm>
              <a:custGeom>
                <a:avLst/>
                <a:gdLst>
                  <a:gd name="T0" fmla="*/ 2147483647 w 3"/>
                  <a:gd name="T1" fmla="*/ 0 h 10"/>
                  <a:gd name="T2" fmla="*/ 2147483647 w 3"/>
                  <a:gd name="T3" fmla="*/ 2147483647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 fill="norm" stroke="1" extrusionOk="0">
                    <a:moveTo>
                      <a:pt x="3" y="0"/>
                    </a:moveTo>
                    <a:cubicBezTo>
                      <a:pt x="0" y="2"/>
                      <a:pt x="0" y="6"/>
                      <a:pt x="1" y="1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6" name="Freeform 68"/>
              <p:cNvSpPr/>
              <p:nvPr/>
            </p:nvSpPr>
            <p:spPr bwMode="auto">
              <a:xfrm>
                <a:off x="3602" y="1547"/>
                <a:ext cx="34" cy="115"/>
              </a:xfrm>
              <a:custGeom>
                <a:avLst/>
                <a:gdLst>
                  <a:gd name="T0" fmla="*/ 2147483647 w 3"/>
                  <a:gd name="T1" fmla="*/ 2147483647 h 10"/>
                  <a:gd name="T2" fmla="*/ 2147483647 w 3"/>
                  <a:gd name="T3" fmla="*/ 0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 fill="norm" stroke="1" extrusionOk="0">
                    <a:moveTo>
                      <a:pt x="3" y="10"/>
                    </a:moveTo>
                    <a:cubicBezTo>
                      <a:pt x="0" y="8"/>
                      <a:pt x="1" y="4"/>
                      <a:pt x="3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7" name="Freeform 69"/>
              <p:cNvSpPr/>
              <p:nvPr/>
            </p:nvSpPr>
            <p:spPr bwMode="auto">
              <a:xfrm>
                <a:off x="3636" y="1559"/>
                <a:ext cx="34" cy="126"/>
              </a:xfrm>
              <a:custGeom>
                <a:avLst/>
                <a:gdLst>
                  <a:gd name="T0" fmla="*/ 2147483647 w 3"/>
                  <a:gd name="T1" fmla="*/ 0 h 11"/>
                  <a:gd name="T2" fmla="*/ 2147483647 w 3"/>
                  <a:gd name="T3" fmla="*/ 2147483647 h 11"/>
                  <a:gd name="T4" fmla="*/ 0 60000 65536"/>
                  <a:gd name="T5" fmla="*/ 0 60000 65536"/>
                  <a:gd name="T6" fmla="*/ 0 w 3"/>
                  <a:gd name="T7" fmla="*/ 0 h 11"/>
                  <a:gd name="T8" fmla="*/ 3 w 3"/>
                  <a:gd name="T9" fmla="*/ 11 h 1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1" fill="norm" stroke="1" extrusionOk="0">
                    <a:moveTo>
                      <a:pt x="3" y="0"/>
                    </a:moveTo>
                    <a:cubicBezTo>
                      <a:pt x="0" y="6"/>
                      <a:pt x="1" y="9"/>
                      <a:pt x="3" y="11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8" name="Freeform 70"/>
              <p:cNvSpPr/>
              <p:nvPr/>
            </p:nvSpPr>
            <p:spPr bwMode="auto">
              <a:xfrm>
                <a:off x="3699" y="1478"/>
                <a:ext cx="92" cy="149"/>
              </a:xfrm>
              <a:custGeom>
                <a:avLst/>
                <a:gdLst>
                  <a:gd name="T0" fmla="*/ 0 w 8"/>
                  <a:gd name="T1" fmla="*/ 2147483647 h 13"/>
                  <a:gd name="T2" fmla="*/ 2147483647 w 8"/>
                  <a:gd name="T3" fmla="*/ 2147483647 h 13"/>
                  <a:gd name="T4" fmla="*/ 2147483647 w 8"/>
                  <a:gd name="T5" fmla="*/ 2147483647 h 13"/>
                  <a:gd name="T6" fmla="*/ 2147483647 w 8"/>
                  <a:gd name="T7" fmla="*/ 2147483647 h 13"/>
                  <a:gd name="T8" fmla="*/ 2147483647 w 8"/>
                  <a:gd name="T9" fmla="*/ 2147483647 h 13"/>
                  <a:gd name="T10" fmla="*/ 0 w 8"/>
                  <a:gd name="T11" fmla="*/ 0 h 13"/>
                  <a:gd name="T12" fmla="*/ 0 w 8"/>
                  <a:gd name="T13" fmla="*/ 2147483647 h 1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"/>
                  <a:gd name="T22" fmla="*/ 0 h 13"/>
                  <a:gd name="T23" fmla="*/ 8 w 8"/>
                  <a:gd name="T24" fmla="*/ 13 h 13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" h="13" fill="norm" stroke="1" extrusionOk="0">
                    <a:moveTo>
                      <a:pt x="0" y="4"/>
                    </a:moveTo>
                    <a:cubicBezTo>
                      <a:pt x="3" y="6"/>
                      <a:pt x="4" y="9"/>
                      <a:pt x="4" y="13"/>
                    </a:cubicBezTo>
                    <a:cubicBezTo>
                      <a:pt x="6" y="13"/>
                      <a:pt x="7" y="12"/>
                      <a:pt x="6" y="10"/>
                    </a:cubicBezTo>
                    <a:cubicBezTo>
                      <a:pt x="8" y="9"/>
                      <a:pt x="8" y="8"/>
                      <a:pt x="8" y="7"/>
                    </a:cubicBezTo>
                    <a:cubicBezTo>
                      <a:pt x="7" y="7"/>
                      <a:pt x="5" y="7"/>
                      <a:pt x="4" y="5"/>
                    </a:cubicBezTo>
                    <a:cubicBezTo>
                      <a:pt x="1" y="4"/>
                      <a:pt x="0" y="2"/>
                      <a:pt x="0" y="0"/>
                    </a:cubicBez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9" name="Freeform 71"/>
              <p:cNvSpPr/>
              <p:nvPr/>
            </p:nvSpPr>
            <p:spPr bwMode="auto">
              <a:xfrm>
                <a:off x="3699" y="1524"/>
                <a:ext cx="43" cy="149"/>
              </a:xfrm>
              <a:custGeom>
                <a:avLst/>
                <a:gdLst>
                  <a:gd name="T0" fmla="*/ 0 w 4"/>
                  <a:gd name="T1" fmla="*/ 2147483647 h 13"/>
                  <a:gd name="T2" fmla="*/ 0 w 4"/>
                  <a:gd name="T3" fmla="*/ 2147483647 h 13"/>
                  <a:gd name="T4" fmla="*/ 0 w 4"/>
                  <a:gd name="T5" fmla="*/ 0 h 13"/>
                  <a:gd name="T6" fmla="*/ 2147483647 w 4"/>
                  <a:gd name="T7" fmla="*/ 2147483647 h 13"/>
                  <a:gd name="T8" fmla="*/ 0 w 4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13"/>
                  <a:gd name="T17" fmla="*/ 4 w 4"/>
                  <a:gd name="T18" fmla="*/ 13 h 1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13" fill="norm" stroke="1" extrusionOk="0">
                    <a:moveTo>
                      <a:pt x="0" y="13"/>
                    </a:moveTo>
                    <a:cubicBezTo>
                      <a:pt x="1" y="10"/>
                      <a:pt x="1" y="7"/>
                      <a:pt x="0" y="3"/>
                    </a:cubicBezTo>
                    <a:lnTo>
                      <a:pt x="0" y="0"/>
                    </a:lnTo>
                    <a:cubicBezTo>
                      <a:pt x="3" y="2"/>
                      <a:pt x="4" y="5"/>
                      <a:pt x="4" y="9"/>
                    </a:cubicBezTo>
                    <a:cubicBezTo>
                      <a:pt x="3" y="12"/>
                      <a:pt x="2" y="13"/>
                      <a:pt x="0" y="1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40" name="Freeform 72"/>
              <p:cNvSpPr/>
              <p:nvPr/>
            </p:nvSpPr>
            <p:spPr bwMode="auto">
              <a:xfrm>
                <a:off x="3732" y="1432"/>
                <a:ext cx="77" cy="69"/>
              </a:xfrm>
              <a:custGeom>
                <a:avLst/>
                <a:gdLst>
                  <a:gd name="T0" fmla="*/ 2147483647 w 7"/>
                  <a:gd name="T1" fmla="*/ 2147483647 h 6"/>
                  <a:gd name="T2" fmla="*/ 0 w 7"/>
                  <a:gd name="T3" fmla="*/ 0 h 6"/>
                  <a:gd name="T4" fmla="*/ 0 60000 65536"/>
                  <a:gd name="T5" fmla="*/ 0 60000 65536"/>
                  <a:gd name="T6" fmla="*/ 0 w 7"/>
                  <a:gd name="T7" fmla="*/ 0 h 6"/>
                  <a:gd name="T8" fmla="*/ 7 w 7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7" h="6" fill="norm" stroke="1" extrusionOk="0">
                    <a:moveTo>
                      <a:pt x="7" y="6"/>
                    </a:moveTo>
                    <a:cubicBezTo>
                      <a:pt x="5" y="5"/>
                      <a:pt x="5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41" name="Freeform 73"/>
              <p:cNvSpPr/>
              <p:nvPr/>
            </p:nvSpPr>
            <p:spPr bwMode="auto">
              <a:xfrm>
                <a:off x="3732" y="1432"/>
                <a:ext cx="58" cy="92"/>
              </a:xfrm>
              <a:custGeom>
                <a:avLst/>
                <a:gdLst>
                  <a:gd name="T0" fmla="*/ 2147483647 w 5"/>
                  <a:gd name="T1" fmla="*/ 2147483647 h 8"/>
                  <a:gd name="T2" fmla="*/ 0 w 5"/>
                  <a:gd name="T3" fmla="*/ 0 h 8"/>
                  <a:gd name="T4" fmla="*/ 0 60000 65536"/>
                  <a:gd name="T5" fmla="*/ 0 60000 65536"/>
                  <a:gd name="T6" fmla="*/ 0 w 5"/>
                  <a:gd name="T7" fmla="*/ 0 h 8"/>
                  <a:gd name="T8" fmla="*/ 5 w 5"/>
                  <a:gd name="T9" fmla="*/ 8 h 8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8" fill="norm" stroke="1" extrusionOk="0">
                    <a:moveTo>
                      <a:pt x="3" y="8"/>
                    </a:moveTo>
                    <a:cubicBezTo>
                      <a:pt x="5" y="5"/>
                      <a:pt x="3" y="3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42" name="Freeform 74"/>
              <p:cNvSpPr/>
              <p:nvPr/>
            </p:nvSpPr>
            <p:spPr bwMode="auto">
              <a:xfrm>
                <a:off x="3703" y="1432"/>
                <a:ext cx="48" cy="57"/>
              </a:xfrm>
              <a:custGeom>
                <a:avLst/>
                <a:gdLst>
                  <a:gd name="T0" fmla="*/ 2147483647 w 4"/>
                  <a:gd name="T1" fmla="*/ 2147483647 h 5"/>
                  <a:gd name="T2" fmla="*/ 0 w 4"/>
                  <a:gd name="T3" fmla="*/ 0 h 5"/>
                  <a:gd name="T4" fmla="*/ 0 60000 65536"/>
                  <a:gd name="T5" fmla="*/ 0 60000 65536"/>
                  <a:gd name="T6" fmla="*/ 0 w 4"/>
                  <a:gd name="T7" fmla="*/ 0 h 5"/>
                  <a:gd name="T8" fmla="*/ 4 w 4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5" fill="norm" stroke="1" extrusionOk="0">
                    <a:moveTo>
                      <a:pt x="4" y="5"/>
                    </a:moveTo>
                    <a:cubicBezTo>
                      <a:pt x="4" y="4"/>
                      <a:pt x="2" y="2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43" name="Freeform 75"/>
              <p:cNvSpPr/>
              <p:nvPr/>
            </p:nvSpPr>
            <p:spPr bwMode="auto">
              <a:xfrm>
                <a:off x="3699" y="1467"/>
                <a:ext cx="43" cy="23"/>
              </a:xfrm>
              <a:custGeom>
                <a:avLst/>
                <a:gdLst>
                  <a:gd name="T0" fmla="*/ 2147483647 w 4"/>
                  <a:gd name="T1" fmla="*/ 2147483647 h 2"/>
                  <a:gd name="T2" fmla="*/ 0 w 4"/>
                  <a:gd name="T3" fmla="*/ 0 h 2"/>
                  <a:gd name="T4" fmla="*/ 0 60000 65536"/>
                  <a:gd name="T5" fmla="*/ 0 60000 65536"/>
                  <a:gd name="T6" fmla="*/ 0 w 4"/>
                  <a:gd name="T7" fmla="*/ 0 h 2"/>
                  <a:gd name="T8" fmla="*/ 4 w 4"/>
                  <a:gd name="T9" fmla="*/ 2 h 2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2" fill="norm" stroke="1" extrusionOk="0">
                    <a:moveTo>
                      <a:pt x="4" y="2"/>
                    </a:moveTo>
                    <a:cubicBezTo>
                      <a:pt x="3" y="1"/>
                      <a:pt x="1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44" name="Freeform 76"/>
              <p:cNvSpPr/>
              <p:nvPr/>
            </p:nvSpPr>
            <p:spPr bwMode="auto">
              <a:xfrm>
                <a:off x="3752" y="1444"/>
                <a:ext cx="58" cy="34"/>
              </a:xfrm>
              <a:custGeom>
                <a:avLst/>
                <a:gdLst>
                  <a:gd name="T0" fmla="*/ 2147483647 w 5"/>
                  <a:gd name="T1" fmla="*/ 2147483647 h 3"/>
                  <a:gd name="T2" fmla="*/ 0 w 5"/>
                  <a:gd name="T3" fmla="*/ 0 h 3"/>
                  <a:gd name="T4" fmla="*/ 0 60000 65536"/>
                  <a:gd name="T5" fmla="*/ 0 60000 65536"/>
                  <a:gd name="T6" fmla="*/ 0 w 5"/>
                  <a:gd name="T7" fmla="*/ 0 h 3"/>
                  <a:gd name="T8" fmla="*/ 5 w 5"/>
                  <a:gd name="T9" fmla="*/ 3 h 3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3" fill="norm" stroke="1" extrusionOk="0">
                    <a:moveTo>
                      <a:pt x="5" y="3"/>
                    </a:moveTo>
                    <a:cubicBezTo>
                      <a:pt x="5" y="2"/>
                      <a:pt x="3" y="0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45" name="Freeform 77"/>
              <p:cNvSpPr/>
              <p:nvPr/>
            </p:nvSpPr>
            <p:spPr bwMode="auto">
              <a:xfrm>
                <a:off x="3732" y="1432"/>
                <a:ext cx="58" cy="69"/>
              </a:xfrm>
              <a:custGeom>
                <a:avLst/>
                <a:gdLst>
                  <a:gd name="T0" fmla="*/ 2147483647 w 5"/>
                  <a:gd name="T1" fmla="*/ 2147483647 h 6"/>
                  <a:gd name="T2" fmla="*/ 0 w 5"/>
                  <a:gd name="T3" fmla="*/ 0 h 6"/>
                  <a:gd name="T4" fmla="*/ 0 60000 65536"/>
                  <a:gd name="T5" fmla="*/ 0 60000 65536"/>
                  <a:gd name="T6" fmla="*/ 0 w 5"/>
                  <a:gd name="T7" fmla="*/ 0 h 6"/>
                  <a:gd name="T8" fmla="*/ 5 w 5"/>
                  <a:gd name="T9" fmla="*/ 6 h 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5" h="6" fill="norm" stroke="1" extrusionOk="0">
                    <a:moveTo>
                      <a:pt x="5" y="6"/>
                    </a:moveTo>
                    <a:cubicBezTo>
                      <a:pt x="4" y="3"/>
                      <a:pt x="3" y="1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46" name="Freeform 78"/>
              <p:cNvSpPr/>
              <p:nvPr/>
            </p:nvSpPr>
            <p:spPr bwMode="auto">
              <a:xfrm>
                <a:off x="3699" y="1513"/>
                <a:ext cx="77" cy="57"/>
              </a:xfrm>
              <a:custGeom>
                <a:avLst/>
                <a:gdLst>
                  <a:gd name="T0" fmla="*/ 2147483647 w 7"/>
                  <a:gd name="T1" fmla="*/ 2147483647 h 5"/>
                  <a:gd name="T2" fmla="*/ 2147483647 w 7"/>
                  <a:gd name="T3" fmla="*/ 2147483647 h 5"/>
                  <a:gd name="T4" fmla="*/ 0 w 7"/>
                  <a:gd name="T5" fmla="*/ 0 h 5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5"/>
                  <a:gd name="T11" fmla="*/ 7 w 7"/>
                  <a:gd name="T12" fmla="*/ 5 h 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5" fill="norm" stroke="1" extrusionOk="0">
                    <a:moveTo>
                      <a:pt x="7" y="5"/>
                    </a:moveTo>
                    <a:cubicBezTo>
                      <a:pt x="6" y="5"/>
                      <a:pt x="5" y="5"/>
                      <a:pt x="4" y="4"/>
                    </a:cubicBezTo>
                    <a:lnTo>
                      <a:pt x="0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47" name="Freeform 79"/>
              <p:cNvSpPr/>
              <p:nvPr/>
            </p:nvSpPr>
            <p:spPr bwMode="auto">
              <a:xfrm>
                <a:off x="3742" y="1559"/>
                <a:ext cx="24" cy="57"/>
              </a:xfrm>
              <a:custGeom>
                <a:avLst/>
                <a:gdLst>
                  <a:gd name="T0" fmla="*/ 0 w 2"/>
                  <a:gd name="T1" fmla="*/ 0 h 5"/>
                  <a:gd name="T2" fmla="*/ 2147483647 w 2"/>
                  <a:gd name="T3" fmla="*/ 2147483647 h 5"/>
                  <a:gd name="T4" fmla="*/ 0 60000 65536"/>
                  <a:gd name="T5" fmla="*/ 0 60000 65536"/>
                  <a:gd name="T6" fmla="*/ 0 w 2"/>
                  <a:gd name="T7" fmla="*/ 0 h 5"/>
                  <a:gd name="T8" fmla="*/ 2 w 2"/>
                  <a:gd name="T9" fmla="*/ 5 h 5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5" fill="norm" stroke="1" extrusionOk="0">
                    <a:moveTo>
                      <a:pt x="0" y="0"/>
                    </a:moveTo>
                    <a:cubicBezTo>
                      <a:pt x="1" y="2"/>
                      <a:pt x="2" y="3"/>
                      <a:pt x="1" y="5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48" name="Freeform 80"/>
              <p:cNvSpPr/>
              <p:nvPr/>
            </p:nvSpPr>
            <p:spPr bwMode="auto">
              <a:xfrm>
                <a:off x="3699" y="1536"/>
                <a:ext cx="43" cy="115"/>
              </a:xfrm>
              <a:custGeom>
                <a:avLst/>
                <a:gdLst>
                  <a:gd name="T0" fmla="*/ 0 w 4"/>
                  <a:gd name="T1" fmla="*/ 0 h 10"/>
                  <a:gd name="T2" fmla="*/ 2147483647 w 4"/>
                  <a:gd name="T3" fmla="*/ 2147483647 h 10"/>
                  <a:gd name="T4" fmla="*/ 0 60000 65536"/>
                  <a:gd name="T5" fmla="*/ 0 60000 65536"/>
                  <a:gd name="T6" fmla="*/ 0 w 4"/>
                  <a:gd name="T7" fmla="*/ 0 h 10"/>
                  <a:gd name="T8" fmla="*/ 4 w 4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4" h="10" fill="norm" stroke="1" extrusionOk="0">
                    <a:moveTo>
                      <a:pt x="0" y="0"/>
                    </a:moveTo>
                    <a:cubicBezTo>
                      <a:pt x="3" y="2"/>
                      <a:pt x="4" y="6"/>
                      <a:pt x="2" y="1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49" name="Freeform 81"/>
              <p:cNvSpPr/>
              <p:nvPr/>
            </p:nvSpPr>
            <p:spPr bwMode="auto">
              <a:xfrm>
                <a:off x="3699" y="1547"/>
                <a:ext cx="34" cy="115"/>
              </a:xfrm>
              <a:custGeom>
                <a:avLst/>
                <a:gdLst>
                  <a:gd name="T0" fmla="*/ 0 w 3"/>
                  <a:gd name="T1" fmla="*/ 2147483647 h 10"/>
                  <a:gd name="T2" fmla="*/ 0 w 3"/>
                  <a:gd name="T3" fmla="*/ 0 h 10"/>
                  <a:gd name="T4" fmla="*/ 0 60000 65536"/>
                  <a:gd name="T5" fmla="*/ 0 60000 65536"/>
                  <a:gd name="T6" fmla="*/ 0 w 3"/>
                  <a:gd name="T7" fmla="*/ 0 h 10"/>
                  <a:gd name="T8" fmla="*/ 3 w 3"/>
                  <a:gd name="T9" fmla="*/ 10 h 10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3" h="10" fill="norm" stroke="1" extrusionOk="0">
                    <a:moveTo>
                      <a:pt x="0" y="10"/>
                    </a:moveTo>
                    <a:cubicBezTo>
                      <a:pt x="3" y="8"/>
                      <a:pt x="2" y="4"/>
                      <a:pt x="0" y="0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50" name="Freeform 82"/>
              <p:cNvSpPr/>
              <p:nvPr/>
            </p:nvSpPr>
            <p:spPr bwMode="auto">
              <a:xfrm>
                <a:off x="3670" y="1559"/>
                <a:ext cx="29" cy="126"/>
              </a:xfrm>
              <a:custGeom>
                <a:avLst/>
                <a:gdLst>
                  <a:gd name="T0" fmla="*/ 0 w 2"/>
                  <a:gd name="T1" fmla="*/ 0 h 11"/>
                  <a:gd name="T2" fmla="*/ 0 w 2"/>
                  <a:gd name="T3" fmla="*/ 2147483647 h 11"/>
                  <a:gd name="T4" fmla="*/ 0 60000 65536"/>
                  <a:gd name="T5" fmla="*/ 0 60000 65536"/>
                  <a:gd name="T6" fmla="*/ 0 w 2"/>
                  <a:gd name="T7" fmla="*/ 0 h 11"/>
                  <a:gd name="T8" fmla="*/ 2 w 2"/>
                  <a:gd name="T9" fmla="*/ 11 h 1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2" h="11" fill="norm" stroke="1" extrusionOk="0">
                    <a:moveTo>
                      <a:pt x="0" y="0"/>
                    </a:moveTo>
                    <a:cubicBezTo>
                      <a:pt x="2" y="6"/>
                      <a:pt x="1" y="9"/>
                      <a:pt x="0" y="11"/>
                    </a:cubicBez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51" name="Freeform 83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52" name="Freeform 84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53" name="Freeform 85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54" name="Freeform 86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55" name="Freeform 87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56" name="Freeform 88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57" name="Freeform 89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58" name="Freeform 90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59" name="Freeform 91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60" name="Freeform 92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61" name="Freeform 93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62" name="Freeform 94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63" name="Freeform 95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64" name="Freeform 96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65" name="Freeform 97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66" name="Freeform 98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67" name="Freeform 99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68" name="Freeform 100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69" name="Freeform 101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70" name="Freeform 102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71" name="Freeform 103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72" name="Freeform 104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73" name="Freeform 105"/>
              <p:cNvSpPr/>
              <p:nvPr/>
            </p:nvSpPr>
            <p:spPr bwMode="auto">
              <a:xfrm>
                <a:off x="3376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2147483647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1" y="2"/>
                    </a:moveTo>
                    <a:cubicBezTo>
                      <a:pt x="0" y="7"/>
                      <a:pt x="1" y="13"/>
                      <a:pt x="3" y="17"/>
                    </a:cubicBezTo>
                    <a:cubicBezTo>
                      <a:pt x="4" y="11"/>
                      <a:pt x="4" y="5"/>
                      <a:pt x="4" y="0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74" name="Freeform 106"/>
              <p:cNvSpPr/>
              <p:nvPr/>
            </p:nvSpPr>
            <p:spPr bwMode="auto">
              <a:xfrm>
                <a:off x="3410" y="1386"/>
                <a:ext cx="48" cy="184"/>
              </a:xfrm>
              <a:custGeom>
                <a:avLst/>
                <a:gdLst>
                  <a:gd name="T0" fmla="*/ 2147483647 w 4"/>
                  <a:gd name="T1" fmla="*/ 2147483647 h 16"/>
                  <a:gd name="T2" fmla="*/ 2147483647 w 4"/>
                  <a:gd name="T3" fmla="*/ 2147483647 h 16"/>
                  <a:gd name="T4" fmla="*/ 2147483647 w 4"/>
                  <a:gd name="T5" fmla="*/ 0 h 16"/>
                  <a:gd name="T6" fmla="*/ 2147483647 w 4"/>
                  <a:gd name="T7" fmla="*/ 2147483647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 fill="norm" stroke="1" extrusionOk="0">
                    <a:moveTo>
                      <a:pt x="1" y="1"/>
                    </a:moveTo>
                    <a:cubicBezTo>
                      <a:pt x="0" y="7"/>
                      <a:pt x="0" y="12"/>
                      <a:pt x="2" y="16"/>
                    </a:cubicBezTo>
                    <a:cubicBezTo>
                      <a:pt x="3" y="10"/>
                      <a:pt x="4" y="5"/>
                      <a:pt x="3" y="0"/>
                    </a:cubicBezTo>
                    <a:cubicBezTo>
                      <a:pt x="2" y="0"/>
                      <a:pt x="1" y="1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75" name="Freeform 107"/>
              <p:cNvSpPr/>
              <p:nvPr/>
            </p:nvSpPr>
            <p:spPr bwMode="auto">
              <a:xfrm>
                <a:off x="3434" y="1375"/>
                <a:ext cx="43" cy="172"/>
              </a:xfrm>
              <a:custGeom>
                <a:avLst/>
                <a:gdLst>
                  <a:gd name="T0" fmla="*/ 2147483647 w 4"/>
                  <a:gd name="T1" fmla="*/ 2147483647 h 15"/>
                  <a:gd name="T2" fmla="*/ 2147483647 w 4"/>
                  <a:gd name="T3" fmla="*/ 2147483647 h 15"/>
                  <a:gd name="T4" fmla="*/ 2147483647 w 4"/>
                  <a:gd name="T5" fmla="*/ 0 h 15"/>
                  <a:gd name="T6" fmla="*/ 2147483647 w 4"/>
                  <a:gd name="T7" fmla="*/ 2147483647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5"/>
                  <a:gd name="T14" fmla="*/ 4 w 4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5" fill="norm" stroke="1" extrusionOk="0">
                    <a:moveTo>
                      <a:pt x="1" y="1"/>
                    </a:moveTo>
                    <a:cubicBezTo>
                      <a:pt x="0" y="6"/>
                      <a:pt x="0" y="11"/>
                      <a:pt x="2" y="15"/>
                    </a:cubicBezTo>
                    <a:cubicBezTo>
                      <a:pt x="4" y="9"/>
                      <a:pt x="4" y="4"/>
                      <a:pt x="3" y="0"/>
                    </a:cubicBezTo>
                    <a:cubicBezTo>
                      <a:pt x="3" y="0"/>
                      <a:pt x="2" y="0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76" name="Freeform 108"/>
              <p:cNvSpPr/>
              <p:nvPr/>
            </p:nvSpPr>
            <p:spPr bwMode="auto">
              <a:xfrm>
                <a:off x="3458" y="1352"/>
                <a:ext cx="43" cy="155"/>
              </a:xfrm>
              <a:custGeom>
                <a:avLst/>
                <a:gdLst>
                  <a:gd name="T0" fmla="*/ 2147483647 w 4"/>
                  <a:gd name="T1" fmla="*/ 2147483647 h 14"/>
                  <a:gd name="T2" fmla="*/ 2147483647 w 4"/>
                  <a:gd name="T3" fmla="*/ 2147483647 h 14"/>
                  <a:gd name="T4" fmla="*/ 2147483647 w 4"/>
                  <a:gd name="T5" fmla="*/ 0 h 14"/>
                  <a:gd name="T6" fmla="*/ 2147483647 w 4"/>
                  <a:gd name="T7" fmla="*/ 2147483647 h 1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4"/>
                  <a:gd name="T14" fmla="*/ 4 w 4"/>
                  <a:gd name="T15" fmla="*/ 14 h 1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4" fill="norm" stroke="1" extrusionOk="0">
                    <a:moveTo>
                      <a:pt x="2" y="1"/>
                    </a:moveTo>
                    <a:cubicBezTo>
                      <a:pt x="1" y="6"/>
                      <a:pt x="0" y="11"/>
                      <a:pt x="2" y="14"/>
                    </a:cubicBezTo>
                    <a:cubicBezTo>
                      <a:pt x="4" y="9"/>
                      <a:pt x="4" y="4"/>
                      <a:pt x="4" y="0"/>
                    </a:cubicBezTo>
                    <a:cubicBezTo>
                      <a:pt x="3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77" name="Freeform 109"/>
              <p:cNvSpPr/>
              <p:nvPr/>
            </p:nvSpPr>
            <p:spPr bwMode="auto">
              <a:xfrm>
                <a:off x="3491" y="1339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2147483647 w 4"/>
                  <a:gd name="T7" fmla="*/ 2147483647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3"/>
                  <a:gd name="T14" fmla="*/ 4 w 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3" fill="norm" stroke="1" extrusionOk="0">
                    <a:moveTo>
                      <a:pt x="1" y="1"/>
                    </a:moveTo>
                    <a:cubicBezTo>
                      <a:pt x="0" y="5"/>
                      <a:pt x="0" y="10"/>
                      <a:pt x="2" y="13"/>
                    </a:cubicBezTo>
                    <a:cubicBezTo>
                      <a:pt x="3" y="8"/>
                      <a:pt x="4" y="4"/>
                      <a:pt x="3" y="0"/>
                    </a:cubicBezTo>
                    <a:cubicBezTo>
                      <a:pt x="2" y="0"/>
                      <a:pt x="2" y="1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78" name="Freeform 110"/>
              <p:cNvSpPr/>
              <p:nvPr/>
            </p:nvSpPr>
            <p:spPr bwMode="auto">
              <a:xfrm>
                <a:off x="3511" y="1329"/>
                <a:ext cx="48" cy="138"/>
              </a:xfrm>
              <a:custGeom>
                <a:avLst/>
                <a:gdLst>
                  <a:gd name="T0" fmla="*/ 2147483647 w 4"/>
                  <a:gd name="T1" fmla="*/ 2147483647 h 12"/>
                  <a:gd name="T2" fmla="*/ 2147483647 w 4"/>
                  <a:gd name="T3" fmla="*/ 2147483647 h 12"/>
                  <a:gd name="T4" fmla="*/ 2147483647 w 4"/>
                  <a:gd name="T5" fmla="*/ 0 h 12"/>
                  <a:gd name="T6" fmla="*/ 2147483647 w 4"/>
                  <a:gd name="T7" fmla="*/ 214748364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2"/>
                  <a:gd name="T14" fmla="*/ 4 w 4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2" fill="norm" stroke="1" extrusionOk="0">
                    <a:moveTo>
                      <a:pt x="2" y="1"/>
                    </a:moveTo>
                    <a:cubicBezTo>
                      <a:pt x="1" y="5"/>
                      <a:pt x="0" y="9"/>
                      <a:pt x="2" y="12"/>
                    </a:cubicBezTo>
                    <a:cubicBezTo>
                      <a:pt x="4" y="7"/>
                      <a:pt x="4" y="3"/>
                      <a:pt x="3" y="0"/>
                    </a:cubicBezTo>
                    <a:cubicBezTo>
                      <a:pt x="3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79" name="Freeform 111"/>
              <p:cNvSpPr/>
              <p:nvPr/>
            </p:nvSpPr>
            <p:spPr bwMode="auto">
              <a:xfrm>
                <a:off x="3535" y="1306"/>
                <a:ext cx="43" cy="126"/>
              </a:xfrm>
              <a:custGeom>
                <a:avLst/>
                <a:gdLst>
                  <a:gd name="T0" fmla="*/ 2147483647 w 4"/>
                  <a:gd name="T1" fmla="*/ 2147483647 h 11"/>
                  <a:gd name="T2" fmla="*/ 2147483647 w 4"/>
                  <a:gd name="T3" fmla="*/ 2147483647 h 11"/>
                  <a:gd name="T4" fmla="*/ 2147483647 w 4"/>
                  <a:gd name="T5" fmla="*/ 0 h 11"/>
                  <a:gd name="T6" fmla="*/ 2147483647 w 4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1"/>
                  <a:gd name="T14" fmla="*/ 4 w 4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1" fill="norm" stroke="1" extrusionOk="0">
                    <a:moveTo>
                      <a:pt x="2" y="1"/>
                    </a:moveTo>
                    <a:cubicBezTo>
                      <a:pt x="1" y="5"/>
                      <a:pt x="0" y="9"/>
                      <a:pt x="2" y="11"/>
                    </a:cubicBezTo>
                    <a:cubicBezTo>
                      <a:pt x="4" y="7"/>
                      <a:pt x="4" y="4"/>
                      <a:pt x="4" y="0"/>
                    </a:cubicBezTo>
                    <a:cubicBezTo>
                      <a:pt x="3" y="1"/>
                      <a:pt x="3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80" name="Freeform 112"/>
              <p:cNvSpPr/>
              <p:nvPr/>
            </p:nvSpPr>
            <p:spPr bwMode="auto">
              <a:xfrm>
                <a:off x="3559" y="1294"/>
                <a:ext cx="43" cy="115"/>
              </a:xfrm>
              <a:custGeom>
                <a:avLst/>
                <a:gdLst>
                  <a:gd name="T0" fmla="*/ 2147483647 w 4"/>
                  <a:gd name="T1" fmla="*/ 2147483647 h 10"/>
                  <a:gd name="T2" fmla="*/ 2147483647 w 4"/>
                  <a:gd name="T3" fmla="*/ 2147483647 h 10"/>
                  <a:gd name="T4" fmla="*/ 2147483647 w 4"/>
                  <a:gd name="T5" fmla="*/ 0 h 10"/>
                  <a:gd name="T6" fmla="*/ 2147483647 w 4"/>
                  <a:gd name="T7" fmla="*/ 2147483647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0"/>
                  <a:gd name="T14" fmla="*/ 4 w 4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0" fill="norm" stroke="1" extrusionOk="0">
                    <a:moveTo>
                      <a:pt x="3" y="1"/>
                    </a:moveTo>
                    <a:cubicBezTo>
                      <a:pt x="2" y="4"/>
                      <a:pt x="0" y="8"/>
                      <a:pt x="2" y="10"/>
                    </a:cubicBezTo>
                    <a:cubicBezTo>
                      <a:pt x="4" y="7"/>
                      <a:pt x="4" y="3"/>
                      <a:pt x="4" y="0"/>
                    </a:cubicBezTo>
                    <a:cubicBezTo>
                      <a:pt x="4" y="0"/>
                      <a:pt x="3" y="0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81" name="Freeform 113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82" name="Freeform 114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83" name="Freeform 115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84" name="Freeform 116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85" name="Freeform 117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86" name="Freeform 118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87" name="Freeform 119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88" name="Freeform 120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89" name="Freeform 121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90" name="Freeform 122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91" name="Freeform 123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92" name="Freeform 124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93" name="Freeform 125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94" name="Freeform 126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95" name="Freeform 127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96" name="Freeform 128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97" name="Freeform 129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98" name="Freeform 130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99" name="Freeform 131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00" name="Freeform 132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01" name="Freeform 133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02" name="Freeform 134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03" name="Freeform 135"/>
              <p:cNvSpPr/>
              <p:nvPr/>
            </p:nvSpPr>
            <p:spPr bwMode="auto">
              <a:xfrm>
                <a:off x="3593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2147483647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1" y="3"/>
                      <a:pt x="0" y="7"/>
                      <a:pt x="2" y="9"/>
                    </a:cubicBezTo>
                    <a:cubicBezTo>
                      <a:pt x="4" y="6"/>
                      <a:pt x="4" y="2"/>
                      <a:pt x="4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04" name="Freeform 136"/>
              <p:cNvSpPr/>
              <p:nvPr/>
            </p:nvSpPr>
            <p:spPr bwMode="auto">
              <a:xfrm>
                <a:off x="3386" y="1329"/>
                <a:ext cx="72" cy="103"/>
              </a:xfrm>
              <a:custGeom>
                <a:avLst/>
                <a:gdLst>
                  <a:gd name="T0" fmla="*/ 0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2147483647 w 6"/>
                  <a:gd name="T7" fmla="*/ 0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w 6"/>
                  <a:gd name="T13" fmla="*/ 2147483647 h 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9"/>
                  <a:gd name="T23" fmla="*/ 6 w 6"/>
                  <a:gd name="T24" fmla="*/ 9 h 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9" fill="norm" stroke="1" extrusionOk="0">
                    <a:moveTo>
                      <a:pt x="0" y="9"/>
                    </a:moveTo>
                    <a:cubicBezTo>
                      <a:pt x="0" y="9"/>
                      <a:pt x="0" y="6"/>
                      <a:pt x="1" y="3"/>
                    </a:cubicBezTo>
                    <a:cubicBezTo>
                      <a:pt x="1" y="2"/>
                      <a:pt x="1" y="2"/>
                      <a:pt x="2" y="1"/>
                    </a:cubicBezTo>
                    <a:cubicBezTo>
                      <a:pt x="3" y="0"/>
                      <a:pt x="5" y="0"/>
                      <a:pt x="6" y="0"/>
                    </a:cubicBezTo>
                    <a:cubicBezTo>
                      <a:pt x="6" y="1"/>
                      <a:pt x="5" y="2"/>
                      <a:pt x="4" y="3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3" y="8"/>
                      <a:pt x="2" y="9"/>
                      <a:pt x="0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05" name="Freeform 137"/>
              <p:cNvSpPr/>
              <p:nvPr/>
            </p:nvSpPr>
            <p:spPr bwMode="auto">
              <a:xfrm>
                <a:off x="3423" y="1317"/>
                <a:ext cx="67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2147483647 w 6"/>
                  <a:gd name="T7" fmla="*/ 2147483647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9"/>
                  <a:gd name="T20" fmla="*/ 6 w 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9" fill="norm" stroke="1" extrusionOk="0">
                    <a:moveTo>
                      <a:pt x="1" y="9"/>
                    </a:moveTo>
                    <a:cubicBezTo>
                      <a:pt x="0" y="8"/>
                      <a:pt x="1" y="6"/>
                      <a:pt x="2" y="4"/>
                    </a:cubicBezTo>
                    <a:cubicBezTo>
                      <a:pt x="3" y="2"/>
                      <a:pt x="4" y="0"/>
                      <a:pt x="6" y="1"/>
                    </a:cubicBezTo>
                    <a:cubicBezTo>
                      <a:pt x="5" y="2"/>
                      <a:pt x="5" y="3"/>
                      <a:pt x="5" y="4"/>
                    </a:cubicBezTo>
                    <a:cubicBezTo>
                      <a:pt x="4" y="5"/>
                      <a:pt x="4" y="6"/>
                      <a:pt x="4" y="6"/>
                    </a:cubicBezTo>
                    <a:cubicBezTo>
                      <a:pt x="4" y="8"/>
                      <a:pt x="2" y="8"/>
                      <a:pt x="1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06" name="Freeform 138"/>
              <p:cNvSpPr/>
              <p:nvPr/>
            </p:nvSpPr>
            <p:spPr bwMode="auto">
              <a:xfrm>
                <a:off x="3467" y="1317"/>
                <a:ext cx="43" cy="92"/>
              </a:xfrm>
              <a:custGeom>
                <a:avLst/>
                <a:gdLst>
                  <a:gd name="T0" fmla="*/ 0 w 4"/>
                  <a:gd name="T1" fmla="*/ 2147483647 h 8"/>
                  <a:gd name="T2" fmla="*/ 2147483647 w 4"/>
                  <a:gd name="T3" fmla="*/ 2147483647 h 8"/>
                  <a:gd name="T4" fmla="*/ 2147483647 w 4"/>
                  <a:gd name="T5" fmla="*/ 0 h 8"/>
                  <a:gd name="T6" fmla="*/ 2147483647 w 4"/>
                  <a:gd name="T7" fmla="*/ 2147483647 h 8"/>
                  <a:gd name="T8" fmla="*/ 2147483647 w 4"/>
                  <a:gd name="T9" fmla="*/ 2147483647 h 8"/>
                  <a:gd name="T10" fmla="*/ 0 w 4"/>
                  <a:gd name="T11" fmla="*/ 2147483647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 fill="norm" stroke="1" extrusionOk="0">
                    <a:moveTo>
                      <a:pt x="0" y="8"/>
                    </a:moveTo>
                    <a:cubicBezTo>
                      <a:pt x="0" y="7"/>
                      <a:pt x="0" y="5"/>
                      <a:pt x="1" y="3"/>
                    </a:cubicBezTo>
                    <a:cubicBezTo>
                      <a:pt x="1" y="1"/>
                      <a:pt x="3" y="0"/>
                      <a:pt x="4" y="0"/>
                    </a:cubicBezTo>
                    <a:cubicBezTo>
                      <a:pt x="4" y="1"/>
                      <a:pt x="4" y="2"/>
                      <a:pt x="3" y="3"/>
                    </a:cubicBezTo>
                    <a:cubicBezTo>
                      <a:pt x="3" y="4"/>
                      <a:pt x="3" y="5"/>
                      <a:pt x="3" y="6"/>
                    </a:cubicBezTo>
                    <a:cubicBezTo>
                      <a:pt x="2" y="7"/>
                      <a:pt x="1" y="7"/>
                      <a:pt x="0" y="8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07" name="Freeform 139"/>
              <p:cNvSpPr/>
              <p:nvPr/>
            </p:nvSpPr>
            <p:spPr bwMode="auto">
              <a:xfrm>
                <a:off x="3501" y="1317"/>
                <a:ext cx="34" cy="80"/>
              </a:xfrm>
              <a:custGeom>
                <a:avLst/>
                <a:gdLst>
                  <a:gd name="T0" fmla="*/ 0 w 3"/>
                  <a:gd name="T1" fmla="*/ 2147483647 h 7"/>
                  <a:gd name="T2" fmla="*/ 0 w 3"/>
                  <a:gd name="T3" fmla="*/ 2147483647 h 7"/>
                  <a:gd name="T4" fmla="*/ 2147483647 w 3"/>
                  <a:gd name="T5" fmla="*/ 0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0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 fill="norm" stroke="1" extrusionOk="0">
                    <a:moveTo>
                      <a:pt x="0" y="7"/>
                    </a:moveTo>
                    <a:cubicBezTo>
                      <a:pt x="0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0"/>
                    </a:cubicBezTo>
                    <a:cubicBezTo>
                      <a:pt x="3" y="1"/>
                      <a:pt x="3" y="2"/>
                      <a:pt x="2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6"/>
                      <a:pt x="1" y="6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08" name="Freeform 140"/>
              <p:cNvSpPr/>
              <p:nvPr/>
            </p:nvSpPr>
            <p:spPr bwMode="auto">
              <a:xfrm>
                <a:off x="3525" y="1306"/>
                <a:ext cx="34" cy="80"/>
              </a:xfrm>
              <a:custGeom>
                <a:avLst/>
                <a:gdLst>
                  <a:gd name="T0" fmla="*/ 0 w 3"/>
                  <a:gd name="T1" fmla="*/ 2147483647 h 7"/>
                  <a:gd name="T2" fmla="*/ 0 w 3"/>
                  <a:gd name="T3" fmla="*/ 2147483647 h 7"/>
                  <a:gd name="T4" fmla="*/ 2147483647 w 3"/>
                  <a:gd name="T5" fmla="*/ 2147483647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0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 fill="norm" stroke="1" extrusionOk="0">
                    <a:moveTo>
                      <a:pt x="0" y="7"/>
                    </a:moveTo>
                    <a:cubicBezTo>
                      <a:pt x="0" y="7"/>
                      <a:pt x="0" y="5"/>
                      <a:pt x="0" y="3"/>
                    </a:cubicBezTo>
                    <a:cubicBezTo>
                      <a:pt x="1" y="2"/>
                      <a:pt x="2" y="0"/>
                      <a:pt x="3" y="1"/>
                    </a:cubicBezTo>
                    <a:cubicBezTo>
                      <a:pt x="3" y="2"/>
                      <a:pt x="2" y="3"/>
                      <a:pt x="2" y="3"/>
                    </a:cubicBezTo>
                    <a:cubicBezTo>
                      <a:pt x="2" y="4"/>
                      <a:pt x="2" y="5"/>
                      <a:pt x="2" y="5"/>
                    </a:cubicBezTo>
                    <a:cubicBezTo>
                      <a:pt x="2" y="6"/>
                      <a:pt x="1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09" name="Freeform 141"/>
              <p:cNvSpPr/>
              <p:nvPr/>
            </p:nvSpPr>
            <p:spPr bwMode="auto">
              <a:xfrm>
                <a:off x="3544" y="1306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0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 fill="norm" stroke="1" extrusionOk="0">
                    <a:moveTo>
                      <a:pt x="0" y="6"/>
                    </a:moveTo>
                    <a:cubicBezTo>
                      <a:pt x="0" y="6"/>
                      <a:pt x="0" y="4"/>
                      <a:pt x="0" y="3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2"/>
                      <a:pt x="2" y="2"/>
                      <a:pt x="2" y="3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6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10" name="Freeform 142"/>
              <p:cNvSpPr/>
              <p:nvPr/>
            </p:nvSpPr>
            <p:spPr bwMode="auto">
              <a:xfrm>
                <a:off x="3559" y="1306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2147483647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 fill="norm" stroke="1" extrusionOk="0">
                    <a:moveTo>
                      <a:pt x="0" y="6"/>
                    </a:moveTo>
                    <a:cubicBezTo>
                      <a:pt x="0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3" y="1"/>
                      <a:pt x="2" y="2"/>
                      <a:pt x="2" y="3"/>
                    </a:cubicBezTo>
                    <a:cubicBezTo>
                      <a:pt x="2" y="3"/>
                      <a:pt x="2" y="4"/>
                      <a:pt x="2" y="4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11" name="Freeform 143"/>
              <p:cNvSpPr/>
              <p:nvPr/>
            </p:nvSpPr>
            <p:spPr bwMode="auto">
              <a:xfrm>
                <a:off x="3578" y="1306"/>
                <a:ext cx="24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 fill="norm" stroke="1" extrusionOk="0">
                    <a:moveTo>
                      <a:pt x="0" y="5"/>
                    </a:moveTo>
                    <a:cubicBezTo>
                      <a:pt x="0" y="5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2"/>
                      <a:pt x="1" y="2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0" y="5"/>
                      <a:pt x="0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12" name="Freeform 144"/>
              <p:cNvSpPr/>
              <p:nvPr/>
            </p:nvSpPr>
            <p:spPr bwMode="auto">
              <a:xfrm>
                <a:off x="3593" y="1306"/>
                <a:ext cx="19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 fill="norm" stroke="1" extrusionOk="0">
                    <a:moveTo>
                      <a:pt x="0" y="5"/>
                    </a:moveTo>
                    <a:cubicBezTo>
                      <a:pt x="0" y="5"/>
                      <a:pt x="0" y="3"/>
                      <a:pt x="0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0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13" name="Freeform 145"/>
              <p:cNvSpPr/>
              <p:nvPr/>
            </p:nvSpPr>
            <p:spPr bwMode="auto">
              <a:xfrm>
                <a:off x="3602" y="1306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 fill="norm" stroke="1" extrusionOk="0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2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14" name="Freeform 146"/>
              <p:cNvSpPr/>
              <p:nvPr/>
            </p:nvSpPr>
            <p:spPr bwMode="auto">
              <a:xfrm>
                <a:off x="3612" y="1306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 fill="norm" stroke="1" extrusionOk="0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1" y="0"/>
                      <a:pt x="2" y="0"/>
                    </a:cubicBezTo>
                    <a:cubicBezTo>
                      <a:pt x="2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15" name="Freeform 147"/>
              <p:cNvSpPr/>
              <p:nvPr/>
            </p:nvSpPr>
            <p:spPr bwMode="auto">
              <a:xfrm>
                <a:off x="3626" y="1306"/>
                <a:ext cx="19" cy="46"/>
              </a:xfrm>
              <a:custGeom>
                <a:avLst/>
                <a:gdLst>
                  <a:gd name="T0" fmla="*/ 0 w 2"/>
                  <a:gd name="T1" fmla="*/ 2147483647 h 4"/>
                  <a:gd name="T2" fmla="*/ 0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 fill="norm" stroke="1" extrusionOk="0">
                    <a:moveTo>
                      <a:pt x="0" y="4"/>
                    </a:moveTo>
                    <a:cubicBezTo>
                      <a:pt x="0" y="4"/>
                      <a:pt x="0" y="2"/>
                      <a:pt x="0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0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16" name="Freeform 148"/>
              <p:cNvSpPr/>
              <p:nvPr/>
            </p:nvSpPr>
            <p:spPr bwMode="auto">
              <a:xfrm>
                <a:off x="3410" y="1260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0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0 w 6"/>
                  <a:gd name="T13" fmla="*/ 2147483647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7"/>
                  <a:gd name="T23" fmla="*/ 6 w 6"/>
                  <a:gd name="T24" fmla="*/ 7 h 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7" fill="norm" stroke="1" extrusionOk="0">
                    <a:moveTo>
                      <a:pt x="0" y="7"/>
                    </a:moveTo>
                    <a:cubicBezTo>
                      <a:pt x="0" y="6"/>
                      <a:pt x="0" y="4"/>
                      <a:pt x="1" y="2"/>
                    </a:cubicBezTo>
                    <a:cubicBezTo>
                      <a:pt x="2" y="1"/>
                      <a:pt x="2" y="0"/>
                      <a:pt x="3" y="0"/>
                    </a:cubicBezTo>
                    <a:cubicBezTo>
                      <a:pt x="4" y="0"/>
                      <a:pt x="5" y="0"/>
                      <a:pt x="6" y="1"/>
                    </a:cubicBezTo>
                    <a:cubicBezTo>
                      <a:pt x="5" y="2"/>
                      <a:pt x="5" y="2"/>
                      <a:pt x="4" y="3"/>
                    </a:cubicBezTo>
                    <a:cubicBezTo>
                      <a:pt x="4" y="4"/>
                      <a:pt x="4" y="5"/>
                      <a:pt x="4" y="6"/>
                    </a:cubicBezTo>
                    <a:cubicBezTo>
                      <a:pt x="3" y="7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17" name="Freeform 149"/>
              <p:cNvSpPr/>
              <p:nvPr/>
            </p:nvSpPr>
            <p:spPr bwMode="auto">
              <a:xfrm>
                <a:off x="3443" y="1260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0 w 6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 fill="norm" stroke="1" extrusionOk="0">
                    <a:moveTo>
                      <a:pt x="0" y="7"/>
                    </a:moveTo>
                    <a:cubicBezTo>
                      <a:pt x="0" y="6"/>
                      <a:pt x="1" y="4"/>
                      <a:pt x="2" y="3"/>
                    </a:cubicBezTo>
                    <a:cubicBezTo>
                      <a:pt x="3" y="1"/>
                      <a:pt x="4" y="0"/>
                      <a:pt x="6" y="1"/>
                    </a:cubicBezTo>
                    <a:cubicBezTo>
                      <a:pt x="5" y="2"/>
                      <a:pt x="4" y="3"/>
                      <a:pt x="4" y="3"/>
                    </a:cubicBezTo>
                    <a:cubicBezTo>
                      <a:pt x="4" y="4"/>
                      <a:pt x="3" y="5"/>
                      <a:pt x="3" y="6"/>
                    </a:cubicBezTo>
                    <a:cubicBezTo>
                      <a:pt x="3" y="7"/>
                      <a:pt x="2" y="7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18" name="Freeform 150"/>
              <p:cNvSpPr/>
              <p:nvPr/>
            </p:nvSpPr>
            <p:spPr bwMode="auto">
              <a:xfrm>
                <a:off x="3476" y="1271"/>
                <a:ext cx="58" cy="69"/>
              </a:xfrm>
              <a:custGeom>
                <a:avLst/>
                <a:gdLst>
                  <a:gd name="T0" fmla="*/ 0 w 5"/>
                  <a:gd name="T1" fmla="*/ 2147483647 h 6"/>
                  <a:gd name="T2" fmla="*/ 2147483647 w 5"/>
                  <a:gd name="T3" fmla="*/ 2147483647 h 6"/>
                  <a:gd name="T4" fmla="*/ 2147483647 w 5"/>
                  <a:gd name="T5" fmla="*/ 2147483647 h 6"/>
                  <a:gd name="T6" fmla="*/ 2147483647 w 5"/>
                  <a:gd name="T7" fmla="*/ 2147483647 h 6"/>
                  <a:gd name="T8" fmla="*/ 2147483647 w 5"/>
                  <a:gd name="T9" fmla="*/ 2147483647 h 6"/>
                  <a:gd name="T10" fmla="*/ 0 w 5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 fill="norm" stroke="1" extrusionOk="0">
                    <a:moveTo>
                      <a:pt x="0" y="6"/>
                    </a:moveTo>
                    <a:cubicBezTo>
                      <a:pt x="0" y="5"/>
                      <a:pt x="0" y="3"/>
                      <a:pt x="1" y="2"/>
                    </a:cubicBezTo>
                    <a:cubicBezTo>
                      <a:pt x="2" y="0"/>
                      <a:pt x="3" y="0"/>
                      <a:pt x="5" y="1"/>
                    </a:cubicBezTo>
                    <a:cubicBezTo>
                      <a:pt x="4" y="1"/>
                      <a:pt x="4" y="2"/>
                      <a:pt x="3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19" name="Freeform 151"/>
              <p:cNvSpPr/>
              <p:nvPr/>
            </p:nvSpPr>
            <p:spPr bwMode="auto">
              <a:xfrm>
                <a:off x="3501" y="1271"/>
                <a:ext cx="43" cy="69"/>
              </a:xfrm>
              <a:custGeom>
                <a:avLst/>
                <a:gdLst>
                  <a:gd name="T0" fmla="*/ 0 w 4"/>
                  <a:gd name="T1" fmla="*/ 2147483647 h 6"/>
                  <a:gd name="T2" fmla="*/ 2147483647 w 4"/>
                  <a:gd name="T3" fmla="*/ 2147483647 h 6"/>
                  <a:gd name="T4" fmla="*/ 2147483647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0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 fill="norm" stroke="1" extrusionOk="0">
                    <a:moveTo>
                      <a:pt x="0" y="6"/>
                    </a:moveTo>
                    <a:cubicBezTo>
                      <a:pt x="0" y="5"/>
                      <a:pt x="1" y="3"/>
                      <a:pt x="1" y="2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4" y="1"/>
                      <a:pt x="3" y="2"/>
                      <a:pt x="3" y="3"/>
                    </a:cubicBezTo>
                    <a:cubicBezTo>
                      <a:pt x="3" y="3"/>
                      <a:pt x="3" y="4"/>
                      <a:pt x="3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20" name="Freeform 152"/>
              <p:cNvSpPr/>
              <p:nvPr/>
            </p:nvSpPr>
            <p:spPr bwMode="auto">
              <a:xfrm>
                <a:off x="3525" y="1271"/>
                <a:ext cx="43" cy="69"/>
              </a:xfrm>
              <a:custGeom>
                <a:avLst/>
                <a:gdLst>
                  <a:gd name="T0" fmla="*/ 0 w 4"/>
                  <a:gd name="T1" fmla="*/ 2147483647 h 6"/>
                  <a:gd name="T2" fmla="*/ 2147483647 w 4"/>
                  <a:gd name="T3" fmla="*/ 2147483647 h 6"/>
                  <a:gd name="T4" fmla="*/ 2147483647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0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 fill="norm" stroke="1" extrusionOk="0">
                    <a:moveTo>
                      <a:pt x="0" y="6"/>
                    </a:moveTo>
                    <a:cubicBezTo>
                      <a:pt x="0" y="5"/>
                      <a:pt x="1" y="4"/>
                      <a:pt x="1" y="2"/>
                    </a:cubicBezTo>
                    <a:cubicBezTo>
                      <a:pt x="2" y="1"/>
                      <a:pt x="3" y="0"/>
                      <a:pt x="4" y="1"/>
                    </a:cubicBezTo>
                    <a:cubicBezTo>
                      <a:pt x="3" y="2"/>
                      <a:pt x="3" y="2"/>
                      <a:pt x="3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21" name="Freeform 153"/>
              <p:cNvSpPr/>
              <p:nvPr/>
            </p:nvSpPr>
            <p:spPr bwMode="auto">
              <a:xfrm>
                <a:off x="3544" y="1271"/>
                <a:ext cx="34" cy="69"/>
              </a:xfrm>
              <a:custGeom>
                <a:avLst/>
                <a:gdLst>
                  <a:gd name="T0" fmla="*/ 0 w 3"/>
                  <a:gd name="T1" fmla="*/ 2147483647 h 6"/>
                  <a:gd name="T2" fmla="*/ 2147483647 w 3"/>
                  <a:gd name="T3" fmla="*/ 2147483647 h 6"/>
                  <a:gd name="T4" fmla="*/ 2147483647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0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 fill="norm" stroke="1" extrusionOk="0">
                    <a:moveTo>
                      <a:pt x="0" y="6"/>
                    </a:moveTo>
                    <a:cubicBezTo>
                      <a:pt x="0" y="5"/>
                      <a:pt x="0" y="4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3" y="2"/>
                      <a:pt x="3" y="2"/>
                      <a:pt x="2" y="3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5"/>
                      <a:pt x="1" y="6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22" name="Freeform 154"/>
              <p:cNvSpPr/>
              <p:nvPr/>
            </p:nvSpPr>
            <p:spPr bwMode="auto">
              <a:xfrm>
                <a:off x="3569" y="1283"/>
                <a:ext cx="24" cy="57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0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 fill="norm" stroke="1" extrusionOk="0">
                    <a:moveTo>
                      <a:pt x="0" y="4"/>
                    </a:moveTo>
                    <a:cubicBezTo>
                      <a:pt x="0" y="4"/>
                      <a:pt x="0" y="3"/>
                      <a:pt x="0" y="2"/>
                    </a:cubicBezTo>
                    <a:cubicBezTo>
                      <a:pt x="1" y="0"/>
                      <a:pt x="2" y="0"/>
                      <a:pt x="2" y="0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0" y="5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23" name="Freeform 155"/>
              <p:cNvSpPr/>
              <p:nvPr/>
            </p:nvSpPr>
            <p:spPr bwMode="auto">
              <a:xfrm>
                <a:off x="3578" y="1283"/>
                <a:ext cx="34" cy="57"/>
              </a:xfrm>
              <a:custGeom>
                <a:avLst/>
                <a:gdLst>
                  <a:gd name="T0" fmla="*/ 0 w 3"/>
                  <a:gd name="T1" fmla="*/ 2147483647 h 5"/>
                  <a:gd name="T2" fmla="*/ 2147483647 w 3"/>
                  <a:gd name="T3" fmla="*/ 2147483647 h 5"/>
                  <a:gd name="T4" fmla="*/ 2147483647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0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 fill="norm" stroke="1" extrusionOk="0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24" name="Freeform 156"/>
              <p:cNvSpPr/>
              <p:nvPr/>
            </p:nvSpPr>
            <p:spPr bwMode="auto">
              <a:xfrm>
                <a:off x="3593" y="1283"/>
                <a:ext cx="34" cy="46"/>
              </a:xfrm>
              <a:custGeom>
                <a:avLst/>
                <a:gdLst>
                  <a:gd name="T0" fmla="*/ 0 w 3"/>
                  <a:gd name="T1" fmla="*/ 2147483647 h 4"/>
                  <a:gd name="T2" fmla="*/ 2147483647 w 3"/>
                  <a:gd name="T3" fmla="*/ 2147483647 h 4"/>
                  <a:gd name="T4" fmla="*/ 2147483647 w 3"/>
                  <a:gd name="T5" fmla="*/ 2147483647 h 4"/>
                  <a:gd name="T6" fmla="*/ 2147483647 w 3"/>
                  <a:gd name="T7" fmla="*/ 2147483647 h 4"/>
                  <a:gd name="T8" fmla="*/ 2147483647 w 3"/>
                  <a:gd name="T9" fmla="*/ 2147483647 h 4"/>
                  <a:gd name="T10" fmla="*/ 0 w 3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4"/>
                  <a:gd name="T20" fmla="*/ 3 w 3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4" fill="norm" stroke="1" extrusionOk="0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3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25" name="Freeform 157"/>
              <p:cNvSpPr/>
              <p:nvPr/>
            </p:nvSpPr>
            <p:spPr bwMode="auto">
              <a:xfrm>
                <a:off x="3602" y="1283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 fill="norm" stroke="1" extrusionOk="0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2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26" name="Freeform 158"/>
              <p:cNvSpPr/>
              <p:nvPr/>
            </p:nvSpPr>
            <p:spPr bwMode="auto">
              <a:xfrm>
                <a:off x="3612" y="1283"/>
                <a:ext cx="24" cy="46"/>
              </a:xfrm>
              <a:custGeom>
                <a:avLst/>
                <a:gdLst>
                  <a:gd name="T0" fmla="*/ 0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 fill="norm" stroke="1" extrusionOk="0">
                    <a:moveTo>
                      <a:pt x="0" y="4"/>
                    </a:moveTo>
                    <a:cubicBezTo>
                      <a:pt x="0" y="4"/>
                      <a:pt x="0" y="3"/>
                      <a:pt x="1" y="2"/>
                    </a:cubicBezTo>
                    <a:cubicBezTo>
                      <a:pt x="1" y="1"/>
                      <a:pt x="2" y="0"/>
                      <a:pt x="2" y="1"/>
                    </a:cubicBezTo>
                    <a:cubicBezTo>
                      <a:pt x="2" y="1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27" name="Freeform 159"/>
              <p:cNvSpPr/>
              <p:nvPr/>
            </p:nvSpPr>
            <p:spPr bwMode="auto">
              <a:xfrm>
                <a:off x="3626" y="1294"/>
                <a:ext cx="19" cy="34"/>
              </a:xfrm>
              <a:custGeom>
                <a:avLst/>
                <a:gdLst>
                  <a:gd name="T0" fmla="*/ 0 w 2"/>
                  <a:gd name="T1" fmla="*/ 2147483647 h 3"/>
                  <a:gd name="T2" fmla="*/ 2147483647 w 2"/>
                  <a:gd name="T3" fmla="*/ 2147483647 h 3"/>
                  <a:gd name="T4" fmla="*/ 2147483647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0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3"/>
                  <a:gd name="T20" fmla="*/ 2 w 2"/>
                  <a:gd name="T21" fmla="*/ 3 h 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3" fill="norm" stroke="1" extrusionOk="0">
                    <a:moveTo>
                      <a:pt x="0" y="3"/>
                    </a:moveTo>
                    <a:cubicBezTo>
                      <a:pt x="0" y="3"/>
                      <a:pt x="0" y="2"/>
                      <a:pt x="1" y="1"/>
                    </a:cubicBezTo>
                    <a:cubicBezTo>
                      <a:pt x="1" y="0"/>
                      <a:pt x="1" y="0"/>
                      <a:pt x="2" y="0"/>
                    </a:cubicBezTo>
                    <a:cubicBezTo>
                      <a:pt x="2" y="1"/>
                      <a:pt x="2" y="1"/>
                      <a:pt x="1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1" y="3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28" name="Freeform 160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29" name="Freeform 161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30" name="Freeform 162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31" name="Freeform 163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32" name="Freeform 164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33" name="Freeform 165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34" name="Freeform 166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35" name="Freeform 167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36" name="Freeform 168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37" name="Freeform 169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38" name="Freeform 170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39" name="Freeform 171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40" name="Freeform 172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41" name="Freeform 173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42" name="Freeform 174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43" name="Freeform 175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44" name="Freeform 176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45" name="Freeform 177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46" name="Freeform 178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47" name="Freeform 179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48" name="Freeform 180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49" name="Freeform 181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50" name="Freeform 182"/>
              <p:cNvSpPr/>
              <p:nvPr/>
            </p:nvSpPr>
            <p:spPr bwMode="auto">
              <a:xfrm>
                <a:off x="3434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0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3" y="0"/>
                    </a:moveTo>
                    <a:cubicBezTo>
                      <a:pt x="1" y="1"/>
                      <a:pt x="0" y="3"/>
                      <a:pt x="0" y="5"/>
                    </a:cubicBezTo>
                    <a:cubicBezTo>
                      <a:pt x="0" y="5"/>
                      <a:pt x="1" y="5"/>
                      <a:pt x="2" y="4"/>
                    </a:cubicBezTo>
                    <a:lnTo>
                      <a:pt x="4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51" name="Freeform 183"/>
              <p:cNvSpPr/>
              <p:nvPr/>
            </p:nvSpPr>
            <p:spPr bwMode="auto">
              <a:xfrm>
                <a:off x="3443" y="1226"/>
                <a:ext cx="58" cy="46"/>
              </a:xfrm>
              <a:custGeom>
                <a:avLst/>
                <a:gdLst>
                  <a:gd name="T0" fmla="*/ 2147483647 w 5"/>
                  <a:gd name="T1" fmla="*/ 0 h 4"/>
                  <a:gd name="T2" fmla="*/ 0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0 h 4"/>
                  <a:gd name="T8" fmla="*/ 2147483647 w 5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"/>
                  <a:gd name="T17" fmla="*/ 5 w 5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" fill="norm" stroke="1" extrusionOk="0">
                    <a:moveTo>
                      <a:pt x="3" y="0"/>
                    </a:moveTo>
                    <a:cubicBezTo>
                      <a:pt x="2" y="1"/>
                      <a:pt x="1" y="2"/>
                      <a:pt x="0" y="4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3" y="2"/>
                      <a:pt x="4" y="1"/>
                      <a:pt x="5" y="0"/>
                    </a:cubicBezTo>
                    <a:cubicBezTo>
                      <a:pt x="4" y="0"/>
                      <a:pt x="4" y="0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52" name="Freeform 184"/>
              <p:cNvSpPr/>
              <p:nvPr/>
            </p:nvSpPr>
            <p:spPr bwMode="auto">
              <a:xfrm>
                <a:off x="3467" y="1226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0 w 4"/>
                  <a:gd name="T3" fmla="*/ 2147483647 h 4"/>
                  <a:gd name="T4" fmla="*/ 2147483647 w 4"/>
                  <a:gd name="T5" fmla="*/ 2147483647 h 4"/>
                  <a:gd name="T6" fmla="*/ 2147483647 w 4"/>
                  <a:gd name="T7" fmla="*/ 2147483647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 fill="norm" stroke="1" extrusionOk="0">
                    <a:moveTo>
                      <a:pt x="3" y="0"/>
                    </a:moveTo>
                    <a:cubicBezTo>
                      <a:pt x="2" y="1"/>
                      <a:pt x="1" y="2"/>
                      <a:pt x="0" y="4"/>
                    </a:cubicBezTo>
                    <a:cubicBezTo>
                      <a:pt x="1" y="4"/>
                      <a:pt x="2" y="4"/>
                      <a:pt x="3" y="3"/>
                    </a:cubicBezTo>
                    <a:cubicBezTo>
                      <a:pt x="3" y="2"/>
                      <a:pt x="4" y="2"/>
                      <a:pt x="4" y="1"/>
                    </a:cubicBezTo>
                    <a:cubicBezTo>
                      <a:pt x="4" y="1"/>
                      <a:pt x="3" y="1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53" name="Freeform 185"/>
              <p:cNvSpPr/>
              <p:nvPr/>
            </p:nvSpPr>
            <p:spPr bwMode="auto">
              <a:xfrm>
                <a:off x="3491" y="1237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0 w 4"/>
                  <a:gd name="T3" fmla="*/ 2147483647 h 4"/>
                  <a:gd name="T4" fmla="*/ 2147483647 w 4"/>
                  <a:gd name="T5" fmla="*/ 2147483647 h 4"/>
                  <a:gd name="T6" fmla="*/ 2147483647 w 4"/>
                  <a:gd name="T7" fmla="*/ 0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 fill="norm" stroke="1" extrusionOk="0">
                    <a:moveTo>
                      <a:pt x="3" y="0"/>
                    </a:moveTo>
                    <a:cubicBezTo>
                      <a:pt x="2" y="1"/>
                      <a:pt x="1" y="2"/>
                      <a:pt x="0" y="3"/>
                    </a:cubicBezTo>
                    <a:cubicBezTo>
                      <a:pt x="1" y="4"/>
                      <a:pt x="2" y="3"/>
                      <a:pt x="3" y="2"/>
                    </a:cubicBezTo>
                    <a:cubicBezTo>
                      <a:pt x="3" y="2"/>
                      <a:pt x="3" y="1"/>
                      <a:pt x="4" y="0"/>
                    </a:cubicBezTo>
                    <a:cubicBezTo>
                      <a:pt x="3" y="0"/>
                      <a:pt x="3" y="0"/>
                      <a:pt x="3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54" name="Freeform 186"/>
              <p:cNvSpPr/>
              <p:nvPr/>
            </p:nvSpPr>
            <p:spPr bwMode="auto">
              <a:xfrm>
                <a:off x="3511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0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cubicBezTo>
                      <a:pt x="1" y="0"/>
                      <a:pt x="1" y="1"/>
                      <a:pt x="0" y="2"/>
                    </a:cubicBezTo>
                    <a:cubicBezTo>
                      <a:pt x="1" y="3"/>
                      <a:pt x="1" y="2"/>
                      <a:pt x="2" y="1"/>
                    </a:cubicBezTo>
                    <a:cubicBezTo>
                      <a:pt x="3" y="1"/>
                      <a:pt x="3" y="1"/>
                      <a:pt x="3" y="0"/>
                    </a:cubicBezTo>
                    <a:cubicBezTo>
                      <a:pt x="3" y="0"/>
                      <a:pt x="3" y="0"/>
                      <a:pt x="2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55" name="Freeform 187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56" name="Freeform 188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57" name="Freeform 189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58" name="Freeform 190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59" name="Freeform 191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60" name="Freeform 192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61" name="Freeform 193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62" name="Freeform 194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63" name="Freeform 195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64" name="Freeform 196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65" name="Freeform 197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66" name="Freeform 198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67" name="Freeform 199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68" name="Freeform 200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69" name="Freeform 201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70" name="Freeform 202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71" name="Freeform 203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72" name="Freeform 204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73" name="Freeform 205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74" name="Freeform 206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75" name="Freeform 207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76" name="Freeform 208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77" name="Freeform 209"/>
              <p:cNvSpPr/>
              <p:nvPr/>
            </p:nvSpPr>
            <p:spPr bwMode="auto">
              <a:xfrm>
                <a:off x="3535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2" y="0"/>
                    </a:moveTo>
                    <a:lnTo>
                      <a:pt x="0" y="2"/>
                    </a:lnTo>
                    <a:cubicBezTo>
                      <a:pt x="1" y="3"/>
                      <a:pt x="1" y="3"/>
                      <a:pt x="2" y="2"/>
                    </a:cubicBezTo>
                    <a:lnTo>
                      <a:pt x="3" y="1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78" name="Freeform 210"/>
              <p:cNvSpPr/>
              <p:nvPr/>
            </p:nvSpPr>
            <p:spPr bwMode="auto">
              <a:xfrm>
                <a:off x="3476" y="1203"/>
                <a:ext cx="48" cy="23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0 h 2"/>
                  <a:gd name="T4" fmla="*/ 2147483647 w 4"/>
                  <a:gd name="T5" fmla="*/ 2147483647 h 2"/>
                  <a:gd name="T6" fmla="*/ 2147483647 w 4"/>
                  <a:gd name="T7" fmla="*/ 2147483647 h 2"/>
                  <a:gd name="T8" fmla="*/ 0 w 4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2"/>
                  <a:gd name="T17" fmla="*/ 4 w 4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2" fill="norm" stroke="1" extrusionOk="0">
                    <a:moveTo>
                      <a:pt x="0" y="2"/>
                    </a:moveTo>
                    <a:cubicBezTo>
                      <a:pt x="2" y="1"/>
                      <a:pt x="3" y="1"/>
                      <a:pt x="4" y="0"/>
                    </a:cubicBezTo>
                    <a:lnTo>
                      <a:pt x="4" y="1"/>
                    </a:lnTo>
                    <a:cubicBezTo>
                      <a:pt x="4" y="2"/>
                      <a:pt x="3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79" name="Freeform 211"/>
              <p:cNvSpPr/>
              <p:nvPr/>
            </p:nvSpPr>
            <p:spPr bwMode="auto">
              <a:xfrm>
                <a:off x="3501" y="1214"/>
                <a:ext cx="34" cy="23"/>
              </a:xfrm>
              <a:custGeom>
                <a:avLst/>
                <a:gdLst>
                  <a:gd name="T0" fmla="*/ 0 w 3"/>
                  <a:gd name="T1" fmla="*/ 2147483647 h 2"/>
                  <a:gd name="T2" fmla="*/ 2147483647 w 3"/>
                  <a:gd name="T3" fmla="*/ 0 h 2"/>
                  <a:gd name="T4" fmla="*/ 2147483647 w 3"/>
                  <a:gd name="T5" fmla="*/ 2147483647 h 2"/>
                  <a:gd name="T6" fmla="*/ 2147483647 w 3"/>
                  <a:gd name="T7" fmla="*/ 2147483647 h 2"/>
                  <a:gd name="T8" fmla="*/ 0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2"/>
                  <a:gd name="T17" fmla="*/ 3 w 3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2" fill="norm" stroke="1" extrusionOk="0">
                    <a:moveTo>
                      <a:pt x="0" y="1"/>
                    </a:moveTo>
                    <a:cubicBezTo>
                      <a:pt x="1" y="1"/>
                      <a:pt x="2" y="0"/>
                      <a:pt x="3" y="0"/>
                    </a:cubicBezTo>
                    <a:lnTo>
                      <a:pt x="3" y="1"/>
                    </a:lnTo>
                    <a:cubicBezTo>
                      <a:pt x="3" y="1"/>
                      <a:pt x="2" y="2"/>
                      <a:pt x="1" y="2"/>
                    </a:cubicBezTo>
                    <a:cubicBezTo>
                      <a:pt x="1" y="2"/>
                      <a:pt x="0" y="2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80" name="Freeform 212"/>
              <p:cNvSpPr/>
              <p:nvPr/>
            </p:nvSpPr>
            <p:spPr bwMode="auto">
              <a:xfrm>
                <a:off x="3511" y="1226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0 h 1"/>
                  <a:gd name="T4" fmla="*/ 2147483647 w 3"/>
                  <a:gd name="T5" fmla="*/ 2147483647 h 1"/>
                  <a:gd name="T6" fmla="*/ 2147483647 w 3"/>
                  <a:gd name="T7" fmla="*/ 2147483647 h 1"/>
                  <a:gd name="T8" fmla="*/ 0 w 3"/>
                  <a:gd name="T9" fmla="*/ 2147483647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 fill="norm" stroke="1" extrusionOk="0">
                    <a:moveTo>
                      <a:pt x="0" y="1"/>
                    </a:moveTo>
                    <a:cubicBezTo>
                      <a:pt x="1" y="1"/>
                      <a:pt x="2" y="0"/>
                      <a:pt x="2" y="0"/>
                    </a:cubicBezTo>
                    <a:lnTo>
                      <a:pt x="3" y="1"/>
                    </a:lnTo>
                    <a:cubicBezTo>
                      <a:pt x="2" y="1"/>
                      <a:pt x="2" y="1"/>
                      <a:pt x="1" y="1"/>
                    </a:cubicBezTo>
                    <a:cubicBezTo>
                      <a:pt x="1" y="1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81" name="Freeform 213"/>
              <p:cNvSpPr/>
              <p:nvPr/>
            </p:nvSpPr>
            <p:spPr bwMode="auto">
              <a:xfrm>
                <a:off x="3544" y="1260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2147483647 h 2"/>
                  <a:gd name="T6" fmla="*/ 2147483647 w 3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2"/>
                  <a:gd name="T14" fmla="*/ 3 w 3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2" fill="norm" stroke="1" extrusionOk="0">
                    <a:moveTo>
                      <a:pt x="1" y="0"/>
                    </a:moveTo>
                    <a:cubicBezTo>
                      <a:pt x="1" y="1"/>
                      <a:pt x="1" y="1"/>
                      <a:pt x="0" y="2"/>
                    </a:cubicBezTo>
                    <a:cubicBezTo>
                      <a:pt x="1" y="2"/>
                      <a:pt x="2" y="2"/>
                      <a:pt x="3" y="1"/>
                    </a:cubicBez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82" name="Freeform 214"/>
              <p:cNvSpPr/>
              <p:nvPr/>
            </p:nvSpPr>
            <p:spPr bwMode="auto">
              <a:xfrm>
                <a:off x="3511" y="1191"/>
                <a:ext cx="67" cy="80"/>
              </a:xfrm>
              <a:custGeom>
                <a:avLst/>
                <a:gdLst>
                  <a:gd name="T0" fmla="*/ 0 w 6"/>
                  <a:gd name="T1" fmla="*/ 2147483647 h 7"/>
                  <a:gd name="T2" fmla="*/ 0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2147483647 w 6"/>
                  <a:gd name="T13" fmla="*/ 2147483647 h 7"/>
                  <a:gd name="T14" fmla="*/ 2147483647 w 6"/>
                  <a:gd name="T15" fmla="*/ 2147483647 h 7"/>
                  <a:gd name="T16" fmla="*/ 2147483647 w 6"/>
                  <a:gd name="T17" fmla="*/ 2147483647 h 7"/>
                  <a:gd name="T18" fmla="*/ 0 w 6"/>
                  <a:gd name="T19" fmla="*/ 2147483647 h 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"/>
                  <a:gd name="T31" fmla="*/ 0 h 7"/>
                  <a:gd name="T32" fmla="*/ 6 w 6"/>
                  <a:gd name="T33" fmla="*/ 7 h 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" h="7" fill="norm" stroke="1" extrusionOk="0">
                    <a:moveTo>
                      <a:pt x="0" y="1"/>
                    </a:moveTo>
                    <a:lnTo>
                      <a:pt x="0" y="1"/>
                    </a:lnTo>
                    <a:cubicBezTo>
                      <a:pt x="1" y="2"/>
                      <a:pt x="2" y="2"/>
                      <a:pt x="2" y="3"/>
                    </a:cubicBezTo>
                    <a:cubicBezTo>
                      <a:pt x="2" y="4"/>
                      <a:pt x="2" y="5"/>
                      <a:pt x="3" y="5"/>
                    </a:cubicBezTo>
                    <a:cubicBezTo>
                      <a:pt x="3" y="6"/>
                      <a:pt x="4" y="7"/>
                      <a:pt x="5" y="7"/>
                    </a:cubicBezTo>
                    <a:lnTo>
                      <a:pt x="6" y="6"/>
                    </a:lnTo>
                    <a:cubicBezTo>
                      <a:pt x="5" y="6"/>
                      <a:pt x="4" y="5"/>
                      <a:pt x="3" y="5"/>
                    </a:cubicBezTo>
                    <a:cubicBezTo>
                      <a:pt x="3" y="4"/>
                      <a:pt x="3" y="3"/>
                      <a:pt x="3" y="2"/>
                    </a:cubicBezTo>
                    <a:cubicBezTo>
                      <a:pt x="3" y="1"/>
                      <a:pt x="2" y="1"/>
                      <a:pt x="1" y="1"/>
                    </a:cubicBezTo>
                    <a:cubicBezTo>
                      <a:pt x="0" y="0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83" name="Freeform 215"/>
              <p:cNvSpPr/>
              <p:nvPr/>
            </p:nvSpPr>
            <p:spPr bwMode="auto">
              <a:xfrm>
                <a:off x="3602" y="1157"/>
                <a:ext cx="130" cy="69"/>
              </a:xfrm>
              <a:custGeom>
                <a:avLst/>
                <a:gdLst>
                  <a:gd name="T0" fmla="*/ 0 w 11"/>
                  <a:gd name="T1" fmla="*/ 2147483647 h 6"/>
                  <a:gd name="T2" fmla="*/ 0 w 11"/>
                  <a:gd name="T3" fmla="*/ 2147483647 h 6"/>
                  <a:gd name="T4" fmla="*/ 2147483647 w 11"/>
                  <a:gd name="T5" fmla="*/ 2147483647 h 6"/>
                  <a:gd name="T6" fmla="*/ 2147483647 w 11"/>
                  <a:gd name="T7" fmla="*/ 2147483647 h 6"/>
                  <a:gd name="T8" fmla="*/ 2147483647 w 11"/>
                  <a:gd name="T9" fmla="*/ 2147483647 h 6"/>
                  <a:gd name="T10" fmla="*/ 2147483647 w 11"/>
                  <a:gd name="T11" fmla="*/ 2147483647 h 6"/>
                  <a:gd name="T12" fmla="*/ 2147483647 w 11"/>
                  <a:gd name="T13" fmla="*/ 2147483647 h 6"/>
                  <a:gd name="T14" fmla="*/ 2147483647 w 11"/>
                  <a:gd name="T15" fmla="*/ 2147483647 h 6"/>
                  <a:gd name="T16" fmla="*/ 2147483647 w 11"/>
                  <a:gd name="T17" fmla="*/ 2147483647 h 6"/>
                  <a:gd name="T18" fmla="*/ 2147483647 w 11"/>
                  <a:gd name="T19" fmla="*/ 2147483647 h 6"/>
                  <a:gd name="T20" fmla="*/ 2147483647 w 11"/>
                  <a:gd name="T21" fmla="*/ 2147483647 h 6"/>
                  <a:gd name="T22" fmla="*/ 2147483647 w 11"/>
                  <a:gd name="T23" fmla="*/ 2147483647 h 6"/>
                  <a:gd name="T24" fmla="*/ 2147483647 w 11"/>
                  <a:gd name="T25" fmla="*/ 2147483647 h 6"/>
                  <a:gd name="T26" fmla="*/ 2147483647 w 11"/>
                  <a:gd name="T27" fmla="*/ 2147483647 h 6"/>
                  <a:gd name="T28" fmla="*/ 2147483647 w 11"/>
                  <a:gd name="T29" fmla="*/ 2147483647 h 6"/>
                  <a:gd name="T30" fmla="*/ 2147483647 w 11"/>
                  <a:gd name="T31" fmla="*/ 2147483647 h 6"/>
                  <a:gd name="T32" fmla="*/ 2147483647 w 11"/>
                  <a:gd name="T33" fmla="*/ 2147483647 h 6"/>
                  <a:gd name="T34" fmla="*/ 2147483647 w 11"/>
                  <a:gd name="T35" fmla="*/ 0 h 6"/>
                  <a:gd name="T36" fmla="*/ 2147483647 w 11"/>
                  <a:gd name="T37" fmla="*/ 0 h 6"/>
                  <a:gd name="T38" fmla="*/ 2147483647 w 11"/>
                  <a:gd name="T39" fmla="*/ 2147483647 h 6"/>
                  <a:gd name="T40" fmla="*/ 2147483647 w 11"/>
                  <a:gd name="T41" fmla="*/ 2147483647 h 6"/>
                  <a:gd name="T42" fmla="*/ 2147483647 w 11"/>
                  <a:gd name="T43" fmla="*/ 2147483647 h 6"/>
                  <a:gd name="T44" fmla="*/ 2147483647 w 11"/>
                  <a:gd name="T45" fmla="*/ 0 h 6"/>
                  <a:gd name="T46" fmla="*/ 2147483647 w 11"/>
                  <a:gd name="T47" fmla="*/ 0 h 6"/>
                  <a:gd name="T48" fmla="*/ 0 w 11"/>
                  <a:gd name="T49" fmla="*/ 2147483647 h 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w 11"/>
                  <a:gd name="T76" fmla="*/ 0 h 6"/>
                  <a:gd name="T77" fmla="*/ 11 w 11"/>
                  <a:gd name="T78" fmla="*/ 6 h 6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T75" t="T76" r="T77" b="T78"/>
                <a:pathLst>
                  <a:path w="11" h="6" fill="norm" stroke="1" extrusionOk="0">
                    <a:moveTo>
                      <a:pt x="0" y="4"/>
                    </a:moveTo>
                    <a:lnTo>
                      <a:pt x="0" y="6"/>
                    </a:lnTo>
                    <a:cubicBezTo>
                      <a:pt x="1" y="6"/>
                      <a:pt x="1" y="5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6"/>
                      <a:pt x="3" y="5"/>
                      <a:pt x="3" y="3"/>
                    </a:cubicBezTo>
                    <a:lnTo>
                      <a:pt x="5" y="6"/>
                    </a:lnTo>
                    <a:lnTo>
                      <a:pt x="5" y="3"/>
                    </a:lnTo>
                    <a:lnTo>
                      <a:pt x="6" y="4"/>
                    </a:lnTo>
                    <a:lnTo>
                      <a:pt x="6" y="3"/>
                    </a:lnTo>
                    <a:lnTo>
                      <a:pt x="6" y="6"/>
                    </a:lnTo>
                    <a:lnTo>
                      <a:pt x="8" y="3"/>
                    </a:lnTo>
                    <a:cubicBezTo>
                      <a:pt x="8" y="5"/>
                      <a:pt x="8" y="6"/>
                      <a:pt x="9" y="6"/>
                    </a:cubicBezTo>
                    <a:cubicBezTo>
                      <a:pt x="9" y="5"/>
                      <a:pt x="9" y="4"/>
                      <a:pt x="9" y="3"/>
                    </a:cubicBezTo>
                    <a:cubicBezTo>
                      <a:pt x="10" y="5"/>
                      <a:pt x="10" y="6"/>
                      <a:pt x="11" y="6"/>
                    </a:cubicBezTo>
                    <a:lnTo>
                      <a:pt x="11" y="4"/>
                    </a:lnTo>
                    <a:lnTo>
                      <a:pt x="10" y="0"/>
                    </a:lnTo>
                    <a:lnTo>
                      <a:pt x="8" y="0"/>
                    </a:lnTo>
                    <a:lnTo>
                      <a:pt x="6" y="1"/>
                    </a:lnTo>
                    <a:lnTo>
                      <a:pt x="3" y="0"/>
                    </a:lnTo>
                    <a:lnTo>
                      <a:pt x="1" y="0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84" name="Freeform 216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85" name="Freeform 217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86" name="Freeform 218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87" name="Freeform 219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88" name="Freeform 220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89" name="Freeform 221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90" name="Freeform 222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91" name="Freeform 223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92" name="Freeform 224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93" name="Freeform 225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94" name="Freeform 226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95" name="Freeform 227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96" name="Freeform 228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97" name="Freeform 229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98" name="Freeform 230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99" name="Freeform 231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00" name="Freeform 232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01" name="Freeform 233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02" name="Freeform 234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03" name="Freeform 235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04" name="Freeform 236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05" name="Freeform 237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06" name="Freeform 238"/>
              <p:cNvSpPr/>
              <p:nvPr/>
            </p:nvSpPr>
            <p:spPr bwMode="auto">
              <a:xfrm>
                <a:off x="3910" y="1398"/>
                <a:ext cx="48" cy="195"/>
              </a:xfrm>
              <a:custGeom>
                <a:avLst/>
                <a:gdLst>
                  <a:gd name="T0" fmla="*/ 2147483647 w 4"/>
                  <a:gd name="T1" fmla="*/ 2147483647 h 17"/>
                  <a:gd name="T2" fmla="*/ 2147483647 w 4"/>
                  <a:gd name="T3" fmla="*/ 2147483647 h 17"/>
                  <a:gd name="T4" fmla="*/ 0 w 4"/>
                  <a:gd name="T5" fmla="*/ 0 h 17"/>
                  <a:gd name="T6" fmla="*/ 2147483647 w 4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7"/>
                  <a:gd name="T14" fmla="*/ 4 w 4"/>
                  <a:gd name="T15" fmla="*/ 17 h 1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7" fill="norm" stroke="1" extrusionOk="0">
                    <a:moveTo>
                      <a:pt x="3" y="2"/>
                    </a:moveTo>
                    <a:cubicBezTo>
                      <a:pt x="4" y="7"/>
                      <a:pt x="3" y="13"/>
                      <a:pt x="1" y="17"/>
                    </a:cubicBezTo>
                    <a:cubicBezTo>
                      <a:pt x="0" y="11"/>
                      <a:pt x="0" y="5"/>
                      <a:pt x="0" y="0"/>
                    </a:cubicBez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07" name="Freeform 239"/>
              <p:cNvSpPr/>
              <p:nvPr/>
            </p:nvSpPr>
            <p:spPr bwMode="auto">
              <a:xfrm>
                <a:off x="3877" y="1386"/>
                <a:ext cx="48" cy="184"/>
              </a:xfrm>
              <a:custGeom>
                <a:avLst/>
                <a:gdLst>
                  <a:gd name="T0" fmla="*/ 2147483647 w 4"/>
                  <a:gd name="T1" fmla="*/ 2147483647 h 16"/>
                  <a:gd name="T2" fmla="*/ 2147483647 w 4"/>
                  <a:gd name="T3" fmla="*/ 2147483647 h 16"/>
                  <a:gd name="T4" fmla="*/ 2147483647 w 4"/>
                  <a:gd name="T5" fmla="*/ 0 h 16"/>
                  <a:gd name="T6" fmla="*/ 2147483647 w 4"/>
                  <a:gd name="T7" fmla="*/ 2147483647 h 1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6"/>
                  <a:gd name="T14" fmla="*/ 4 w 4"/>
                  <a:gd name="T15" fmla="*/ 16 h 1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6" fill="norm" stroke="1" extrusionOk="0">
                    <a:moveTo>
                      <a:pt x="3" y="1"/>
                    </a:moveTo>
                    <a:cubicBezTo>
                      <a:pt x="4" y="7"/>
                      <a:pt x="4" y="12"/>
                      <a:pt x="2" y="16"/>
                    </a:cubicBezTo>
                    <a:cubicBezTo>
                      <a:pt x="1" y="10"/>
                      <a:pt x="0" y="5"/>
                      <a:pt x="1" y="0"/>
                    </a:cubicBezTo>
                    <a:cubicBezTo>
                      <a:pt x="2" y="0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08" name="Freeform 240"/>
              <p:cNvSpPr/>
              <p:nvPr/>
            </p:nvSpPr>
            <p:spPr bwMode="auto">
              <a:xfrm>
                <a:off x="3857" y="1375"/>
                <a:ext cx="43" cy="172"/>
              </a:xfrm>
              <a:custGeom>
                <a:avLst/>
                <a:gdLst>
                  <a:gd name="T0" fmla="*/ 2147483647 w 4"/>
                  <a:gd name="T1" fmla="*/ 2147483647 h 15"/>
                  <a:gd name="T2" fmla="*/ 2147483647 w 4"/>
                  <a:gd name="T3" fmla="*/ 2147483647 h 15"/>
                  <a:gd name="T4" fmla="*/ 2147483647 w 4"/>
                  <a:gd name="T5" fmla="*/ 0 h 15"/>
                  <a:gd name="T6" fmla="*/ 2147483647 w 4"/>
                  <a:gd name="T7" fmla="*/ 2147483647 h 1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5"/>
                  <a:gd name="T14" fmla="*/ 4 w 4"/>
                  <a:gd name="T15" fmla="*/ 15 h 1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5" fill="norm" stroke="1" extrusionOk="0">
                    <a:moveTo>
                      <a:pt x="3" y="1"/>
                    </a:moveTo>
                    <a:cubicBezTo>
                      <a:pt x="4" y="6"/>
                      <a:pt x="4" y="11"/>
                      <a:pt x="2" y="15"/>
                    </a:cubicBezTo>
                    <a:cubicBezTo>
                      <a:pt x="0" y="9"/>
                      <a:pt x="0" y="4"/>
                      <a:pt x="1" y="0"/>
                    </a:cubicBezTo>
                    <a:cubicBezTo>
                      <a:pt x="1" y="0"/>
                      <a:pt x="2" y="0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09" name="Freeform 241"/>
              <p:cNvSpPr/>
              <p:nvPr/>
            </p:nvSpPr>
            <p:spPr bwMode="auto">
              <a:xfrm>
                <a:off x="3834" y="1352"/>
                <a:ext cx="43" cy="155"/>
              </a:xfrm>
              <a:custGeom>
                <a:avLst/>
                <a:gdLst>
                  <a:gd name="T0" fmla="*/ 2147483647 w 4"/>
                  <a:gd name="T1" fmla="*/ 2147483647 h 14"/>
                  <a:gd name="T2" fmla="*/ 2147483647 w 4"/>
                  <a:gd name="T3" fmla="*/ 2147483647 h 14"/>
                  <a:gd name="T4" fmla="*/ 0 w 4"/>
                  <a:gd name="T5" fmla="*/ 0 h 14"/>
                  <a:gd name="T6" fmla="*/ 2147483647 w 4"/>
                  <a:gd name="T7" fmla="*/ 2147483647 h 1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4"/>
                  <a:gd name="T14" fmla="*/ 4 w 4"/>
                  <a:gd name="T15" fmla="*/ 14 h 1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4" fill="norm" stroke="1" extrusionOk="0">
                    <a:moveTo>
                      <a:pt x="2" y="1"/>
                    </a:moveTo>
                    <a:cubicBezTo>
                      <a:pt x="3" y="6"/>
                      <a:pt x="4" y="11"/>
                      <a:pt x="2" y="14"/>
                    </a:cubicBezTo>
                    <a:cubicBezTo>
                      <a:pt x="0" y="9"/>
                      <a:pt x="0" y="4"/>
                      <a:pt x="0" y="0"/>
                    </a:cubicBezTo>
                    <a:cubicBezTo>
                      <a:pt x="1" y="1"/>
                      <a:pt x="2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10" name="Freeform 242"/>
              <p:cNvSpPr/>
              <p:nvPr/>
            </p:nvSpPr>
            <p:spPr bwMode="auto">
              <a:xfrm>
                <a:off x="3800" y="1339"/>
                <a:ext cx="43" cy="149"/>
              </a:xfrm>
              <a:custGeom>
                <a:avLst/>
                <a:gdLst>
                  <a:gd name="T0" fmla="*/ 2147483647 w 4"/>
                  <a:gd name="T1" fmla="*/ 2147483647 h 13"/>
                  <a:gd name="T2" fmla="*/ 2147483647 w 4"/>
                  <a:gd name="T3" fmla="*/ 2147483647 h 13"/>
                  <a:gd name="T4" fmla="*/ 2147483647 w 4"/>
                  <a:gd name="T5" fmla="*/ 0 h 13"/>
                  <a:gd name="T6" fmla="*/ 2147483647 w 4"/>
                  <a:gd name="T7" fmla="*/ 2147483647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3"/>
                  <a:gd name="T14" fmla="*/ 4 w 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3" fill="norm" stroke="1" extrusionOk="0">
                    <a:moveTo>
                      <a:pt x="3" y="1"/>
                    </a:moveTo>
                    <a:cubicBezTo>
                      <a:pt x="4" y="5"/>
                      <a:pt x="4" y="10"/>
                      <a:pt x="2" y="13"/>
                    </a:cubicBezTo>
                    <a:cubicBezTo>
                      <a:pt x="1" y="8"/>
                      <a:pt x="0" y="4"/>
                      <a:pt x="1" y="0"/>
                    </a:cubicBezTo>
                    <a:cubicBezTo>
                      <a:pt x="2" y="0"/>
                      <a:pt x="2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11" name="Freeform 243"/>
              <p:cNvSpPr/>
              <p:nvPr/>
            </p:nvSpPr>
            <p:spPr bwMode="auto">
              <a:xfrm>
                <a:off x="3776" y="1329"/>
                <a:ext cx="48" cy="138"/>
              </a:xfrm>
              <a:custGeom>
                <a:avLst/>
                <a:gdLst>
                  <a:gd name="T0" fmla="*/ 2147483647 w 4"/>
                  <a:gd name="T1" fmla="*/ 2147483647 h 12"/>
                  <a:gd name="T2" fmla="*/ 2147483647 w 4"/>
                  <a:gd name="T3" fmla="*/ 2147483647 h 12"/>
                  <a:gd name="T4" fmla="*/ 2147483647 w 4"/>
                  <a:gd name="T5" fmla="*/ 0 h 12"/>
                  <a:gd name="T6" fmla="*/ 2147483647 w 4"/>
                  <a:gd name="T7" fmla="*/ 2147483647 h 1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2"/>
                  <a:gd name="T14" fmla="*/ 4 w 4"/>
                  <a:gd name="T15" fmla="*/ 12 h 1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2" fill="norm" stroke="1" extrusionOk="0">
                    <a:moveTo>
                      <a:pt x="2" y="1"/>
                    </a:moveTo>
                    <a:cubicBezTo>
                      <a:pt x="3" y="5"/>
                      <a:pt x="4" y="9"/>
                      <a:pt x="2" y="12"/>
                    </a:cubicBezTo>
                    <a:cubicBezTo>
                      <a:pt x="0" y="7"/>
                      <a:pt x="0" y="3"/>
                      <a:pt x="1" y="0"/>
                    </a:cubicBezTo>
                    <a:cubicBezTo>
                      <a:pt x="1" y="0"/>
                      <a:pt x="2" y="0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12" name="Freeform 244"/>
              <p:cNvSpPr/>
              <p:nvPr/>
            </p:nvSpPr>
            <p:spPr bwMode="auto">
              <a:xfrm>
                <a:off x="3752" y="1306"/>
                <a:ext cx="48" cy="126"/>
              </a:xfrm>
              <a:custGeom>
                <a:avLst/>
                <a:gdLst>
                  <a:gd name="T0" fmla="*/ 2147483647 w 4"/>
                  <a:gd name="T1" fmla="*/ 2147483647 h 11"/>
                  <a:gd name="T2" fmla="*/ 2147483647 w 4"/>
                  <a:gd name="T3" fmla="*/ 2147483647 h 11"/>
                  <a:gd name="T4" fmla="*/ 0 w 4"/>
                  <a:gd name="T5" fmla="*/ 0 h 11"/>
                  <a:gd name="T6" fmla="*/ 2147483647 w 4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1"/>
                  <a:gd name="T14" fmla="*/ 4 w 4"/>
                  <a:gd name="T15" fmla="*/ 11 h 1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1" fill="norm" stroke="1" extrusionOk="0">
                    <a:moveTo>
                      <a:pt x="2" y="1"/>
                    </a:moveTo>
                    <a:cubicBezTo>
                      <a:pt x="3" y="5"/>
                      <a:pt x="4" y="9"/>
                      <a:pt x="2" y="11"/>
                    </a:cubicBezTo>
                    <a:cubicBezTo>
                      <a:pt x="0" y="7"/>
                      <a:pt x="0" y="4"/>
                      <a:pt x="0" y="0"/>
                    </a:cubicBezTo>
                    <a:cubicBezTo>
                      <a:pt x="1" y="1"/>
                      <a:pt x="1" y="1"/>
                      <a:pt x="2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13" name="Freeform 245"/>
              <p:cNvSpPr/>
              <p:nvPr/>
            </p:nvSpPr>
            <p:spPr bwMode="auto">
              <a:xfrm>
                <a:off x="3732" y="1294"/>
                <a:ext cx="43" cy="115"/>
              </a:xfrm>
              <a:custGeom>
                <a:avLst/>
                <a:gdLst>
                  <a:gd name="T0" fmla="*/ 2147483647 w 4"/>
                  <a:gd name="T1" fmla="*/ 2147483647 h 10"/>
                  <a:gd name="T2" fmla="*/ 2147483647 w 4"/>
                  <a:gd name="T3" fmla="*/ 2147483647 h 10"/>
                  <a:gd name="T4" fmla="*/ 0 w 4"/>
                  <a:gd name="T5" fmla="*/ 0 h 10"/>
                  <a:gd name="T6" fmla="*/ 2147483647 w 4"/>
                  <a:gd name="T7" fmla="*/ 2147483647 h 1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10"/>
                  <a:gd name="T14" fmla="*/ 4 w 4"/>
                  <a:gd name="T15" fmla="*/ 10 h 1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10" fill="norm" stroke="1" extrusionOk="0">
                    <a:moveTo>
                      <a:pt x="1" y="1"/>
                    </a:moveTo>
                    <a:cubicBezTo>
                      <a:pt x="2" y="4"/>
                      <a:pt x="4" y="8"/>
                      <a:pt x="2" y="10"/>
                    </a:cubicBezTo>
                    <a:cubicBezTo>
                      <a:pt x="0" y="7"/>
                      <a:pt x="0" y="3"/>
                      <a:pt x="0" y="0"/>
                    </a:cubicBezTo>
                    <a:cubicBezTo>
                      <a:pt x="0" y="0"/>
                      <a:pt x="1" y="0"/>
                      <a:pt x="1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14" name="Freeform 246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15" name="Freeform 247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16" name="Freeform 248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17" name="Freeform 249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18" name="Freeform 250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19" name="Freeform 251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20" name="Freeform 252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21" name="Freeform 253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22" name="Freeform 254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23" name="Freeform 255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24" name="Freeform 256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25" name="Freeform 257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26" name="Freeform 258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27" name="Freeform 259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28" name="Freeform 260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29" name="Freeform 261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30" name="Freeform 262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31" name="Freeform 263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32" name="Freeform 264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33" name="Freeform 265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34" name="Freeform 266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35" name="Freeform 267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36" name="Freeform 268"/>
              <p:cNvSpPr/>
              <p:nvPr/>
            </p:nvSpPr>
            <p:spPr bwMode="auto">
              <a:xfrm>
                <a:off x="3699" y="1283"/>
                <a:ext cx="43" cy="103"/>
              </a:xfrm>
              <a:custGeom>
                <a:avLst/>
                <a:gdLst>
                  <a:gd name="T0" fmla="*/ 2147483647 w 4"/>
                  <a:gd name="T1" fmla="*/ 0 h 9"/>
                  <a:gd name="T2" fmla="*/ 2147483647 w 4"/>
                  <a:gd name="T3" fmla="*/ 2147483647 h 9"/>
                  <a:gd name="T4" fmla="*/ 0 w 4"/>
                  <a:gd name="T5" fmla="*/ 0 h 9"/>
                  <a:gd name="T6" fmla="*/ 2147483647 w 4"/>
                  <a:gd name="T7" fmla="*/ 0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"/>
                  <a:gd name="T13" fmla="*/ 0 h 9"/>
                  <a:gd name="T14" fmla="*/ 4 w 4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" h="9" fill="norm" stroke="1" extrusionOk="0">
                    <a:moveTo>
                      <a:pt x="2" y="0"/>
                    </a:moveTo>
                    <a:cubicBezTo>
                      <a:pt x="3" y="3"/>
                      <a:pt x="4" y="7"/>
                      <a:pt x="2" y="9"/>
                    </a:cubicBezTo>
                    <a:cubicBezTo>
                      <a:pt x="0" y="6"/>
                      <a:pt x="0" y="2"/>
                      <a:pt x="0" y="0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37" name="Freeform 269"/>
              <p:cNvSpPr/>
              <p:nvPr/>
            </p:nvSpPr>
            <p:spPr bwMode="auto">
              <a:xfrm>
                <a:off x="3877" y="1329"/>
                <a:ext cx="72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2147483647 w 6"/>
                  <a:gd name="T5" fmla="*/ 2147483647 h 9"/>
                  <a:gd name="T6" fmla="*/ 0 w 6"/>
                  <a:gd name="T7" fmla="*/ 0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2147483647 w 6"/>
                  <a:gd name="T13" fmla="*/ 2147483647 h 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9"/>
                  <a:gd name="T23" fmla="*/ 6 w 6"/>
                  <a:gd name="T24" fmla="*/ 9 h 9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9" fill="norm" stroke="1" extrusionOk="0">
                    <a:moveTo>
                      <a:pt x="6" y="9"/>
                    </a:moveTo>
                    <a:cubicBezTo>
                      <a:pt x="6" y="9"/>
                      <a:pt x="6" y="6"/>
                      <a:pt x="5" y="3"/>
                    </a:cubicBezTo>
                    <a:cubicBezTo>
                      <a:pt x="5" y="2"/>
                      <a:pt x="5" y="2"/>
                      <a:pt x="4" y="1"/>
                    </a:cubicBezTo>
                    <a:cubicBezTo>
                      <a:pt x="3" y="0"/>
                      <a:pt x="1" y="0"/>
                      <a:pt x="0" y="0"/>
                    </a:cubicBezTo>
                    <a:cubicBezTo>
                      <a:pt x="0" y="1"/>
                      <a:pt x="1" y="2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8"/>
                      <a:pt x="4" y="9"/>
                      <a:pt x="6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38" name="Freeform 270"/>
              <p:cNvSpPr/>
              <p:nvPr/>
            </p:nvSpPr>
            <p:spPr bwMode="auto">
              <a:xfrm>
                <a:off x="3843" y="1317"/>
                <a:ext cx="67" cy="103"/>
              </a:xfrm>
              <a:custGeom>
                <a:avLst/>
                <a:gdLst>
                  <a:gd name="T0" fmla="*/ 2147483647 w 6"/>
                  <a:gd name="T1" fmla="*/ 2147483647 h 9"/>
                  <a:gd name="T2" fmla="*/ 2147483647 w 6"/>
                  <a:gd name="T3" fmla="*/ 2147483647 h 9"/>
                  <a:gd name="T4" fmla="*/ 0 w 6"/>
                  <a:gd name="T5" fmla="*/ 2147483647 h 9"/>
                  <a:gd name="T6" fmla="*/ 2147483647 w 6"/>
                  <a:gd name="T7" fmla="*/ 2147483647 h 9"/>
                  <a:gd name="T8" fmla="*/ 2147483647 w 6"/>
                  <a:gd name="T9" fmla="*/ 2147483647 h 9"/>
                  <a:gd name="T10" fmla="*/ 2147483647 w 6"/>
                  <a:gd name="T11" fmla="*/ 2147483647 h 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9"/>
                  <a:gd name="T20" fmla="*/ 6 w 6"/>
                  <a:gd name="T21" fmla="*/ 9 h 9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9" fill="norm" stroke="1" extrusionOk="0">
                    <a:moveTo>
                      <a:pt x="5" y="9"/>
                    </a:moveTo>
                    <a:cubicBezTo>
                      <a:pt x="6" y="8"/>
                      <a:pt x="5" y="6"/>
                      <a:pt x="4" y="4"/>
                    </a:cubicBezTo>
                    <a:cubicBezTo>
                      <a:pt x="4" y="2"/>
                      <a:pt x="2" y="0"/>
                      <a:pt x="0" y="1"/>
                    </a:cubicBezTo>
                    <a:cubicBezTo>
                      <a:pt x="1" y="2"/>
                      <a:pt x="1" y="3"/>
                      <a:pt x="1" y="4"/>
                    </a:cubicBezTo>
                    <a:cubicBezTo>
                      <a:pt x="2" y="5"/>
                      <a:pt x="2" y="6"/>
                      <a:pt x="2" y="6"/>
                    </a:cubicBezTo>
                    <a:cubicBezTo>
                      <a:pt x="3" y="8"/>
                      <a:pt x="4" y="8"/>
                      <a:pt x="5" y="9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39" name="Freeform 271"/>
              <p:cNvSpPr/>
              <p:nvPr/>
            </p:nvSpPr>
            <p:spPr bwMode="auto">
              <a:xfrm>
                <a:off x="3824" y="1317"/>
                <a:ext cx="43" cy="92"/>
              </a:xfrm>
              <a:custGeom>
                <a:avLst/>
                <a:gdLst>
                  <a:gd name="T0" fmla="*/ 2147483647 w 4"/>
                  <a:gd name="T1" fmla="*/ 2147483647 h 8"/>
                  <a:gd name="T2" fmla="*/ 2147483647 w 4"/>
                  <a:gd name="T3" fmla="*/ 2147483647 h 8"/>
                  <a:gd name="T4" fmla="*/ 0 w 4"/>
                  <a:gd name="T5" fmla="*/ 0 h 8"/>
                  <a:gd name="T6" fmla="*/ 2147483647 w 4"/>
                  <a:gd name="T7" fmla="*/ 2147483647 h 8"/>
                  <a:gd name="T8" fmla="*/ 2147483647 w 4"/>
                  <a:gd name="T9" fmla="*/ 2147483647 h 8"/>
                  <a:gd name="T10" fmla="*/ 2147483647 w 4"/>
                  <a:gd name="T11" fmla="*/ 2147483647 h 8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8"/>
                  <a:gd name="T20" fmla="*/ 4 w 4"/>
                  <a:gd name="T21" fmla="*/ 8 h 8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8" fill="norm" stroke="1" extrusionOk="0">
                    <a:moveTo>
                      <a:pt x="4" y="8"/>
                    </a:moveTo>
                    <a:cubicBezTo>
                      <a:pt x="4" y="7"/>
                      <a:pt x="4" y="5"/>
                      <a:pt x="3" y="3"/>
                    </a:cubicBezTo>
                    <a:cubicBezTo>
                      <a:pt x="3" y="1"/>
                      <a:pt x="1" y="0"/>
                      <a:pt x="0" y="0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4"/>
                      <a:pt x="1" y="5"/>
                      <a:pt x="1" y="6"/>
                    </a:cubicBezTo>
                    <a:cubicBezTo>
                      <a:pt x="2" y="7"/>
                      <a:pt x="3" y="7"/>
                      <a:pt x="4" y="8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40" name="Freeform 272"/>
              <p:cNvSpPr/>
              <p:nvPr/>
            </p:nvSpPr>
            <p:spPr bwMode="auto">
              <a:xfrm>
                <a:off x="3800" y="1317"/>
                <a:ext cx="43" cy="80"/>
              </a:xfrm>
              <a:custGeom>
                <a:avLst/>
                <a:gdLst>
                  <a:gd name="T0" fmla="*/ 2147483647 w 4"/>
                  <a:gd name="T1" fmla="*/ 2147483647 h 7"/>
                  <a:gd name="T2" fmla="*/ 2147483647 w 4"/>
                  <a:gd name="T3" fmla="*/ 2147483647 h 7"/>
                  <a:gd name="T4" fmla="*/ 0 w 4"/>
                  <a:gd name="T5" fmla="*/ 0 h 7"/>
                  <a:gd name="T6" fmla="*/ 2147483647 w 4"/>
                  <a:gd name="T7" fmla="*/ 2147483647 h 7"/>
                  <a:gd name="T8" fmla="*/ 2147483647 w 4"/>
                  <a:gd name="T9" fmla="*/ 2147483647 h 7"/>
                  <a:gd name="T10" fmla="*/ 2147483647 w 4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7"/>
                  <a:gd name="T20" fmla="*/ 4 w 4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7" fill="norm" stroke="1" extrusionOk="0">
                    <a:moveTo>
                      <a:pt x="3" y="7"/>
                    </a:moveTo>
                    <a:cubicBezTo>
                      <a:pt x="4" y="6"/>
                      <a:pt x="3" y="4"/>
                      <a:pt x="3" y="3"/>
                    </a:cubicBezTo>
                    <a:cubicBezTo>
                      <a:pt x="2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3"/>
                    </a:cubicBezTo>
                    <a:cubicBezTo>
                      <a:pt x="1" y="3"/>
                      <a:pt x="1" y="4"/>
                      <a:pt x="1" y="5"/>
                    </a:cubicBezTo>
                    <a:cubicBezTo>
                      <a:pt x="1" y="6"/>
                      <a:pt x="2" y="6"/>
                      <a:pt x="3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41" name="Freeform 273"/>
              <p:cNvSpPr/>
              <p:nvPr/>
            </p:nvSpPr>
            <p:spPr bwMode="auto">
              <a:xfrm>
                <a:off x="3776" y="1306"/>
                <a:ext cx="34" cy="80"/>
              </a:xfrm>
              <a:custGeom>
                <a:avLst/>
                <a:gdLst>
                  <a:gd name="T0" fmla="*/ 2147483647 w 3"/>
                  <a:gd name="T1" fmla="*/ 2147483647 h 7"/>
                  <a:gd name="T2" fmla="*/ 2147483647 w 3"/>
                  <a:gd name="T3" fmla="*/ 2147483647 h 7"/>
                  <a:gd name="T4" fmla="*/ 0 w 3"/>
                  <a:gd name="T5" fmla="*/ 2147483647 h 7"/>
                  <a:gd name="T6" fmla="*/ 2147483647 w 3"/>
                  <a:gd name="T7" fmla="*/ 2147483647 h 7"/>
                  <a:gd name="T8" fmla="*/ 2147483647 w 3"/>
                  <a:gd name="T9" fmla="*/ 2147483647 h 7"/>
                  <a:gd name="T10" fmla="*/ 2147483647 w 3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7"/>
                  <a:gd name="T20" fmla="*/ 3 w 3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7" fill="norm" stroke="1" extrusionOk="0">
                    <a:moveTo>
                      <a:pt x="3" y="7"/>
                    </a:moveTo>
                    <a:cubicBezTo>
                      <a:pt x="3" y="7"/>
                      <a:pt x="3" y="5"/>
                      <a:pt x="3" y="3"/>
                    </a:cubicBezTo>
                    <a:cubicBezTo>
                      <a:pt x="2" y="2"/>
                      <a:pt x="1" y="0"/>
                      <a:pt x="0" y="1"/>
                    </a:cubicBezTo>
                    <a:cubicBezTo>
                      <a:pt x="0" y="2"/>
                      <a:pt x="1" y="3"/>
                      <a:pt x="1" y="3"/>
                    </a:cubicBezTo>
                    <a:cubicBezTo>
                      <a:pt x="1" y="4"/>
                      <a:pt x="1" y="5"/>
                      <a:pt x="1" y="5"/>
                    </a:cubicBezTo>
                    <a:cubicBezTo>
                      <a:pt x="2" y="6"/>
                      <a:pt x="2" y="7"/>
                      <a:pt x="3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42" name="Freeform 274"/>
              <p:cNvSpPr/>
              <p:nvPr/>
            </p:nvSpPr>
            <p:spPr bwMode="auto">
              <a:xfrm>
                <a:off x="3752" y="1306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 fill="norm" stroke="1" extrusionOk="0">
                    <a:moveTo>
                      <a:pt x="3" y="6"/>
                    </a:moveTo>
                    <a:cubicBezTo>
                      <a:pt x="3" y="6"/>
                      <a:pt x="3" y="4"/>
                      <a:pt x="3" y="3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4"/>
                      <a:pt x="2" y="4"/>
                      <a:pt x="2" y="5"/>
                    </a:cubicBezTo>
                    <a:cubicBezTo>
                      <a:pt x="2" y="6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43" name="Freeform 275"/>
              <p:cNvSpPr/>
              <p:nvPr/>
            </p:nvSpPr>
            <p:spPr bwMode="auto">
              <a:xfrm>
                <a:off x="3742" y="1306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 fill="norm" stroke="1" extrusionOk="0">
                    <a:moveTo>
                      <a:pt x="3" y="6"/>
                    </a:moveTo>
                    <a:cubicBezTo>
                      <a:pt x="3" y="5"/>
                      <a:pt x="3" y="4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44" name="Freeform 276"/>
              <p:cNvSpPr/>
              <p:nvPr/>
            </p:nvSpPr>
            <p:spPr bwMode="auto">
              <a:xfrm>
                <a:off x="3732" y="1306"/>
                <a:ext cx="24" cy="57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0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 fill="norm" stroke="1" extrusionOk="0">
                    <a:moveTo>
                      <a:pt x="2" y="5"/>
                    </a:moveTo>
                    <a:cubicBezTo>
                      <a:pt x="2" y="5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5"/>
                      <a:pt x="2" y="5"/>
                      <a:pt x="2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45" name="Freeform 277"/>
              <p:cNvSpPr/>
              <p:nvPr/>
            </p:nvSpPr>
            <p:spPr bwMode="auto">
              <a:xfrm>
                <a:off x="3718" y="1306"/>
                <a:ext cx="24" cy="57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0 w 2"/>
                  <a:gd name="T5" fmla="*/ 0 h 5"/>
                  <a:gd name="T6" fmla="*/ 2147483647 w 2"/>
                  <a:gd name="T7" fmla="*/ 2147483647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5"/>
                  <a:gd name="T20" fmla="*/ 2 w 2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5" fill="norm" stroke="1" extrusionOk="0">
                    <a:moveTo>
                      <a:pt x="2" y="5"/>
                    </a:moveTo>
                    <a:cubicBezTo>
                      <a:pt x="2" y="5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2"/>
                      <a:pt x="1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5"/>
                      <a:pt x="2" y="5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46" name="Freeform 278"/>
              <p:cNvSpPr/>
              <p:nvPr/>
            </p:nvSpPr>
            <p:spPr bwMode="auto">
              <a:xfrm>
                <a:off x="3703" y="1306"/>
                <a:ext cx="2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 fill="norm" stroke="1" extrusionOk="0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47" name="Freeform 279"/>
              <p:cNvSpPr/>
              <p:nvPr/>
            </p:nvSpPr>
            <p:spPr bwMode="auto">
              <a:xfrm>
                <a:off x="3699" y="1306"/>
                <a:ext cx="24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 fill="norm" stroke="1" extrusionOk="0">
                    <a:moveTo>
                      <a:pt x="2" y="4"/>
                    </a:moveTo>
                    <a:cubicBezTo>
                      <a:pt x="2" y="4"/>
                      <a:pt x="2" y="3"/>
                      <a:pt x="2" y="2"/>
                    </a:cubicBezTo>
                    <a:cubicBezTo>
                      <a:pt x="1" y="1"/>
                      <a:pt x="1" y="0"/>
                      <a:pt x="0" y="0"/>
                    </a:cubicBezTo>
                    <a:cubicBezTo>
                      <a:pt x="0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48" name="Freeform 280"/>
              <p:cNvSpPr/>
              <p:nvPr/>
            </p:nvSpPr>
            <p:spPr bwMode="auto">
              <a:xfrm>
                <a:off x="3684" y="1306"/>
                <a:ext cx="1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0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 fill="norm" stroke="1" extrusionOk="0">
                    <a:moveTo>
                      <a:pt x="2" y="4"/>
                    </a:moveTo>
                    <a:cubicBezTo>
                      <a:pt x="2" y="4"/>
                      <a:pt x="2" y="2"/>
                      <a:pt x="2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1" y="1"/>
                      <a:pt x="1" y="1"/>
                      <a:pt x="1" y="2"/>
                    </a:cubicBezTo>
                    <a:cubicBezTo>
                      <a:pt x="1" y="2"/>
                      <a:pt x="1" y="3"/>
                      <a:pt x="1" y="3"/>
                    </a:cubicBezTo>
                    <a:cubicBezTo>
                      <a:pt x="1" y="3"/>
                      <a:pt x="2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49" name="Freeform 281"/>
              <p:cNvSpPr/>
              <p:nvPr/>
            </p:nvSpPr>
            <p:spPr bwMode="auto">
              <a:xfrm>
                <a:off x="3857" y="1260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0 h 7"/>
                  <a:gd name="T6" fmla="*/ 0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2147483647 w 6"/>
                  <a:gd name="T13" fmla="*/ 2147483647 h 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"/>
                  <a:gd name="T22" fmla="*/ 0 h 7"/>
                  <a:gd name="T23" fmla="*/ 6 w 6"/>
                  <a:gd name="T24" fmla="*/ 7 h 7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" h="7" fill="norm" stroke="1" extrusionOk="0">
                    <a:moveTo>
                      <a:pt x="6" y="7"/>
                    </a:moveTo>
                    <a:cubicBezTo>
                      <a:pt x="6" y="6"/>
                      <a:pt x="6" y="4"/>
                      <a:pt x="5" y="2"/>
                    </a:cubicBezTo>
                    <a:cubicBezTo>
                      <a:pt x="4" y="1"/>
                      <a:pt x="4" y="0"/>
                      <a:pt x="3" y="0"/>
                    </a:cubicBezTo>
                    <a:cubicBezTo>
                      <a:pt x="2" y="0"/>
                      <a:pt x="1" y="0"/>
                      <a:pt x="0" y="1"/>
                    </a:cubicBezTo>
                    <a:cubicBezTo>
                      <a:pt x="1" y="2"/>
                      <a:pt x="1" y="2"/>
                      <a:pt x="2" y="3"/>
                    </a:cubicBezTo>
                    <a:cubicBezTo>
                      <a:pt x="2" y="4"/>
                      <a:pt x="2" y="5"/>
                      <a:pt x="2" y="6"/>
                    </a:cubicBezTo>
                    <a:cubicBezTo>
                      <a:pt x="3" y="7"/>
                      <a:pt x="4" y="7"/>
                      <a:pt x="6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50" name="Freeform 282"/>
              <p:cNvSpPr/>
              <p:nvPr/>
            </p:nvSpPr>
            <p:spPr bwMode="auto">
              <a:xfrm>
                <a:off x="3824" y="1260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0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2147483647 w 6"/>
                  <a:gd name="T11" fmla="*/ 2147483647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6"/>
                  <a:gd name="T19" fmla="*/ 0 h 7"/>
                  <a:gd name="T20" fmla="*/ 6 w 6"/>
                  <a:gd name="T21" fmla="*/ 7 h 7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6" h="7" fill="norm" stroke="1" extrusionOk="0">
                    <a:moveTo>
                      <a:pt x="6" y="7"/>
                    </a:moveTo>
                    <a:cubicBezTo>
                      <a:pt x="6" y="6"/>
                      <a:pt x="5" y="4"/>
                      <a:pt x="4" y="3"/>
                    </a:cubicBezTo>
                    <a:cubicBezTo>
                      <a:pt x="4" y="1"/>
                      <a:pt x="2" y="0"/>
                      <a:pt x="0" y="1"/>
                    </a:cubicBezTo>
                    <a:cubicBezTo>
                      <a:pt x="1" y="2"/>
                      <a:pt x="2" y="3"/>
                      <a:pt x="2" y="3"/>
                    </a:cubicBezTo>
                    <a:cubicBezTo>
                      <a:pt x="2" y="4"/>
                      <a:pt x="3" y="5"/>
                      <a:pt x="3" y="6"/>
                    </a:cubicBezTo>
                    <a:cubicBezTo>
                      <a:pt x="3" y="7"/>
                      <a:pt x="4" y="7"/>
                      <a:pt x="6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51" name="Freeform 283"/>
              <p:cNvSpPr/>
              <p:nvPr/>
            </p:nvSpPr>
            <p:spPr bwMode="auto">
              <a:xfrm>
                <a:off x="3800" y="1271"/>
                <a:ext cx="58" cy="69"/>
              </a:xfrm>
              <a:custGeom>
                <a:avLst/>
                <a:gdLst>
                  <a:gd name="T0" fmla="*/ 2147483647 w 5"/>
                  <a:gd name="T1" fmla="*/ 2147483647 h 6"/>
                  <a:gd name="T2" fmla="*/ 2147483647 w 5"/>
                  <a:gd name="T3" fmla="*/ 2147483647 h 6"/>
                  <a:gd name="T4" fmla="*/ 0 w 5"/>
                  <a:gd name="T5" fmla="*/ 2147483647 h 6"/>
                  <a:gd name="T6" fmla="*/ 2147483647 w 5"/>
                  <a:gd name="T7" fmla="*/ 2147483647 h 6"/>
                  <a:gd name="T8" fmla="*/ 2147483647 w 5"/>
                  <a:gd name="T9" fmla="*/ 2147483647 h 6"/>
                  <a:gd name="T10" fmla="*/ 2147483647 w 5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5"/>
                  <a:gd name="T19" fmla="*/ 0 h 6"/>
                  <a:gd name="T20" fmla="*/ 5 w 5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5" h="6" fill="norm" stroke="1" extrusionOk="0">
                    <a:moveTo>
                      <a:pt x="5" y="6"/>
                    </a:moveTo>
                    <a:cubicBezTo>
                      <a:pt x="5" y="5"/>
                      <a:pt x="5" y="3"/>
                      <a:pt x="4" y="2"/>
                    </a:cubicBezTo>
                    <a:cubicBezTo>
                      <a:pt x="3" y="0"/>
                      <a:pt x="2" y="0"/>
                      <a:pt x="0" y="1"/>
                    </a:cubicBezTo>
                    <a:cubicBezTo>
                      <a:pt x="1" y="1"/>
                      <a:pt x="2" y="2"/>
                      <a:pt x="2" y="3"/>
                    </a:cubicBezTo>
                    <a:cubicBezTo>
                      <a:pt x="2" y="3"/>
                      <a:pt x="2" y="4"/>
                      <a:pt x="3" y="5"/>
                    </a:cubicBezTo>
                    <a:cubicBezTo>
                      <a:pt x="3" y="5"/>
                      <a:pt x="4" y="6"/>
                      <a:pt x="5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52" name="Freeform 284"/>
              <p:cNvSpPr/>
              <p:nvPr/>
            </p:nvSpPr>
            <p:spPr bwMode="auto">
              <a:xfrm>
                <a:off x="3790" y="1271"/>
                <a:ext cx="43" cy="69"/>
              </a:xfrm>
              <a:custGeom>
                <a:avLst/>
                <a:gdLst>
                  <a:gd name="T0" fmla="*/ 2147483647 w 4"/>
                  <a:gd name="T1" fmla="*/ 2147483647 h 6"/>
                  <a:gd name="T2" fmla="*/ 2147483647 w 4"/>
                  <a:gd name="T3" fmla="*/ 2147483647 h 6"/>
                  <a:gd name="T4" fmla="*/ 0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2147483647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 fill="norm" stroke="1" extrusionOk="0">
                    <a:moveTo>
                      <a:pt x="4" y="6"/>
                    </a:moveTo>
                    <a:cubicBezTo>
                      <a:pt x="4" y="5"/>
                      <a:pt x="3" y="3"/>
                      <a:pt x="3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1"/>
                      <a:pt x="1" y="2"/>
                      <a:pt x="1" y="3"/>
                    </a:cubicBezTo>
                    <a:cubicBezTo>
                      <a:pt x="1" y="3"/>
                      <a:pt x="1" y="4"/>
                      <a:pt x="2" y="5"/>
                    </a:cubicBezTo>
                    <a:cubicBezTo>
                      <a:pt x="2" y="5"/>
                      <a:pt x="3" y="6"/>
                      <a:pt x="4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53" name="Freeform 285"/>
              <p:cNvSpPr/>
              <p:nvPr/>
            </p:nvSpPr>
            <p:spPr bwMode="auto">
              <a:xfrm>
                <a:off x="3766" y="1271"/>
                <a:ext cx="43" cy="69"/>
              </a:xfrm>
              <a:custGeom>
                <a:avLst/>
                <a:gdLst>
                  <a:gd name="T0" fmla="*/ 2147483647 w 4"/>
                  <a:gd name="T1" fmla="*/ 2147483647 h 6"/>
                  <a:gd name="T2" fmla="*/ 2147483647 w 4"/>
                  <a:gd name="T3" fmla="*/ 2147483647 h 6"/>
                  <a:gd name="T4" fmla="*/ 0 w 4"/>
                  <a:gd name="T5" fmla="*/ 2147483647 h 6"/>
                  <a:gd name="T6" fmla="*/ 2147483647 w 4"/>
                  <a:gd name="T7" fmla="*/ 2147483647 h 6"/>
                  <a:gd name="T8" fmla="*/ 2147483647 w 4"/>
                  <a:gd name="T9" fmla="*/ 2147483647 h 6"/>
                  <a:gd name="T10" fmla="*/ 2147483647 w 4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4"/>
                  <a:gd name="T19" fmla="*/ 0 h 6"/>
                  <a:gd name="T20" fmla="*/ 4 w 4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4" h="6" fill="norm" stroke="1" extrusionOk="0">
                    <a:moveTo>
                      <a:pt x="4" y="6"/>
                    </a:moveTo>
                    <a:cubicBezTo>
                      <a:pt x="4" y="5"/>
                      <a:pt x="3" y="4"/>
                      <a:pt x="3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2" y="3"/>
                      <a:pt x="2" y="4"/>
                      <a:pt x="2" y="5"/>
                    </a:cubicBezTo>
                    <a:cubicBezTo>
                      <a:pt x="2" y="5"/>
                      <a:pt x="3" y="6"/>
                      <a:pt x="4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54" name="Freeform 286"/>
              <p:cNvSpPr/>
              <p:nvPr/>
            </p:nvSpPr>
            <p:spPr bwMode="auto">
              <a:xfrm>
                <a:off x="3752" y="1271"/>
                <a:ext cx="34" cy="69"/>
              </a:xfrm>
              <a:custGeom>
                <a:avLst/>
                <a:gdLst>
                  <a:gd name="T0" fmla="*/ 2147483647 w 3"/>
                  <a:gd name="T1" fmla="*/ 2147483647 h 6"/>
                  <a:gd name="T2" fmla="*/ 2147483647 w 3"/>
                  <a:gd name="T3" fmla="*/ 2147483647 h 6"/>
                  <a:gd name="T4" fmla="*/ 0 w 3"/>
                  <a:gd name="T5" fmla="*/ 2147483647 h 6"/>
                  <a:gd name="T6" fmla="*/ 2147483647 w 3"/>
                  <a:gd name="T7" fmla="*/ 2147483647 h 6"/>
                  <a:gd name="T8" fmla="*/ 2147483647 w 3"/>
                  <a:gd name="T9" fmla="*/ 2147483647 h 6"/>
                  <a:gd name="T10" fmla="*/ 2147483647 w 3"/>
                  <a:gd name="T11" fmla="*/ 2147483647 h 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6"/>
                  <a:gd name="T20" fmla="*/ 3 w 3"/>
                  <a:gd name="T21" fmla="*/ 6 h 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6" fill="norm" stroke="1" extrusionOk="0">
                    <a:moveTo>
                      <a:pt x="3" y="6"/>
                    </a:moveTo>
                    <a:cubicBezTo>
                      <a:pt x="3" y="5"/>
                      <a:pt x="3" y="4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0" y="2"/>
                      <a:pt x="1" y="2"/>
                      <a:pt x="1" y="3"/>
                    </a:cubicBezTo>
                    <a:cubicBezTo>
                      <a:pt x="1" y="4"/>
                      <a:pt x="1" y="4"/>
                      <a:pt x="1" y="5"/>
                    </a:cubicBezTo>
                    <a:cubicBezTo>
                      <a:pt x="2" y="5"/>
                      <a:pt x="2" y="6"/>
                      <a:pt x="3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55" name="Freeform 287"/>
              <p:cNvSpPr/>
              <p:nvPr/>
            </p:nvSpPr>
            <p:spPr bwMode="auto">
              <a:xfrm>
                <a:off x="3742" y="1283"/>
                <a:ext cx="34" cy="57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0 h 5"/>
                  <a:gd name="T6" fmla="*/ 0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 fill="norm" stroke="1" extrusionOk="0">
                    <a:moveTo>
                      <a:pt x="3" y="4"/>
                    </a:moveTo>
                    <a:cubicBezTo>
                      <a:pt x="2" y="4"/>
                      <a:pt x="2" y="3"/>
                      <a:pt x="2" y="2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2" y="5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56" name="Freeform 288"/>
              <p:cNvSpPr/>
              <p:nvPr/>
            </p:nvSpPr>
            <p:spPr bwMode="auto">
              <a:xfrm>
                <a:off x="3718" y="1283"/>
                <a:ext cx="34" cy="57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5"/>
                  <a:gd name="T20" fmla="*/ 3 w 3"/>
                  <a:gd name="T21" fmla="*/ 5 h 5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5" fill="norm" stroke="1" extrusionOk="0">
                    <a:moveTo>
                      <a:pt x="3" y="4"/>
                    </a:moveTo>
                    <a:cubicBezTo>
                      <a:pt x="3" y="4"/>
                      <a:pt x="3" y="3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2" y="3"/>
                      <a:pt x="2" y="3"/>
                      <a:pt x="2" y="4"/>
                    </a:cubicBezTo>
                    <a:cubicBezTo>
                      <a:pt x="2" y="4"/>
                      <a:pt x="2" y="5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57" name="Freeform 289"/>
              <p:cNvSpPr/>
              <p:nvPr/>
            </p:nvSpPr>
            <p:spPr bwMode="auto">
              <a:xfrm>
                <a:off x="3703" y="1283"/>
                <a:ext cx="39" cy="46"/>
              </a:xfrm>
              <a:custGeom>
                <a:avLst/>
                <a:gdLst>
                  <a:gd name="T0" fmla="*/ 2147483647 w 3"/>
                  <a:gd name="T1" fmla="*/ 2147483647 h 4"/>
                  <a:gd name="T2" fmla="*/ 2147483647 w 3"/>
                  <a:gd name="T3" fmla="*/ 2147483647 h 4"/>
                  <a:gd name="T4" fmla="*/ 0 w 3"/>
                  <a:gd name="T5" fmla="*/ 2147483647 h 4"/>
                  <a:gd name="T6" fmla="*/ 2147483647 w 3"/>
                  <a:gd name="T7" fmla="*/ 2147483647 h 4"/>
                  <a:gd name="T8" fmla="*/ 2147483647 w 3"/>
                  <a:gd name="T9" fmla="*/ 2147483647 h 4"/>
                  <a:gd name="T10" fmla="*/ 2147483647 w 3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3"/>
                  <a:gd name="T19" fmla="*/ 0 h 4"/>
                  <a:gd name="T20" fmla="*/ 3 w 3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3" h="4" fill="norm" stroke="1" extrusionOk="0">
                    <a:moveTo>
                      <a:pt x="3" y="4"/>
                    </a:moveTo>
                    <a:cubicBezTo>
                      <a:pt x="3" y="4"/>
                      <a:pt x="3" y="3"/>
                      <a:pt x="2" y="2"/>
                    </a:cubicBezTo>
                    <a:cubicBezTo>
                      <a:pt x="2" y="1"/>
                      <a:pt x="1" y="0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1" y="3"/>
                      <a:pt x="2" y="3"/>
                      <a:pt x="2" y="4"/>
                    </a:cubicBezTo>
                    <a:cubicBezTo>
                      <a:pt x="2" y="4"/>
                      <a:pt x="2" y="4"/>
                      <a:pt x="3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58" name="Freeform 290"/>
              <p:cNvSpPr/>
              <p:nvPr/>
            </p:nvSpPr>
            <p:spPr bwMode="auto">
              <a:xfrm>
                <a:off x="3703" y="1283"/>
                <a:ext cx="29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2147483647 h 4"/>
                  <a:gd name="T6" fmla="*/ 0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 fill="norm" stroke="1" extrusionOk="0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0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59" name="Freeform 291"/>
              <p:cNvSpPr/>
              <p:nvPr/>
            </p:nvSpPr>
            <p:spPr bwMode="auto">
              <a:xfrm>
                <a:off x="3699" y="1283"/>
                <a:ext cx="24" cy="46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0 w 2"/>
                  <a:gd name="T5" fmla="*/ 2147483647 h 4"/>
                  <a:gd name="T6" fmla="*/ 0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4"/>
                  <a:gd name="T20" fmla="*/ 2 w 2"/>
                  <a:gd name="T21" fmla="*/ 4 h 4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4" fill="norm" stroke="1" extrusionOk="0">
                    <a:moveTo>
                      <a:pt x="2" y="4"/>
                    </a:moveTo>
                    <a:cubicBezTo>
                      <a:pt x="2" y="4"/>
                      <a:pt x="2" y="3"/>
                      <a:pt x="1" y="2"/>
                    </a:cubicBezTo>
                    <a:cubicBezTo>
                      <a:pt x="1" y="1"/>
                      <a:pt x="0" y="0"/>
                      <a:pt x="0" y="1"/>
                    </a:cubicBezTo>
                    <a:cubicBezTo>
                      <a:pt x="0" y="1"/>
                      <a:pt x="0" y="2"/>
                      <a:pt x="0" y="2"/>
                    </a:cubicBezTo>
                    <a:cubicBezTo>
                      <a:pt x="1" y="3"/>
                      <a:pt x="1" y="3"/>
                      <a:pt x="1" y="4"/>
                    </a:cubicBezTo>
                    <a:cubicBezTo>
                      <a:pt x="1" y="4"/>
                      <a:pt x="1" y="4"/>
                      <a:pt x="2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60" name="Freeform 292"/>
              <p:cNvSpPr/>
              <p:nvPr/>
            </p:nvSpPr>
            <p:spPr bwMode="auto">
              <a:xfrm>
                <a:off x="3684" y="1294"/>
                <a:ext cx="19" cy="34"/>
              </a:xfrm>
              <a:custGeom>
                <a:avLst/>
                <a:gdLst>
                  <a:gd name="T0" fmla="*/ 2147483647 w 2"/>
                  <a:gd name="T1" fmla="*/ 2147483647 h 3"/>
                  <a:gd name="T2" fmla="*/ 2147483647 w 2"/>
                  <a:gd name="T3" fmla="*/ 2147483647 h 3"/>
                  <a:gd name="T4" fmla="*/ 0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2147483647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2"/>
                  <a:gd name="T19" fmla="*/ 0 h 3"/>
                  <a:gd name="T20" fmla="*/ 2 w 2"/>
                  <a:gd name="T21" fmla="*/ 3 h 3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" h="3" fill="norm" stroke="1" extrusionOk="0">
                    <a:moveTo>
                      <a:pt x="2" y="3"/>
                    </a:moveTo>
                    <a:cubicBezTo>
                      <a:pt x="2" y="3"/>
                      <a:pt x="2" y="2"/>
                      <a:pt x="1" y="1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0" y="1"/>
                      <a:pt x="0" y="1"/>
                      <a:pt x="1" y="1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1" y="3"/>
                      <a:pt x="1" y="3"/>
                      <a:pt x="2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61" name="Freeform 293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62" name="Freeform 294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63" name="Freeform 295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64" name="Freeform 296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65" name="Freeform 297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66" name="Freeform 298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67" name="Freeform 299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68" name="Freeform 300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69" name="Freeform 301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70" name="Freeform 302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71" name="Freeform 303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72" name="Freeform 304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73" name="Freeform 305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74" name="Freeform 306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75" name="Freeform 307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76" name="Freeform 308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77" name="Freeform 309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78" name="Freeform 310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79" name="Freeform 311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80" name="Freeform 312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81" name="Freeform 313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82" name="Freeform 314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83" name="Freeform 315"/>
              <p:cNvSpPr/>
              <p:nvPr/>
            </p:nvSpPr>
            <p:spPr bwMode="auto">
              <a:xfrm>
                <a:off x="3857" y="1214"/>
                <a:ext cx="43" cy="57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0 w 4"/>
                  <a:gd name="T7" fmla="*/ 0 h 5"/>
                  <a:gd name="T8" fmla="*/ 2147483647 w 4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5"/>
                  <a:gd name="T17" fmla="*/ 4 w 4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5" fill="norm" stroke="1" extrusionOk="0">
                    <a:moveTo>
                      <a:pt x="1" y="0"/>
                    </a:moveTo>
                    <a:cubicBezTo>
                      <a:pt x="3" y="1"/>
                      <a:pt x="4" y="3"/>
                      <a:pt x="4" y="5"/>
                    </a:cubicBezTo>
                    <a:cubicBezTo>
                      <a:pt x="4" y="5"/>
                      <a:pt x="3" y="5"/>
                      <a:pt x="2" y="4"/>
                    </a:cubicBezTo>
                    <a:lnTo>
                      <a:pt x="0" y="0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84" name="Freeform 316"/>
              <p:cNvSpPr/>
              <p:nvPr/>
            </p:nvSpPr>
            <p:spPr bwMode="auto">
              <a:xfrm>
                <a:off x="3834" y="1226"/>
                <a:ext cx="58" cy="46"/>
              </a:xfrm>
              <a:custGeom>
                <a:avLst/>
                <a:gdLst>
                  <a:gd name="T0" fmla="*/ 2147483647 w 5"/>
                  <a:gd name="T1" fmla="*/ 0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0 w 5"/>
                  <a:gd name="T7" fmla="*/ 0 h 4"/>
                  <a:gd name="T8" fmla="*/ 2147483647 w 5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4"/>
                  <a:gd name="T17" fmla="*/ 5 w 5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4" fill="norm" stroke="1" extrusionOk="0">
                    <a:moveTo>
                      <a:pt x="2" y="0"/>
                    </a:moveTo>
                    <a:cubicBezTo>
                      <a:pt x="3" y="1"/>
                      <a:pt x="4" y="2"/>
                      <a:pt x="5" y="4"/>
                    </a:cubicBezTo>
                    <a:cubicBezTo>
                      <a:pt x="4" y="4"/>
                      <a:pt x="3" y="4"/>
                      <a:pt x="2" y="3"/>
                    </a:cubicBezTo>
                    <a:cubicBezTo>
                      <a:pt x="2" y="2"/>
                      <a:pt x="1" y="1"/>
                      <a:pt x="0" y="0"/>
                    </a:cubicBezTo>
                    <a:cubicBezTo>
                      <a:pt x="1" y="0"/>
                      <a:pt x="1" y="0"/>
                      <a:pt x="2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85" name="Freeform 317"/>
              <p:cNvSpPr/>
              <p:nvPr/>
            </p:nvSpPr>
            <p:spPr bwMode="auto">
              <a:xfrm>
                <a:off x="3824" y="1226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2147483647 w 4"/>
                  <a:gd name="T3" fmla="*/ 2147483647 h 4"/>
                  <a:gd name="T4" fmla="*/ 2147483647 w 4"/>
                  <a:gd name="T5" fmla="*/ 2147483647 h 4"/>
                  <a:gd name="T6" fmla="*/ 0 w 4"/>
                  <a:gd name="T7" fmla="*/ 2147483647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 fill="norm" stroke="1" extrusionOk="0">
                    <a:moveTo>
                      <a:pt x="1" y="0"/>
                    </a:moveTo>
                    <a:cubicBezTo>
                      <a:pt x="2" y="1"/>
                      <a:pt x="3" y="2"/>
                      <a:pt x="4" y="4"/>
                    </a:cubicBezTo>
                    <a:cubicBezTo>
                      <a:pt x="3" y="4"/>
                      <a:pt x="2" y="4"/>
                      <a:pt x="1" y="3"/>
                    </a:cubicBezTo>
                    <a:cubicBezTo>
                      <a:pt x="1" y="2"/>
                      <a:pt x="0" y="2"/>
                      <a:pt x="0" y="1"/>
                    </a:cubicBezTo>
                    <a:cubicBezTo>
                      <a:pt x="0" y="1"/>
                      <a:pt x="1" y="1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86" name="Freeform 318"/>
              <p:cNvSpPr/>
              <p:nvPr/>
            </p:nvSpPr>
            <p:spPr bwMode="auto">
              <a:xfrm>
                <a:off x="3800" y="1237"/>
                <a:ext cx="43" cy="46"/>
              </a:xfrm>
              <a:custGeom>
                <a:avLst/>
                <a:gdLst>
                  <a:gd name="T0" fmla="*/ 2147483647 w 4"/>
                  <a:gd name="T1" fmla="*/ 0 h 4"/>
                  <a:gd name="T2" fmla="*/ 2147483647 w 4"/>
                  <a:gd name="T3" fmla="*/ 2147483647 h 4"/>
                  <a:gd name="T4" fmla="*/ 2147483647 w 4"/>
                  <a:gd name="T5" fmla="*/ 2147483647 h 4"/>
                  <a:gd name="T6" fmla="*/ 0 w 4"/>
                  <a:gd name="T7" fmla="*/ 0 h 4"/>
                  <a:gd name="T8" fmla="*/ 2147483647 w 4"/>
                  <a:gd name="T9" fmla="*/ 0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4"/>
                  <a:gd name="T17" fmla="*/ 4 w 4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4" fill="norm" stroke="1" extrusionOk="0">
                    <a:moveTo>
                      <a:pt x="1" y="0"/>
                    </a:moveTo>
                    <a:cubicBezTo>
                      <a:pt x="2" y="1"/>
                      <a:pt x="3" y="2"/>
                      <a:pt x="4" y="3"/>
                    </a:cubicBezTo>
                    <a:cubicBezTo>
                      <a:pt x="3" y="4"/>
                      <a:pt x="2" y="3"/>
                      <a:pt x="1" y="2"/>
                    </a:cubicBezTo>
                    <a:cubicBezTo>
                      <a:pt x="1" y="2"/>
                      <a:pt x="1" y="1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87" name="Freeform 319"/>
              <p:cNvSpPr/>
              <p:nvPr/>
            </p:nvSpPr>
            <p:spPr bwMode="auto">
              <a:xfrm>
                <a:off x="3790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0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cubicBezTo>
                      <a:pt x="2" y="0"/>
                      <a:pt x="2" y="1"/>
                      <a:pt x="3" y="2"/>
                    </a:cubicBezTo>
                    <a:cubicBezTo>
                      <a:pt x="2" y="3"/>
                      <a:pt x="2" y="2"/>
                      <a:pt x="1" y="1"/>
                    </a:cubicBezTo>
                    <a:cubicBezTo>
                      <a:pt x="0" y="1"/>
                      <a:pt x="0" y="1"/>
                      <a:pt x="0" y="0"/>
                    </a:cubicBezTo>
                    <a:cubicBezTo>
                      <a:pt x="0" y="0"/>
                      <a:pt x="0" y="0"/>
                      <a:pt x="1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17463" cap="rnd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88" name="Freeform 320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89" name="Freeform 321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90" name="Freeform 322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91" name="Freeform 323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92" name="Freeform 324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93" name="Freeform 325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94" name="Freeform 326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95" name="Freeform 327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96" name="Freeform 328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97" name="Freeform 329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98" name="Freeform 330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99" name="Freeform 331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00" name="Freeform 332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01" name="Freeform 333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02" name="Freeform 334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03" name="Freeform 335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04" name="Freeform 336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05" name="Freeform 337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06" name="Freeform 338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07" name="Freeform 339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08" name="Freeform 340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09" name="Freeform 341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10" name="Freeform 342"/>
              <p:cNvSpPr/>
              <p:nvPr/>
            </p:nvSpPr>
            <p:spPr bwMode="auto">
              <a:xfrm>
                <a:off x="3766" y="1248"/>
                <a:ext cx="34" cy="34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3"/>
                  <a:gd name="T17" fmla="*/ 3 w 3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3" fill="norm" stroke="1" extrusionOk="0">
                    <a:moveTo>
                      <a:pt x="1" y="0"/>
                    </a:moveTo>
                    <a:lnTo>
                      <a:pt x="3" y="2"/>
                    </a:lnTo>
                    <a:cubicBezTo>
                      <a:pt x="2" y="3"/>
                      <a:pt x="2" y="3"/>
                      <a:pt x="1" y="2"/>
                    </a:cubicBez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11" name="Freeform 343"/>
              <p:cNvSpPr/>
              <p:nvPr/>
            </p:nvSpPr>
            <p:spPr bwMode="auto">
              <a:xfrm>
                <a:off x="3809" y="1203"/>
                <a:ext cx="48" cy="23"/>
              </a:xfrm>
              <a:custGeom>
                <a:avLst/>
                <a:gdLst>
                  <a:gd name="T0" fmla="*/ 2147483647 w 4"/>
                  <a:gd name="T1" fmla="*/ 2147483647 h 2"/>
                  <a:gd name="T2" fmla="*/ 0 w 4"/>
                  <a:gd name="T3" fmla="*/ 0 h 2"/>
                  <a:gd name="T4" fmla="*/ 0 w 4"/>
                  <a:gd name="T5" fmla="*/ 2147483647 h 2"/>
                  <a:gd name="T6" fmla="*/ 2147483647 w 4"/>
                  <a:gd name="T7" fmla="*/ 2147483647 h 2"/>
                  <a:gd name="T8" fmla="*/ 2147483647 w 4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"/>
                  <a:gd name="T16" fmla="*/ 0 h 2"/>
                  <a:gd name="T17" fmla="*/ 4 w 4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" h="2" fill="norm" stroke="1" extrusionOk="0">
                    <a:moveTo>
                      <a:pt x="4" y="2"/>
                    </a:moveTo>
                    <a:cubicBezTo>
                      <a:pt x="3" y="1"/>
                      <a:pt x="1" y="1"/>
                      <a:pt x="0" y="0"/>
                    </a:cubicBezTo>
                    <a:lnTo>
                      <a:pt x="0" y="1"/>
                    </a:lnTo>
                    <a:cubicBezTo>
                      <a:pt x="1" y="2"/>
                      <a:pt x="1" y="2"/>
                      <a:pt x="2" y="2"/>
                    </a:cubicBezTo>
                    <a:cubicBezTo>
                      <a:pt x="3" y="2"/>
                      <a:pt x="3" y="2"/>
                      <a:pt x="4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12" name="Freeform 344"/>
              <p:cNvSpPr/>
              <p:nvPr/>
            </p:nvSpPr>
            <p:spPr bwMode="auto">
              <a:xfrm>
                <a:off x="3800" y="1214"/>
                <a:ext cx="34" cy="23"/>
              </a:xfrm>
              <a:custGeom>
                <a:avLst/>
                <a:gdLst>
                  <a:gd name="T0" fmla="*/ 2147483647 w 3"/>
                  <a:gd name="T1" fmla="*/ 2147483647 h 2"/>
                  <a:gd name="T2" fmla="*/ 0 w 3"/>
                  <a:gd name="T3" fmla="*/ 0 h 2"/>
                  <a:gd name="T4" fmla="*/ 0 w 3"/>
                  <a:gd name="T5" fmla="*/ 2147483647 h 2"/>
                  <a:gd name="T6" fmla="*/ 2147483647 w 3"/>
                  <a:gd name="T7" fmla="*/ 2147483647 h 2"/>
                  <a:gd name="T8" fmla="*/ 2147483647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2"/>
                  <a:gd name="T17" fmla="*/ 3 w 3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2" fill="norm" stroke="1" extrusionOk="0">
                    <a:moveTo>
                      <a:pt x="3" y="1"/>
                    </a:moveTo>
                    <a:cubicBezTo>
                      <a:pt x="2" y="1"/>
                      <a:pt x="1" y="0"/>
                      <a:pt x="0" y="0"/>
                    </a:cubicBezTo>
                    <a:lnTo>
                      <a:pt x="0" y="1"/>
                    </a:lnTo>
                    <a:cubicBezTo>
                      <a:pt x="0" y="1"/>
                      <a:pt x="1" y="2"/>
                      <a:pt x="2" y="2"/>
                    </a:cubicBezTo>
                    <a:cubicBezTo>
                      <a:pt x="2" y="2"/>
                      <a:pt x="3" y="2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13" name="Freeform 345"/>
              <p:cNvSpPr/>
              <p:nvPr/>
            </p:nvSpPr>
            <p:spPr bwMode="auto">
              <a:xfrm>
                <a:off x="3790" y="1226"/>
                <a:ext cx="34" cy="11"/>
              </a:xfrm>
              <a:custGeom>
                <a:avLst/>
                <a:gdLst>
                  <a:gd name="T0" fmla="*/ 2147483647 w 3"/>
                  <a:gd name="T1" fmla="*/ 2147483647 h 1"/>
                  <a:gd name="T2" fmla="*/ 2147483647 w 3"/>
                  <a:gd name="T3" fmla="*/ 0 h 1"/>
                  <a:gd name="T4" fmla="*/ 0 w 3"/>
                  <a:gd name="T5" fmla="*/ 2147483647 h 1"/>
                  <a:gd name="T6" fmla="*/ 2147483647 w 3"/>
                  <a:gd name="T7" fmla="*/ 2147483647 h 1"/>
                  <a:gd name="T8" fmla="*/ 2147483647 w 3"/>
                  <a:gd name="T9" fmla="*/ 2147483647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 fill="norm" stroke="1" extrusionOk="0">
                    <a:moveTo>
                      <a:pt x="3" y="1"/>
                    </a:moveTo>
                    <a:cubicBezTo>
                      <a:pt x="2" y="1"/>
                      <a:pt x="1" y="0"/>
                      <a:pt x="1" y="0"/>
                    </a:cubicBezTo>
                    <a:lnTo>
                      <a:pt x="0" y="1"/>
                    </a:lnTo>
                    <a:cubicBezTo>
                      <a:pt x="1" y="1"/>
                      <a:pt x="1" y="1"/>
                      <a:pt x="2" y="1"/>
                    </a:cubicBezTo>
                    <a:cubicBezTo>
                      <a:pt x="2" y="1"/>
                      <a:pt x="3" y="1"/>
                      <a:pt x="3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14" name="Freeform 346"/>
              <p:cNvSpPr/>
              <p:nvPr/>
            </p:nvSpPr>
            <p:spPr bwMode="auto">
              <a:xfrm>
                <a:off x="3752" y="1260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2147483647 w 3"/>
                  <a:gd name="T3" fmla="*/ 2147483647 h 2"/>
                  <a:gd name="T4" fmla="*/ 0 w 3"/>
                  <a:gd name="T5" fmla="*/ 2147483647 h 2"/>
                  <a:gd name="T6" fmla="*/ 2147483647 w 3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2"/>
                  <a:gd name="T14" fmla="*/ 3 w 3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2" fill="norm" stroke="1" extrusionOk="0">
                    <a:moveTo>
                      <a:pt x="2" y="0"/>
                    </a:moveTo>
                    <a:cubicBezTo>
                      <a:pt x="2" y="1"/>
                      <a:pt x="2" y="1"/>
                      <a:pt x="3" y="2"/>
                    </a:cubicBezTo>
                    <a:cubicBezTo>
                      <a:pt x="2" y="2"/>
                      <a:pt x="1" y="2"/>
                      <a:pt x="0" y="1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15" name="Freeform 347"/>
              <p:cNvSpPr/>
              <p:nvPr/>
            </p:nvSpPr>
            <p:spPr bwMode="auto">
              <a:xfrm>
                <a:off x="3752" y="1191"/>
                <a:ext cx="67" cy="80"/>
              </a:xfrm>
              <a:custGeom>
                <a:avLst/>
                <a:gdLst>
                  <a:gd name="T0" fmla="*/ 2147483647 w 6"/>
                  <a:gd name="T1" fmla="*/ 2147483647 h 7"/>
                  <a:gd name="T2" fmla="*/ 2147483647 w 6"/>
                  <a:gd name="T3" fmla="*/ 2147483647 h 7"/>
                  <a:gd name="T4" fmla="*/ 2147483647 w 6"/>
                  <a:gd name="T5" fmla="*/ 2147483647 h 7"/>
                  <a:gd name="T6" fmla="*/ 2147483647 w 6"/>
                  <a:gd name="T7" fmla="*/ 2147483647 h 7"/>
                  <a:gd name="T8" fmla="*/ 2147483647 w 6"/>
                  <a:gd name="T9" fmla="*/ 2147483647 h 7"/>
                  <a:gd name="T10" fmla="*/ 0 w 6"/>
                  <a:gd name="T11" fmla="*/ 2147483647 h 7"/>
                  <a:gd name="T12" fmla="*/ 2147483647 w 6"/>
                  <a:gd name="T13" fmla="*/ 2147483647 h 7"/>
                  <a:gd name="T14" fmla="*/ 2147483647 w 6"/>
                  <a:gd name="T15" fmla="*/ 2147483647 h 7"/>
                  <a:gd name="T16" fmla="*/ 2147483647 w 6"/>
                  <a:gd name="T17" fmla="*/ 2147483647 h 7"/>
                  <a:gd name="T18" fmla="*/ 2147483647 w 6"/>
                  <a:gd name="T19" fmla="*/ 2147483647 h 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6"/>
                  <a:gd name="T31" fmla="*/ 0 h 7"/>
                  <a:gd name="T32" fmla="*/ 6 w 6"/>
                  <a:gd name="T33" fmla="*/ 7 h 7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6" h="7" fill="norm" stroke="1" extrusionOk="0">
                    <a:moveTo>
                      <a:pt x="6" y="1"/>
                    </a:moveTo>
                    <a:lnTo>
                      <a:pt x="6" y="1"/>
                    </a:lnTo>
                    <a:cubicBezTo>
                      <a:pt x="5" y="2"/>
                      <a:pt x="4" y="2"/>
                      <a:pt x="4" y="3"/>
                    </a:cubicBezTo>
                    <a:cubicBezTo>
                      <a:pt x="4" y="4"/>
                      <a:pt x="4" y="5"/>
                      <a:pt x="3" y="5"/>
                    </a:cubicBezTo>
                    <a:cubicBezTo>
                      <a:pt x="3" y="6"/>
                      <a:pt x="2" y="7"/>
                      <a:pt x="1" y="7"/>
                    </a:cubicBezTo>
                    <a:lnTo>
                      <a:pt x="0" y="6"/>
                    </a:lnTo>
                    <a:cubicBezTo>
                      <a:pt x="1" y="6"/>
                      <a:pt x="2" y="5"/>
                      <a:pt x="3" y="5"/>
                    </a:cubicBezTo>
                    <a:cubicBezTo>
                      <a:pt x="3" y="4"/>
                      <a:pt x="3" y="3"/>
                      <a:pt x="3" y="2"/>
                    </a:cubicBezTo>
                    <a:cubicBezTo>
                      <a:pt x="4" y="1"/>
                      <a:pt x="4" y="1"/>
                      <a:pt x="5" y="1"/>
                    </a:cubicBezTo>
                    <a:cubicBezTo>
                      <a:pt x="6" y="0"/>
                      <a:pt x="6" y="1"/>
                      <a:pt x="6" y="1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16" name="Freeform 348"/>
              <p:cNvSpPr/>
              <p:nvPr/>
            </p:nvSpPr>
            <p:spPr bwMode="auto">
              <a:xfrm>
                <a:off x="3400" y="1363"/>
                <a:ext cx="177" cy="241"/>
              </a:xfrm>
              <a:custGeom>
                <a:avLst/>
                <a:gdLst>
                  <a:gd name="T0" fmla="*/ 2147483647 w 16"/>
                  <a:gd name="T1" fmla="*/ 2147483647 h 21"/>
                  <a:gd name="T2" fmla="*/ 2147483647 w 16"/>
                  <a:gd name="T3" fmla="*/ 2147483647 h 21"/>
                  <a:gd name="T4" fmla="*/ 2147483647 w 16"/>
                  <a:gd name="T5" fmla="*/ 2147483647 h 21"/>
                  <a:gd name="T6" fmla="*/ 2147483647 w 16"/>
                  <a:gd name="T7" fmla="*/ 2147483647 h 21"/>
                  <a:gd name="T8" fmla="*/ 2147483647 w 16"/>
                  <a:gd name="T9" fmla="*/ 2147483647 h 21"/>
                  <a:gd name="T10" fmla="*/ 2147483647 w 16"/>
                  <a:gd name="T11" fmla="*/ 2147483647 h 21"/>
                  <a:gd name="T12" fmla="*/ 2147483647 w 16"/>
                  <a:gd name="T13" fmla="*/ 2147483647 h 21"/>
                  <a:gd name="T14" fmla="*/ 2147483647 w 16"/>
                  <a:gd name="T15" fmla="*/ 2147483647 h 21"/>
                  <a:gd name="T16" fmla="*/ 2147483647 w 16"/>
                  <a:gd name="T17" fmla="*/ 2147483647 h 21"/>
                  <a:gd name="T18" fmla="*/ 2147483647 w 16"/>
                  <a:gd name="T19" fmla="*/ 2147483647 h 21"/>
                  <a:gd name="T20" fmla="*/ 2147483647 w 16"/>
                  <a:gd name="T21" fmla="*/ 2147483647 h 21"/>
                  <a:gd name="T22" fmla="*/ 2147483647 w 16"/>
                  <a:gd name="T23" fmla="*/ 2147483647 h 21"/>
                  <a:gd name="T24" fmla="*/ 2147483647 w 16"/>
                  <a:gd name="T25" fmla="*/ 2147483647 h 21"/>
                  <a:gd name="T26" fmla="*/ 2147483647 w 16"/>
                  <a:gd name="T27" fmla="*/ 2147483647 h 21"/>
                  <a:gd name="T28" fmla="*/ 2147483647 w 16"/>
                  <a:gd name="T29" fmla="*/ 2147483647 h 21"/>
                  <a:gd name="T30" fmla="*/ 2147483647 w 16"/>
                  <a:gd name="T31" fmla="*/ 2147483647 h 21"/>
                  <a:gd name="T32" fmla="*/ 2147483647 w 16"/>
                  <a:gd name="T33" fmla="*/ 2147483647 h 21"/>
                  <a:gd name="T34" fmla="*/ 2147483647 w 16"/>
                  <a:gd name="T35" fmla="*/ 2147483647 h 21"/>
                  <a:gd name="T36" fmla="*/ 2147483647 w 16"/>
                  <a:gd name="T37" fmla="*/ 2147483647 h 21"/>
                  <a:gd name="T38" fmla="*/ 2147483647 w 16"/>
                  <a:gd name="T39" fmla="*/ 2147483647 h 21"/>
                  <a:gd name="T40" fmla="*/ 2147483647 w 16"/>
                  <a:gd name="T41" fmla="*/ 2147483647 h 21"/>
                  <a:gd name="T42" fmla="*/ 2147483647 w 16"/>
                  <a:gd name="T43" fmla="*/ 2147483647 h 21"/>
                  <a:gd name="T44" fmla="*/ 2147483647 w 16"/>
                  <a:gd name="T45" fmla="*/ 2147483647 h 21"/>
                  <a:gd name="T46" fmla="*/ 2147483647 w 16"/>
                  <a:gd name="T47" fmla="*/ 2147483647 h 21"/>
                  <a:gd name="T48" fmla="*/ 2147483647 w 16"/>
                  <a:gd name="T49" fmla="*/ 2147483647 h 21"/>
                  <a:gd name="T50" fmla="*/ 2147483647 w 16"/>
                  <a:gd name="T51" fmla="*/ 2147483647 h 21"/>
                  <a:gd name="T52" fmla="*/ 2147483647 w 16"/>
                  <a:gd name="T53" fmla="*/ 2147483647 h 21"/>
                  <a:gd name="T54" fmla="*/ 2147483647 w 16"/>
                  <a:gd name="T55" fmla="*/ 2147483647 h 21"/>
                  <a:gd name="T56" fmla="*/ 2147483647 w 16"/>
                  <a:gd name="T57" fmla="*/ 2147483647 h 21"/>
                  <a:gd name="T58" fmla="*/ 2147483647 w 16"/>
                  <a:gd name="T59" fmla="*/ 2147483647 h 21"/>
                  <a:gd name="T60" fmla="*/ 2147483647 w 16"/>
                  <a:gd name="T61" fmla="*/ 2147483647 h 21"/>
                  <a:gd name="T62" fmla="*/ 2147483647 w 16"/>
                  <a:gd name="T63" fmla="*/ 2147483647 h 21"/>
                  <a:gd name="T64" fmla="*/ 0 w 16"/>
                  <a:gd name="T65" fmla="*/ 2147483647 h 21"/>
                  <a:gd name="T66" fmla="*/ 0 w 16"/>
                  <a:gd name="T67" fmla="*/ 2147483647 h 21"/>
                  <a:gd name="T68" fmla="*/ 0 w 16"/>
                  <a:gd name="T69" fmla="*/ 2147483647 h 21"/>
                  <a:gd name="T70" fmla="*/ 2147483647 w 16"/>
                  <a:gd name="T71" fmla="*/ 2147483647 h 21"/>
                  <a:gd name="T72" fmla="*/ 0 w 16"/>
                  <a:gd name="T73" fmla="*/ 2147483647 h 21"/>
                  <a:gd name="T74" fmla="*/ 2147483647 w 16"/>
                  <a:gd name="T75" fmla="*/ 0 h 21"/>
                  <a:gd name="T76" fmla="*/ 2147483647 w 16"/>
                  <a:gd name="T77" fmla="*/ 2147483647 h 21"/>
                  <a:gd name="T78" fmla="*/ 2147483647 w 16"/>
                  <a:gd name="T79" fmla="*/ 2147483647 h 21"/>
                  <a:gd name="T80" fmla="*/ 2147483647 w 16"/>
                  <a:gd name="T81" fmla="*/ 2147483647 h 21"/>
                  <a:gd name="T82" fmla="*/ 2147483647 w 16"/>
                  <a:gd name="T83" fmla="*/ 2147483647 h 21"/>
                  <a:gd name="T84" fmla="*/ 2147483647 w 16"/>
                  <a:gd name="T85" fmla="*/ 2147483647 h 21"/>
                  <a:gd name="T86" fmla="*/ 2147483647 w 16"/>
                  <a:gd name="T87" fmla="*/ 2147483647 h 21"/>
                  <a:gd name="T88" fmla="*/ 2147483647 w 16"/>
                  <a:gd name="T89" fmla="*/ 2147483647 h 21"/>
                  <a:gd name="T90" fmla="*/ 2147483647 w 16"/>
                  <a:gd name="T91" fmla="*/ 2147483647 h 21"/>
                  <a:gd name="T92" fmla="*/ 2147483647 w 16"/>
                  <a:gd name="T93" fmla="*/ 2147483647 h 21"/>
                  <a:gd name="T94" fmla="*/ 2147483647 w 16"/>
                  <a:gd name="T95" fmla="*/ 2147483647 h 21"/>
                  <a:gd name="T96" fmla="*/ 2147483647 w 16"/>
                  <a:gd name="T97" fmla="*/ 2147483647 h 21"/>
                  <a:gd name="T98" fmla="*/ 2147483647 w 16"/>
                  <a:gd name="T99" fmla="*/ 2147483647 h 21"/>
                  <a:gd name="T100" fmla="*/ 2147483647 w 16"/>
                  <a:gd name="T101" fmla="*/ 2147483647 h 21"/>
                  <a:gd name="T102" fmla="*/ 2147483647 w 16"/>
                  <a:gd name="T103" fmla="*/ 2147483647 h 21"/>
                  <a:gd name="T104" fmla="*/ 2147483647 w 16"/>
                  <a:gd name="T105" fmla="*/ 2147483647 h 21"/>
                  <a:gd name="T106" fmla="*/ 2147483647 w 16"/>
                  <a:gd name="T107" fmla="*/ 2147483647 h 21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w 16"/>
                  <a:gd name="T163" fmla="*/ 0 h 21"/>
                  <a:gd name="T164" fmla="*/ 16 w 16"/>
                  <a:gd name="T165" fmla="*/ 21 h 21"/>
                </a:gdLst>
                <a:ahLst/>
                <a:cxnLst>
                  <a:cxn ang="T108">
                    <a:pos x="T0" y="T1"/>
                  </a:cxn>
                  <a:cxn ang="T109">
                    <a:pos x="T2" y="T3"/>
                  </a:cxn>
                  <a:cxn ang="T110">
                    <a:pos x="T4" y="T5"/>
                  </a:cxn>
                  <a:cxn ang="T111">
                    <a:pos x="T6" y="T7"/>
                  </a:cxn>
                  <a:cxn ang="T112">
                    <a:pos x="T8" y="T9"/>
                  </a:cxn>
                  <a:cxn ang="T113">
                    <a:pos x="T10" y="T11"/>
                  </a:cxn>
                  <a:cxn ang="T114">
                    <a:pos x="T12" y="T13"/>
                  </a:cxn>
                  <a:cxn ang="T115">
                    <a:pos x="T14" y="T15"/>
                  </a:cxn>
                  <a:cxn ang="T116">
                    <a:pos x="T16" y="T17"/>
                  </a:cxn>
                  <a:cxn ang="T117">
                    <a:pos x="T18" y="T19"/>
                  </a:cxn>
                  <a:cxn ang="T118">
                    <a:pos x="T20" y="T21"/>
                  </a:cxn>
                  <a:cxn ang="T119">
                    <a:pos x="T22" y="T23"/>
                  </a:cxn>
                  <a:cxn ang="T120">
                    <a:pos x="T24" y="T25"/>
                  </a:cxn>
                  <a:cxn ang="T121">
                    <a:pos x="T26" y="T27"/>
                  </a:cxn>
                  <a:cxn ang="T122">
                    <a:pos x="T28" y="T29"/>
                  </a:cxn>
                  <a:cxn ang="T123">
                    <a:pos x="T30" y="T31"/>
                  </a:cxn>
                  <a:cxn ang="T124">
                    <a:pos x="T32" y="T33"/>
                  </a:cxn>
                  <a:cxn ang="T125">
                    <a:pos x="T34" y="T35"/>
                  </a:cxn>
                  <a:cxn ang="T126">
                    <a:pos x="T36" y="T37"/>
                  </a:cxn>
                  <a:cxn ang="T127">
                    <a:pos x="T38" y="T39"/>
                  </a:cxn>
                  <a:cxn ang="T128">
                    <a:pos x="T40" y="T41"/>
                  </a:cxn>
                  <a:cxn ang="T129">
                    <a:pos x="T42" y="T43"/>
                  </a:cxn>
                  <a:cxn ang="T130">
                    <a:pos x="T44" y="T45"/>
                  </a:cxn>
                  <a:cxn ang="T131">
                    <a:pos x="T46" y="T47"/>
                  </a:cxn>
                  <a:cxn ang="T132">
                    <a:pos x="T48" y="T49"/>
                  </a:cxn>
                  <a:cxn ang="T133">
                    <a:pos x="T50" y="T51"/>
                  </a:cxn>
                  <a:cxn ang="T134">
                    <a:pos x="T52" y="T53"/>
                  </a:cxn>
                  <a:cxn ang="T135">
                    <a:pos x="T54" y="T55"/>
                  </a:cxn>
                  <a:cxn ang="T136">
                    <a:pos x="T56" y="T57"/>
                  </a:cxn>
                  <a:cxn ang="T137">
                    <a:pos x="T58" y="T59"/>
                  </a:cxn>
                  <a:cxn ang="T138">
                    <a:pos x="T60" y="T61"/>
                  </a:cxn>
                  <a:cxn ang="T139">
                    <a:pos x="T62" y="T63"/>
                  </a:cxn>
                  <a:cxn ang="T140">
                    <a:pos x="T64" y="T65"/>
                  </a:cxn>
                  <a:cxn ang="T141">
                    <a:pos x="T66" y="T67"/>
                  </a:cxn>
                  <a:cxn ang="T142">
                    <a:pos x="T68" y="T69"/>
                  </a:cxn>
                  <a:cxn ang="T143">
                    <a:pos x="T70" y="T71"/>
                  </a:cxn>
                  <a:cxn ang="T144">
                    <a:pos x="T72" y="T73"/>
                  </a:cxn>
                  <a:cxn ang="T145">
                    <a:pos x="T74" y="T75"/>
                  </a:cxn>
                  <a:cxn ang="T146">
                    <a:pos x="T76" y="T77"/>
                  </a:cxn>
                  <a:cxn ang="T147">
                    <a:pos x="T78" y="T79"/>
                  </a:cxn>
                  <a:cxn ang="T148">
                    <a:pos x="T80" y="T81"/>
                  </a:cxn>
                  <a:cxn ang="T149">
                    <a:pos x="T82" y="T83"/>
                  </a:cxn>
                  <a:cxn ang="T150">
                    <a:pos x="T84" y="T85"/>
                  </a:cxn>
                  <a:cxn ang="T151">
                    <a:pos x="T86" y="T87"/>
                  </a:cxn>
                  <a:cxn ang="T152">
                    <a:pos x="T88" y="T89"/>
                  </a:cxn>
                  <a:cxn ang="T153">
                    <a:pos x="T90" y="T91"/>
                  </a:cxn>
                  <a:cxn ang="T154">
                    <a:pos x="T92" y="T93"/>
                  </a:cxn>
                  <a:cxn ang="T155">
                    <a:pos x="T94" y="T95"/>
                  </a:cxn>
                  <a:cxn ang="T156">
                    <a:pos x="T96" y="T97"/>
                  </a:cxn>
                  <a:cxn ang="T157">
                    <a:pos x="T98" y="T99"/>
                  </a:cxn>
                  <a:cxn ang="T158">
                    <a:pos x="T100" y="T101"/>
                  </a:cxn>
                  <a:cxn ang="T159">
                    <a:pos x="T102" y="T103"/>
                  </a:cxn>
                  <a:cxn ang="T160">
                    <a:pos x="T104" y="T105"/>
                  </a:cxn>
                  <a:cxn ang="T161">
                    <a:pos x="T106" y="T107"/>
                  </a:cxn>
                </a:cxnLst>
                <a:rect l="T162" t="T163" r="T164" b="T165"/>
                <a:pathLst>
                  <a:path w="16" h="21" fill="norm" stroke="1" extrusionOk="0">
                    <a:moveTo>
                      <a:pt x="12" y="13"/>
                    </a:moveTo>
                    <a:lnTo>
                      <a:pt x="14" y="12"/>
                    </a:lnTo>
                    <a:lnTo>
                      <a:pt x="14" y="14"/>
                    </a:lnTo>
                    <a:lnTo>
                      <a:pt x="15" y="14"/>
                    </a:lnTo>
                    <a:lnTo>
                      <a:pt x="16" y="15"/>
                    </a:lnTo>
                    <a:lnTo>
                      <a:pt x="15" y="16"/>
                    </a:lnTo>
                    <a:lnTo>
                      <a:pt x="14" y="16"/>
                    </a:lnTo>
                    <a:lnTo>
                      <a:pt x="13" y="15"/>
                    </a:lnTo>
                    <a:lnTo>
                      <a:pt x="11" y="15"/>
                    </a:lnTo>
                    <a:lnTo>
                      <a:pt x="10" y="17"/>
                    </a:lnTo>
                    <a:lnTo>
                      <a:pt x="10" y="18"/>
                    </a:lnTo>
                    <a:lnTo>
                      <a:pt x="11" y="19"/>
                    </a:lnTo>
                    <a:lnTo>
                      <a:pt x="11" y="21"/>
                    </a:lnTo>
                    <a:lnTo>
                      <a:pt x="10" y="21"/>
                    </a:lnTo>
                    <a:lnTo>
                      <a:pt x="9" y="20"/>
                    </a:lnTo>
                    <a:lnTo>
                      <a:pt x="8" y="19"/>
                    </a:lnTo>
                    <a:lnTo>
                      <a:pt x="7" y="19"/>
                    </a:lnTo>
                    <a:lnTo>
                      <a:pt x="7" y="18"/>
                    </a:lnTo>
                    <a:lnTo>
                      <a:pt x="7" y="17"/>
                    </a:lnTo>
                    <a:lnTo>
                      <a:pt x="6" y="17"/>
                    </a:lnTo>
                    <a:lnTo>
                      <a:pt x="7" y="16"/>
                    </a:lnTo>
                    <a:lnTo>
                      <a:pt x="6" y="15"/>
                    </a:lnTo>
                    <a:lnTo>
                      <a:pt x="7" y="15"/>
                    </a:lnTo>
                    <a:lnTo>
                      <a:pt x="5" y="14"/>
                    </a:lnTo>
                    <a:lnTo>
                      <a:pt x="5" y="12"/>
                    </a:lnTo>
                    <a:lnTo>
                      <a:pt x="2" y="5"/>
                    </a:lnTo>
                    <a:lnTo>
                      <a:pt x="2" y="4"/>
                    </a:lnTo>
                    <a:lnTo>
                      <a:pt x="1" y="5"/>
                    </a:lnTo>
                    <a:lnTo>
                      <a:pt x="1" y="4"/>
                    </a:lnTo>
                    <a:lnTo>
                      <a:pt x="0" y="4"/>
                    </a:lnTo>
                    <a:lnTo>
                      <a:pt x="0" y="3"/>
                    </a:lnTo>
                    <a:lnTo>
                      <a:pt x="0" y="2"/>
                    </a:lnTo>
                    <a:lnTo>
                      <a:pt x="1" y="2"/>
                    </a:lnTo>
                    <a:lnTo>
                      <a:pt x="0" y="1"/>
                    </a:lnTo>
                    <a:lnTo>
                      <a:pt x="2" y="0"/>
                    </a:lnTo>
                    <a:lnTo>
                      <a:pt x="2" y="2"/>
                    </a:lnTo>
                    <a:lnTo>
                      <a:pt x="3" y="1"/>
                    </a:lnTo>
                    <a:lnTo>
                      <a:pt x="3" y="2"/>
                    </a:lnTo>
                    <a:lnTo>
                      <a:pt x="3" y="3"/>
                    </a:lnTo>
                    <a:lnTo>
                      <a:pt x="3" y="4"/>
                    </a:lnTo>
                    <a:lnTo>
                      <a:pt x="4" y="4"/>
                    </a:lnTo>
                    <a:lnTo>
                      <a:pt x="3" y="4"/>
                    </a:lnTo>
                    <a:lnTo>
                      <a:pt x="4" y="5"/>
                    </a:lnTo>
                    <a:lnTo>
                      <a:pt x="3" y="5"/>
                    </a:lnTo>
                    <a:lnTo>
                      <a:pt x="6" y="12"/>
                    </a:lnTo>
                    <a:lnTo>
                      <a:pt x="7" y="13"/>
                    </a:lnTo>
                    <a:lnTo>
                      <a:pt x="8" y="14"/>
                    </a:lnTo>
                    <a:lnTo>
                      <a:pt x="10" y="15"/>
                    </a:lnTo>
                    <a:lnTo>
                      <a:pt x="13" y="14"/>
                    </a:lnTo>
                    <a:lnTo>
                      <a:pt x="13" y="13"/>
                    </a:lnTo>
                    <a:lnTo>
                      <a:pt x="12" y="13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17" name="Line 349"/>
              <p:cNvSpPr>
                <a:spLocks noChangeShapeType="1"/>
              </p:cNvSpPr>
              <p:nvPr/>
            </p:nvSpPr>
            <p:spPr bwMode="auto">
              <a:xfrm flipH="1">
                <a:off x="3476" y="1524"/>
                <a:ext cx="14" cy="11"/>
              </a:xfrm>
              <a:prstGeom prst="line">
                <a:avLst/>
              </a:pr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18" name="Freeform 350"/>
              <p:cNvSpPr/>
              <p:nvPr/>
            </p:nvSpPr>
            <p:spPr bwMode="auto">
              <a:xfrm>
                <a:off x="3476" y="1536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0 h 1"/>
                  <a:gd name="T4" fmla="*/ 2147483647 w 3"/>
                  <a:gd name="T5" fmla="*/ 2147483647 h 1"/>
                  <a:gd name="T6" fmla="*/ 2147483647 w 3"/>
                  <a:gd name="T7" fmla="*/ 2147483647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1"/>
                  <a:gd name="T14" fmla="*/ 3 w 3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1" fill="norm" stroke="1" extrusionOk="0">
                    <a:moveTo>
                      <a:pt x="0" y="1"/>
                    </a:moveTo>
                    <a:lnTo>
                      <a:pt x="1" y="0"/>
                    </a:lnTo>
                    <a:lnTo>
                      <a:pt x="2" y="1"/>
                    </a:lnTo>
                    <a:lnTo>
                      <a:pt x="3" y="1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19" name="Freeform 351"/>
              <p:cNvSpPr/>
              <p:nvPr/>
            </p:nvSpPr>
            <p:spPr bwMode="auto">
              <a:xfrm>
                <a:off x="3476" y="1536"/>
                <a:ext cx="24" cy="11"/>
              </a:xfrm>
              <a:custGeom>
                <a:avLst/>
                <a:gdLst>
                  <a:gd name="T0" fmla="*/ 0 w 2"/>
                  <a:gd name="T1" fmla="*/ 0 h 1"/>
                  <a:gd name="T2" fmla="*/ 2147483647 w 2"/>
                  <a:gd name="T3" fmla="*/ 2147483647 h 1"/>
                  <a:gd name="T4" fmla="*/ 2147483647 w 2"/>
                  <a:gd name="T5" fmla="*/ 2147483647 h 1"/>
                  <a:gd name="T6" fmla="*/ 0 w 2"/>
                  <a:gd name="T7" fmla="*/ 2147483647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"/>
                  <a:gd name="T13" fmla="*/ 0 h 1"/>
                  <a:gd name="T14" fmla="*/ 2 w 2"/>
                  <a:gd name="T15" fmla="*/ 1 h 1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" h="1" fill="norm" stroke="1" extrusionOk="0">
                    <a:moveTo>
                      <a:pt x="0" y="0"/>
                    </a:moveTo>
                    <a:lnTo>
                      <a:pt x="2" y="1"/>
                    </a:lnTo>
                    <a:lnTo>
                      <a:pt x="1" y="1"/>
                    </a:lnTo>
                    <a:lnTo>
                      <a:pt x="0" y="1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20" name="Freeform 352"/>
              <p:cNvSpPr/>
              <p:nvPr/>
            </p:nvSpPr>
            <p:spPr bwMode="auto">
              <a:xfrm>
                <a:off x="3476" y="1547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2147483647 h 1"/>
                  <a:gd name="T4" fmla="*/ 2147483647 w 3"/>
                  <a:gd name="T5" fmla="*/ 2147483647 h 1"/>
                  <a:gd name="T6" fmla="*/ 2147483647 w 3"/>
                  <a:gd name="T7" fmla="*/ 0 h 1"/>
                  <a:gd name="T8" fmla="*/ 2147483647 w 3"/>
                  <a:gd name="T9" fmla="*/ 0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"/>
                  <a:gd name="T16" fmla="*/ 0 h 1"/>
                  <a:gd name="T17" fmla="*/ 3 w 3"/>
                  <a:gd name="T18" fmla="*/ 1 h 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" h="1" fill="norm" stroke="1" extrusionOk="0">
                    <a:moveTo>
                      <a:pt x="0" y="1"/>
                    </a:moveTo>
                    <a:lnTo>
                      <a:pt x="1" y="1"/>
                    </a:lnTo>
                    <a:lnTo>
                      <a:pt x="3" y="1"/>
                    </a:lnTo>
                    <a:lnTo>
                      <a:pt x="3" y="0"/>
                    </a:lnTo>
                    <a:lnTo>
                      <a:pt x="1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21" name="Freeform 353"/>
              <p:cNvSpPr/>
              <p:nvPr/>
            </p:nvSpPr>
            <p:spPr bwMode="auto">
              <a:xfrm>
                <a:off x="3476" y="1559"/>
                <a:ext cx="34" cy="11"/>
              </a:xfrm>
              <a:custGeom>
                <a:avLst/>
                <a:gdLst>
                  <a:gd name="T0" fmla="*/ 0 w 3"/>
                  <a:gd name="T1" fmla="*/ 2147483647 h 1"/>
                  <a:gd name="T2" fmla="*/ 2147483647 w 3"/>
                  <a:gd name="T3" fmla="*/ 2147483647 h 1"/>
                  <a:gd name="T4" fmla="*/ 2147483647 w 3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1"/>
                  <a:gd name="T11" fmla="*/ 3 w 3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1" fill="norm" stroke="1" extrusionOk="0">
                    <a:moveTo>
                      <a:pt x="0" y="1"/>
                    </a:moveTo>
                    <a:lnTo>
                      <a:pt x="2" y="1"/>
                    </a:lnTo>
                    <a:lnTo>
                      <a:pt x="3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22" name="Freeform 354"/>
              <p:cNvSpPr/>
              <p:nvPr/>
            </p:nvSpPr>
            <p:spPr bwMode="auto">
              <a:xfrm>
                <a:off x="3491" y="1570"/>
                <a:ext cx="19" cy="11"/>
              </a:xfrm>
              <a:custGeom>
                <a:avLst/>
                <a:gdLst>
                  <a:gd name="T0" fmla="*/ 0 w 2"/>
                  <a:gd name="T1" fmla="*/ 2147483647 h 1"/>
                  <a:gd name="T2" fmla="*/ 2147483647 w 2"/>
                  <a:gd name="T3" fmla="*/ 2147483647 h 1"/>
                  <a:gd name="T4" fmla="*/ 2147483647 w 2"/>
                  <a:gd name="T5" fmla="*/ 0 h 1"/>
                  <a:gd name="T6" fmla="*/ 0 60000 65536"/>
                  <a:gd name="T7" fmla="*/ 0 60000 65536"/>
                  <a:gd name="T8" fmla="*/ 0 60000 65536"/>
                  <a:gd name="T9" fmla="*/ 0 w 2"/>
                  <a:gd name="T10" fmla="*/ 0 h 1"/>
                  <a:gd name="T11" fmla="*/ 2 w 2"/>
                  <a:gd name="T12" fmla="*/ 1 h 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" h="1" fill="norm" stroke="1" extrusionOk="0">
                    <a:moveTo>
                      <a:pt x="0" y="1"/>
                    </a:moveTo>
                    <a:lnTo>
                      <a:pt x="1" y="1"/>
                    </a:lnTo>
                    <a:lnTo>
                      <a:pt x="2" y="0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23" name="Freeform 355"/>
              <p:cNvSpPr/>
              <p:nvPr/>
            </p:nvSpPr>
            <p:spPr bwMode="auto">
              <a:xfrm>
                <a:off x="3857" y="1454"/>
                <a:ext cx="10" cy="23"/>
              </a:xfrm>
              <a:custGeom>
                <a:avLst/>
                <a:gdLst>
                  <a:gd name="T0" fmla="*/ 0 w 1"/>
                  <a:gd name="T1" fmla="*/ 2147483647 h 2"/>
                  <a:gd name="T2" fmla="*/ 0 w 1"/>
                  <a:gd name="T3" fmla="*/ 0 h 2"/>
                  <a:gd name="T4" fmla="*/ 2147483647 w 1"/>
                  <a:gd name="T5" fmla="*/ 2147483647 h 2"/>
                  <a:gd name="T6" fmla="*/ 2147483647 w 1"/>
                  <a:gd name="T7" fmla="*/ 2147483647 h 2"/>
                  <a:gd name="T8" fmla="*/ 0 w 1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"/>
                  <a:gd name="T16" fmla="*/ 0 h 2"/>
                  <a:gd name="T17" fmla="*/ 1 w 1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" h="2" fill="norm" stroke="1" extrusionOk="0">
                    <a:moveTo>
                      <a:pt x="0" y="1"/>
                    </a:moveTo>
                    <a:lnTo>
                      <a:pt x="0" y="0"/>
                    </a:lnTo>
                    <a:lnTo>
                      <a:pt x="1" y="1"/>
                    </a:lnTo>
                    <a:lnTo>
                      <a:pt x="1" y="2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24" name="Oval 356"/>
              <p:cNvSpPr>
                <a:spLocks noChangeArrowheads="1"/>
              </p:cNvSpPr>
              <p:nvPr/>
            </p:nvSpPr>
            <p:spPr bwMode="auto">
              <a:xfrm>
                <a:off x="3809" y="1467"/>
                <a:ext cx="82" cy="80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6" rIns="101752" bIns="50876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25" name="Freeform 357"/>
              <p:cNvSpPr/>
              <p:nvPr/>
            </p:nvSpPr>
            <p:spPr bwMode="auto">
              <a:xfrm>
                <a:off x="3809" y="1490"/>
                <a:ext cx="82" cy="34"/>
              </a:xfrm>
              <a:custGeom>
                <a:avLst/>
                <a:gdLst>
                  <a:gd name="T0" fmla="*/ 2147483647 w 7"/>
                  <a:gd name="T1" fmla="*/ 0 h 3"/>
                  <a:gd name="T2" fmla="*/ 2147483647 w 7"/>
                  <a:gd name="T3" fmla="*/ 2147483647 h 3"/>
                  <a:gd name="T4" fmla="*/ 2147483647 w 7"/>
                  <a:gd name="T5" fmla="*/ 2147483647 h 3"/>
                  <a:gd name="T6" fmla="*/ 0 w 7"/>
                  <a:gd name="T7" fmla="*/ 2147483647 h 3"/>
                  <a:gd name="T8" fmla="*/ 2147483647 w 7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3"/>
                  <a:gd name="T17" fmla="*/ 7 w 7"/>
                  <a:gd name="T18" fmla="*/ 3 h 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3" fill="norm" stroke="1" extrusionOk="0">
                    <a:moveTo>
                      <a:pt x="1" y="0"/>
                    </a:moveTo>
                    <a:lnTo>
                      <a:pt x="7" y="2"/>
                    </a:lnTo>
                    <a:lnTo>
                      <a:pt x="7" y="3"/>
                    </a:ln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26" name="Freeform 358"/>
              <p:cNvSpPr/>
              <p:nvPr/>
            </p:nvSpPr>
            <p:spPr bwMode="auto">
              <a:xfrm>
                <a:off x="3843" y="1432"/>
                <a:ext cx="34" cy="34"/>
              </a:xfrm>
              <a:custGeom>
                <a:avLst/>
                <a:gdLst>
                  <a:gd name="T0" fmla="*/ 2147483647 w 3"/>
                  <a:gd name="T1" fmla="*/ 2147483647 h 3"/>
                  <a:gd name="T2" fmla="*/ 2147483647 w 3"/>
                  <a:gd name="T3" fmla="*/ 2147483647 h 3"/>
                  <a:gd name="T4" fmla="*/ 0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2147483647 h 3"/>
                  <a:gd name="T10" fmla="*/ 2147483647 w 3"/>
                  <a:gd name="T11" fmla="*/ 0 h 3"/>
                  <a:gd name="T12" fmla="*/ 2147483647 w 3"/>
                  <a:gd name="T13" fmla="*/ 0 h 3"/>
                  <a:gd name="T14" fmla="*/ 2147483647 w 3"/>
                  <a:gd name="T15" fmla="*/ 2147483647 h 3"/>
                  <a:gd name="T16" fmla="*/ 2147483647 w 3"/>
                  <a:gd name="T17" fmla="*/ 2147483647 h 3"/>
                  <a:gd name="T18" fmla="*/ 2147483647 w 3"/>
                  <a:gd name="T19" fmla="*/ 2147483647 h 3"/>
                  <a:gd name="T20" fmla="*/ 2147483647 w 3"/>
                  <a:gd name="T21" fmla="*/ 2147483647 h 3"/>
                  <a:gd name="T22" fmla="*/ 2147483647 w 3"/>
                  <a:gd name="T23" fmla="*/ 2147483647 h 3"/>
                  <a:gd name="T24" fmla="*/ 2147483647 w 3"/>
                  <a:gd name="T25" fmla="*/ 2147483647 h 3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3"/>
                  <a:gd name="T40" fmla="*/ 0 h 3"/>
                  <a:gd name="T41" fmla="*/ 3 w 3"/>
                  <a:gd name="T42" fmla="*/ 3 h 3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3" h="3" fill="norm" stroke="1" extrusionOk="0">
                    <a:moveTo>
                      <a:pt x="1" y="2"/>
                    </a:moveTo>
                    <a:lnTo>
                      <a:pt x="1" y="2"/>
                    </a:lnTo>
                    <a:lnTo>
                      <a:pt x="0" y="2"/>
                    </a:lnTo>
                    <a:lnTo>
                      <a:pt x="0" y="1"/>
                    </a:lnTo>
                    <a:lnTo>
                      <a:pt x="1" y="1"/>
                    </a:lnTo>
                    <a:lnTo>
                      <a:pt x="1" y="0"/>
                    </a:lnTo>
                    <a:lnTo>
                      <a:pt x="2" y="0"/>
                    </a:lnTo>
                    <a:lnTo>
                      <a:pt x="2" y="1"/>
                    </a:lnTo>
                    <a:lnTo>
                      <a:pt x="3" y="1"/>
                    </a:lnTo>
                    <a:lnTo>
                      <a:pt x="3" y="2"/>
                    </a:lnTo>
                    <a:lnTo>
                      <a:pt x="2" y="2"/>
                    </a:lnTo>
                    <a:lnTo>
                      <a:pt x="2" y="3"/>
                    </a:ln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27" name="Freeform 359"/>
              <p:cNvSpPr/>
              <p:nvPr/>
            </p:nvSpPr>
            <p:spPr bwMode="auto">
              <a:xfrm>
                <a:off x="3752" y="1501"/>
                <a:ext cx="140" cy="57"/>
              </a:xfrm>
              <a:custGeom>
                <a:avLst/>
                <a:gdLst>
                  <a:gd name="T0" fmla="*/ 2147483647 w 12"/>
                  <a:gd name="T1" fmla="*/ 0 h 5"/>
                  <a:gd name="T2" fmla="*/ 2147483647 w 12"/>
                  <a:gd name="T3" fmla="*/ 2147483647 h 5"/>
                  <a:gd name="T4" fmla="*/ 2147483647 w 12"/>
                  <a:gd name="T5" fmla="*/ 2147483647 h 5"/>
                  <a:gd name="T6" fmla="*/ 0 w 12"/>
                  <a:gd name="T7" fmla="*/ 2147483647 h 5"/>
                  <a:gd name="T8" fmla="*/ 2147483647 w 12"/>
                  <a:gd name="T9" fmla="*/ 2147483647 h 5"/>
                  <a:gd name="T10" fmla="*/ 2147483647 w 12"/>
                  <a:gd name="T11" fmla="*/ 2147483647 h 5"/>
                  <a:gd name="T12" fmla="*/ 2147483647 w 12"/>
                  <a:gd name="T13" fmla="*/ 2147483647 h 5"/>
                  <a:gd name="T14" fmla="*/ 2147483647 w 12"/>
                  <a:gd name="T15" fmla="*/ 2147483647 h 5"/>
                  <a:gd name="T16" fmla="*/ 2147483647 w 12"/>
                  <a:gd name="T17" fmla="*/ 2147483647 h 5"/>
                  <a:gd name="T18" fmla="*/ 2147483647 w 12"/>
                  <a:gd name="T19" fmla="*/ 2147483647 h 5"/>
                  <a:gd name="T20" fmla="*/ 2147483647 w 12"/>
                  <a:gd name="T21" fmla="*/ 2147483647 h 5"/>
                  <a:gd name="T22" fmla="*/ 2147483647 w 12"/>
                  <a:gd name="T23" fmla="*/ 2147483647 h 5"/>
                  <a:gd name="T24" fmla="*/ 2147483647 w 12"/>
                  <a:gd name="T25" fmla="*/ 2147483647 h 5"/>
                  <a:gd name="T26" fmla="*/ 2147483647 w 12"/>
                  <a:gd name="T27" fmla="*/ 2147483647 h 5"/>
                  <a:gd name="T28" fmla="*/ 2147483647 w 12"/>
                  <a:gd name="T29" fmla="*/ 2147483647 h 5"/>
                  <a:gd name="T30" fmla="*/ 2147483647 w 12"/>
                  <a:gd name="T31" fmla="*/ 2147483647 h 5"/>
                  <a:gd name="T32" fmla="*/ 2147483647 w 12"/>
                  <a:gd name="T33" fmla="*/ 2147483647 h 5"/>
                  <a:gd name="T34" fmla="*/ 2147483647 w 12"/>
                  <a:gd name="T35" fmla="*/ 2147483647 h 5"/>
                  <a:gd name="T36" fmla="*/ 2147483647 w 12"/>
                  <a:gd name="T37" fmla="*/ 2147483647 h 5"/>
                  <a:gd name="T38" fmla="*/ 2147483647 w 12"/>
                  <a:gd name="T39" fmla="*/ 2147483647 h 5"/>
                  <a:gd name="T40" fmla="*/ 2147483647 w 12"/>
                  <a:gd name="T41" fmla="*/ 2147483647 h 5"/>
                  <a:gd name="T42" fmla="*/ 2147483647 w 12"/>
                  <a:gd name="T43" fmla="*/ 2147483647 h 5"/>
                  <a:gd name="T44" fmla="*/ 2147483647 w 12"/>
                  <a:gd name="T45" fmla="*/ 2147483647 h 5"/>
                  <a:gd name="T46" fmla="*/ 2147483647 w 12"/>
                  <a:gd name="T47" fmla="*/ 2147483647 h 5"/>
                  <a:gd name="T48" fmla="*/ 2147483647 w 12"/>
                  <a:gd name="T49" fmla="*/ 2147483647 h 5"/>
                  <a:gd name="T50" fmla="*/ 2147483647 w 12"/>
                  <a:gd name="T51" fmla="*/ 2147483647 h 5"/>
                  <a:gd name="T52" fmla="*/ 2147483647 w 12"/>
                  <a:gd name="T53" fmla="*/ 2147483647 h 5"/>
                  <a:gd name="T54" fmla="*/ 2147483647 w 12"/>
                  <a:gd name="T55" fmla="*/ 0 h 5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w 12"/>
                  <a:gd name="T85" fmla="*/ 0 h 5"/>
                  <a:gd name="T86" fmla="*/ 12 w 12"/>
                  <a:gd name="T87" fmla="*/ 5 h 5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T84" t="T85" r="T86" b="T87"/>
                <a:pathLst>
                  <a:path w="12" h="5" fill="norm" stroke="1" extrusionOk="0">
                    <a:moveTo>
                      <a:pt x="2" y="0"/>
                    </a:moveTo>
                    <a:lnTo>
                      <a:pt x="1" y="1"/>
                    </a:lnTo>
                    <a:lnTo>
                      <a:pt x="1" y="3"/>
                    </a:lnTo>
                    <a:lnTo>
                      <a:pt x="0" y="4"/>
                    </a:lnTo>
                    <a:lnTo>
                      <a:pt x="1" y="4"/>
                    </a:lnTo>
                    <a:lnTo>
                      <a:pt x="2" y="4"/>
                    </a:lnTo>
                    <a:lnTo>
                      <a:pt x="5" y="4"/>
                    </a:lnTo>
                    <a:lnTo>
                      <a:pt x="7" y="5"/>
                    </a:lnTo>
                    <a:lnTo>
                      <a:pt x="9" y="5"/>
                    </a:lnTo>
                    <a:lnTo>
                      <a:pt x="11" y="5"/>
                    </a:lnTo>
                    <a:lnTo>
                      <a:pt x="12" y="3"/>
                    </a:lnTo>
                    <a:lnTo>
                      <a:pt x="11" y="2"/>
                    </a:lnTo>
                    <a:lnTo>
                      <a:pt x="10" y="2"/>
                    </a:lnTo>
                    <a:lnTo>
                      <a:pt x="10" y="3"/>
                    </a:lnTo>
                    <a:lnTo>
                      <a:pt x="10" y="4"/>
                    </a:lnTo>
                    <a:lnTo>
                      <a:pt x="9" y="4"/>
                    </a:lnTo>
                    <a:lnTo>
                      <a:pt x="9" y="3"/>
                    </a:lnTo>
                    <a:lnTo>
                      <a:pt x="9" y="2"/>
                    </a:lnTo>
                    <a:lnTo>
                      <a:pt x="7" y="1"/>
                    </a:lnTo>
                    <a:lnTo>
                      <a:pt x="8" y="2"/>
                    </a:lnTo>
                    <a:lnTo>
                      <a:pt x="7" y="4"/>
                    </a:lnTo>
                    <a:lnTo>
                      <a:pt x="6" y="3"/>
                    </a:lnTo>
                    <a:lnTo>
                      <a:pt x="5" y="2"/>
                    </a:lnTo>
                    <a:lnTo>
                      <a:pt x="4" y="3"/>
                    </a:lnTo>
                    <a:lnTo>
                      <a:pt x="2" y="3"/>
                    </a:lnTo>
                    <a:lnTo>
                      <a:pt x="2" y="2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28" name="Oval 360"/>
              <p:cNvSpPr>
                <a:spLocks noChangeArrowheads="1"/>
              </p:cNvSpPr>
              <p:nvPr/>
            </p:nvSpPr>
            <p:spPr bwMode="auto">
              <a:xfrm>
                <a:off x="3612" y="1099"/>
                <a:ext cx="106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6" rIns="101752" bIns="50876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29" name="Freeform 361"/>
              <p:cNvSpPr/>
              <p:nvPr/>
            </p:nvSpPr>
            <p:spPr bwMode="auto">
              <a:xfrm>
                <a:off x="3593" y="996"/>
                <a:ext cx="149" cy="115"/>
              </a:xfrm>
              <a:custGeom>
                <a:avLst/>
                <a:gdLst>
                  <a:gd name="T0" fmla="*/ 2147483647 w 13"/>
                  <a:gd name="T1" fmla="*/ 2147483647 h 10"/>
                  <a:gd name="T2" fmla="*/ 2147483647 w 13"/>
                  <a:gd name="T3" fmla="*/ 2147483647 h 10"/>
                  <a:gd name="T4" fmla="*/ 2147483647 w 13"/>
                  <a:gd name="T5" fmla="*/ 2147483647 h 10"/>
                  <a:gd name="T6" fmla="*/ 2147483647 w 13"/>
                  <a:gd name="T7" fmla="*/ 0 h 10"/>
                  <a:gd name="T8" fmla="*/ 2147483647 w 13"/>
                  <a:gd name="T9" fmla="*/ 2147483647 h 10"/>
                  <a:gd name="T10" fmla="*/ 2147483647 w 13"/>
                  <a:gd name="T11" fmla="*/ 0 h 10"/>
                  <a:gd name="T12" fmla="*/ 0 w 13"/>
                  <a:gd name="T13" fmla="*/ 2147483647 h 10"/>
                  <a:gd name="T14" fmla="*/ 2147483647 w 13"/>
                  <a:gd name="T15" fmla="*/ 2147483647 h 10"/>
                  <a:gd name="T16" fmla="*/ 2147483647 w 13"/>
                  <a:gd name="T17" fmla="*/ 2147483647 h 10"/>
                  <a:gd name="T18" fmla="*/ 2147483647 w 13"/>
                  <a:gd name="T19" fmla="*/ 2147483647 h 10"/>
                  <a:gd name="T20" fmla="*/ 2147483647 w 13"/>
                  <a:gd name="T21" fmla="*/ 2147483647 h 10"/>
                  <a:gd name="T22" fmla="*/ 2147483647 w 13"/>
                  <a:gd name="T23" fmla="*/ 2147483647 h 1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w 13"/>
                  <a:gd name="T37" fmla="*/ 0 h 10"/>
                  <a:gd name="T38" fmla="*/ 13 w 13"/>
                  <a:gd name="T39" fmla="*/ 10 h 10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T36" t="T37" r="T38" b="T39"/>
                <a:pathLst>
                  <a:path w="13" h="10" fill="norm" stroke="1" extrusionOk="0">
                    <a:moveTo>
                      <a:pt x="11" y="10"/>
                    </a:moveTo>
                    <a:lnTo>
                      <a:pt x="11" y="9"/>
                    </a:lnTo>
                    <a:cubicBezTo>
                      <a:pt x="13" y="6"/>
                      <a:pt x="13" y="4"/>
                      <a:pt x="13" y="2"/>
                    </a:cubicBezTo>
                    <a:cubicBezTo>
                      <a:pt x="12" y="0"/>
                      <a:pt x="10" y="0"/>
                      <a:pt x="9" y="0"/>
                    </a:cubicBezTo>
                    <a:lnTo>
                      <a:pt x="7" y="7"/>
                    </a:lnTo>
                    <a:lnTo>
                      <a:pt x="4" y="0"/>
                    </a:lnTo>
                    <a:cubicBezTo>
                      <a:pt x="3" y="0"/>
                      <a:pt x="1" y="0"/>
                      <a:pt x="0" y="2"/>
                    </a:cubicBezTo>
                    <a:cubicBezTo>
                      <a:pt x="0" y="4"/>
                      <a:pt x="0" y="6"/>
                      <a:pt x="2" y="9"/>
                    </a:cubicBezTo>
                    <a:lnTo>
                      <a:pt x="2" y="10"/>
                    </a:lnTo>
                    <a:cubicBezTo>
                      <a:pt x="2" y="9"/>
                      <a:pt x="4" y="9"/>
                      <a:pt x="7" y="9"/>
                    </a:cubicBezTo>
                    <a:cubicBezTo>
                      <a:pt x="9" y="9"/>
                      <a:pt x="11" y="9"/>
                      <a:pt x="11" y="1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30" name="Freeform 362"/>
              <p:cNvSpPr/>
              <p:nvPr/>
            </p:nvSpPr>
            <p:spPr bwMode="auto">
              <a:xfrm>
                <a:off x="3646" y="927"/>
                <a:ext cx="39" cy="46"/>
              </a:xfrm>
              <a:custGeom>
                <a:avLst/>
                <a:gdLst>
                  <a:gd name="T0" fmla="*/ 0 w 3"/>
                  <a:gd name="T1" fmla="*/ 2147483647 h 4"/>
                  <a:gd name="T2" fmla="*/ 2147483647 w 3"/>
                  <a:gd name="T3" fmla="*/ 2147483647 h 4"/>
                  <a:gd name="T4" fmla="*/ 0 w 3"/>
                  <a:gd name="T5" fmla="*/ 2147483647 h 4"/>
                  <a:gd name="T6" fmla="*/ 0 w 3"/>
                  <a:gd name="T7" fmla="*/ 2147483647 h 4"/>
                  <a:gd name="T8" fmla="*/ 0 w 3"/>
                  <a:gd name="T9" fmla="*/ 2147483647 h 4"/>
                  <a:gd name="T10" fmla="*/ 0 w 3"/>
                  <a:gd name="T11" fmla="*/ 2147483647 h 4"/>
                  <a:gd name="T12" fmla="*/ 2147483647 w 3"/>
                  <a:gd name="T13" fmla="*/ 2147483647 h 4"/>
                  <a:gd name="T14" fmla="*/ 0 w 3"/>
                  <a:gd name="T15" fmla="*/ 0 h 4"/>
                  <a:gd name="T16" fmla="*/ 2147483647 w 3"/>
                  <a:gd name="T17" fmla="*/ 0 h 4"/>
                  <a:gd name="T18" fmla="*/ 2147483647 w 3"/>
                  <a:gd name="T19" fmla="*/ 2147483647 h 4"/>
                  <a:gd name="T20" fmla="*/ 2147483647 w 3"/>
                  <a:gd name="T21" fmla="*/ 2147483647 h 4"/>
                  <a:gd name="T22" fmla="*/ 2147483647 w 3"/>
                  <a:gd name="T23" fmla="*/ 2147483647 h 4"/>
                  <a:gd name="T24" fmla="*/ 2147483647 w 3"/>
                  <a:gd name="T25" fmla="*/ 2147483647 h 4"/>
                  <a:gd name="T26" fmla="*/ 2147483647 w 3"/>
                  <a:gd name="T27" fmla="*/ 2147483647 h 4"/>
                  <a:gd name="T28" fmla="*/ 2147483647 w 3"/>
                  <a:gd name="T29" fmla="*/ 2147483647 h 4"/>
                  <a:gd name="T30" fmla="*/ 2147483647 w 3"/>
                  <a:gd name="T31" fmla="*/ 2147483647 h 4"/>
                  <a:gd name="T32" fmla="*/ 0 w 3"/>
                  <a:gd name="T33" fmla="*/ 2147483647 h 4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"/>
                  <a:gd name="T52" fmla="*/ 0 h 4"/>
                  <a:gd name="T53" fmla="*/ 3 w 3"/>
                  <a:gd name="T54" fmla="*/ 4 h 4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" h="4" fill="norm" stroke="1" extrusionOk="0">
                    <a:moveTo>
                      <a:pt x="0" y="4"/>
                    </a:moveTo>
                    <a:lnTo>
                      <a:pt x="1" y="2"/>
                    </a:lnTo>
                    <a:lnTo>
                      <a:pt x="0" y="3"/>
                    </a:lnTo>
                    <a:lnTo>
                      <a:pt x="0" y="2"/>
                    </a:lnTo>
                    <a:cubicBezTo>
                      <a:pt x="0" y="2"/>
                      <a:pt x="0" y="2"/>
                      <a:pt x="0" y="2"/>
                    </a:cubicBezTo>
                    <a:lnTo>
                      <a:pt x="0" y="1"/>
                    </a:lnTo>
                    <a:lnTo>
                      <a:pt x="1" y="2"/>
                    </a:lnTo>
                    <a:lnTo>
                      <a:pt x="0" y="0"/>
                    </a:lnTo>
                    <a:cubicBezTo>
                      <a:pt x="1" y="0"/>
                      <a:pt x="2" y="0"/>
                      <a:pt x="3" y="0"/>
                    </a:cubicBezTo>
                    <a:lnTo>
                      <a:pt x="2" y="2"/>
                    </a:lnTo>
                    <a:lnTo>
                      <a:pt x="3" y="1"/>
                    </a:lnTo>
                    <a:lnTo>
                      <a:pt x="3" y="2"/>
                    </a:lnTo>
                    <a:cubicBezTo>
                      <a:pt x="3" y="2"/>
                      <a:pt x="3" y="2"/>
                      <a:pt x="3" y="2"/>
                    </a:cubicBezTo>
                    <a:lnTo>
                      <a:pt x="3" y="3"/>
                    </a:lnTo>
                    <a:lnTo>
                      <a:pt x="2" y="2"/>
                    </a:lnTo>
                    <a:lnTo>
                      <a:pt x="3" y="4"/>
                    </a:lnTo>
                    <a:cubicBezTo>
                      <a:pt x="2" y="4"/>
                      <a:pt x="1" y="4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31" name="Freeform 363"/>
              <p:cNvSpPr/>
              <p:nvPr/>
            </p:nvSpPr>
            <p:spPr bwMode="auto">
              <a:xfrm>
                <a:off x="3593" y="1030"/>
                <a:ext cx="149" cy="57"/>
              </a:xfrm>
              <a:custGeom>
                <a:avLst/>
                <a:gdLst>
                  <a:gd name="T0" fmla="*/ 2147483647 w 13"/>
                  <a:gd name="T1" fmla="*/ 2147483647 h 5"/>
                  <a:gd name="T2" fmla="*/ 0 w 13"/>
                  <a:gd name="T3" fmla="*/ 0 h 5"/>
                  <a:gd name="T4" fmla="*/ 2147483647 w 13"/>
                  <a:gd name="T5" fmla="*/ 2147483647 h 5"/>
                  <a:gd name="T6" fmla="*/ 2147483647 w 13"/>
                  <a:gd name="T7" fmla="*/ 2147483647 h 5"/>
                  <a:gd name="T8" fmla="*/ 2147483647 w 13"/>
                  <a:gd name="T9" fmla="*/ 2147483647 h 5"/>
                  <a:gd name="T10" fmla="*/ 2147483647 w 13"/>
                  <a:gd name="T11" fmla="*/ 2147483647 h 5"/>
                  <a:gd name="T12" fmla="*/ 2147483647 w 13"/>
                  <a:gd name="T13" fmla="*/ 2147483647 h 5"/>
                  <a:gd name="T14" fmla="*/ 2147483647 w 13"/>
                  <a:gd name="T15" fmla="*/ 2147483647 h 5"/>
                  <a:gd name="T16" fmla="*/ 2147483647 w 13"/>
                  <a:gd name="T17" fmla="*/ 2147483647 h 5"/>
                  <a:gd name="T18" fmla="*/ 2147483647 w 13"/>
                  <a:gd name="T19" fmla="*/ 2147483647 h 5"/>
                  <a:gd name="T20" fmla="*/ 2147483647 w 13"/>
                  <a:gd name="T21" fmla="*/ 2147483647 h 5"/>
                  <a:gd name="T22" fmla="*/ 2147483647 w 13"/>
                  <a:gd name="T23" fmla="*/ 2147483647 h 5"/>
                  <a:gd name="T24" fmla="*/ 2147483647 w 13"/>
                  <a:gd name="T25" fmla="*/ 2147483647 h 5"/>
                  <a:gd name="T26" fmla="*/ 2147483647 w 13"/>
                  <a:gd name="T27" fmla="*/ 2147483647 h 5"/>
                  <a:gd name="T28" fmla="*/ 2147483647 w 13"/>
                  <a:gd name="T29" fmla="*/ 2147483647 h 5"/>
                  <a:gd name="T30" fmla="*/ 2147483647 w 13"/>
                  <a:gd name="T31" fmla="*/ 0 h 5"/>
                  <a:gd name="T32" fmla="*/ 2147483647 w 13"/>
                  <a:gd name="T33" fmla="*/ 2147483647 h 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13"/>
                  <a:gd name="T52" fmla="*/ 0 h 5"/>
                  <a:gd name="T53" fmla="*/ 13 w 13"/>
                  <a:gd name="T54" fmla="*/ 5 h 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13" h="5" fill="norm" stroke="1" extrusionOk="0">
                    <a:moveTo>
                      <a:pt x="7" y="4"/>
                    </a:moveTo>
                    <a:cubicBezTo>
                      <a:pt x="5" y="2"/>
                      <a:pt x="3" y="0"/>
                      <a:pt x="0" y="0"/>
                    </a:cubicBezTo>
                    <a:cubicBezTo>
                      <a:pt x="1" y="1"/>
                      <a:pt x="2" y="2"/>
                      <a:pt x="3" y="2"/>
                    </a:cubicBezTo>
                    <a:lnTo>
                      <a:pt x="1" y="2"/>
                    </a:lnTo>
                    <a:cubicBezTo>
                      <a:pt x="2" y="3"/>
                      <a:pt x="3" y="3"/>
                      <a:pt x="4" y="3"/>
                    </a:cubicBezTo>
                    <a:lnTo>
                      <a:pt x="2" y="4"/>
                    </a:lnTo>
                    <a:cubicBezTo>
                      <a:pt x="4" y="3"/>
                      <a:pt x="5" y="4"/>
                      <a:pt x="6" y="5"/>
                    </a:cubicBezTo>
                    <a:cubicBezTo>
                      <a:pt x="6" y="5"/>
                      <a:pt x="6" y="5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8" y="4"/>
                      <a:pt x="9" y="3"/>
                      <a:pt x="11" y="4"/>
                    </a:cubicBezTo>
                    <a:lnTo>
                      <a:pt x="9" y="3"/>
                    </a:lnTo>
                    <a:cubicBezTo>
                      <a:pt x="10" y="3"/>
                      <a:pt x="11" y="3"/>
                      <a:pt x="12" y="2"/>
                    </a:cubicBezTo>
                    <a:lnTo>
                      <a:pt x="11" y="2"/>
                    </a:lnTo>
                    <a:cubicBezTo>
                      <a:pt x="11" y="2"/>
                      <a:pt x="12" y="1"/>
                      <a:pt x="13" y="0"/>
                    </a:cubicBezTo>
                    <a:cubicBezTo>
                      <a:pt x="10" y="0"/>
                      <a:pt x="8" y="2"/>
                      <a:pt x="7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32" name="Freeform 364"/>
              <p:cNvSpPr>
                <a:spLocks noEditPoints="1"/>
              </p:cNvSpPr>
              <p:nvPr/>
            </p:nvSpPr>
            <p:spPr bwMode="auto">
              <a:xfrm>
                <a:off x="3670" y="996"/>
                <a:ext cx="63" cy="57"/>
              </a:xfrm>
              <a:custGeom>
                <a:avLst/>
                <a:gdLst>
                  <a:gd name="T0" fmla="*/ 2147483647 w 5"/>
                  <a:gd name="T1" fmla="*/ 2147483647 h 5"/>
                  <a:gd name="T2" fmla="*/ 0 w 5"/>
                  <a:gd name="T3" fmla="*/ 2147483647 h 5"/>
                  <a:gd name="T4" fmla="*/ 2147483647 w 5"/>
                  <a:gd name="T5" fmla="*/ 2147483647 h 5"/>
                  <a:gd name="T6" fmla="*/ 2147483647 w 5"/>
                  <a:gd name="T7" fmla="*/ 0 h 5"/>
                  <a:gd name="T8" fmla="*/ 2147483647 w 5"/>
                  <a:gd name="T9" fmla="*/ 2147483647 h 5"/>
                  <a:gd name="T10" fmla="*/ 2147483647 w 5"/>
                  <a:gd name="T11" fmla="*/ 0 h 5"/>
                  <a:gd name="T12" fmla="*/ 2147483647 w 5"/>
                  <a:gd name="T13" fmla="*/ 2147483647 h 5"/>
                  <a:gd name="T14" fmla="*/ 2147483647 w 5"/>
                  <a:gd name="T15" fmla="*/ 2147483647 h 5"/>
                  <a:gd name="T16" fmla="*/ 2147483647 w 5"/>
                  <a:gd name="T17" fmla="*/ 2147483647 h 5"/>
                  <a:gd name="T18" fmla="*/ 2147483647 w 5"/>
                  <a:gd name="T19" fmla="*/ 2147483647 h 5"/>
                  <a:gd name="T20" fmla="*/ 2147483647 w 5"/>
                  <a:gd name="T21" fmla="*/ 2147483647 h 5"/>
                  <a:gd name="T22" fmla="*/ 2147483647 w 5"/>
                  <a:gd name="T23" fmla="*/ 2147483647 h 5"/>
                  <a:gd name="T24" fmla="*/ 2147483647 w 5"/>
                  <a:gd name="T25" fmla="*/ 2147483647 h 5"/>
                  <a:gd name="T26" fmla="*/ 2147483647 w 5"/>
                  <a:gd name="T27" fmla="*/ 2147483647 h 5"/>
                  <a:gd name="T28" fmla="*/ 2147483647 w 5"/>
                  <a:gd name="T29" fmla="*/ 2147483647 h 5"/>
                  <a:gd name="T30" fmla="*/ 2147483647 w 5"/>
                  <a:gd name="T31" fmla="*/ 2147483647 h 5"/>
                  <a:gd name="T32" fmla="*/ 2147483647 w 5"/>
                  <a:gd name="T33" fmla="*/ 2147483647 h 5"/>
                  <a:gd name="T34" fmla="*/ 2147483647 w 5"/>
                  <a:gd name="T35" fmla="*/ 2147483647 h 5"/>
                  <a:gd name="T36" fmla="*/ 2147483647 w 5"/>
                  <a:gd name="T37" fmla="*/ 2147483647 h 5"/>
                  <a:gd name="T38" fmla="*/ 2147483647 w 5"/>
                  <a:gd name="T39" fmla="*/ 2147483647 h 5"/>
                  <a:gd name="T40" fmla="*/ 2147483647 w 5"/>
                  <a:gd name="T41" fmla="*/ 2147483647 h 5"/>
                  <a:gd name="T42" fmla="*/ 2147483647 w 5"/>
                  <a:gd name="T43" fmla="*/ 2147483647 h 5"/>
                  <a:gd name="T44" fmla="*/ 2147483647 w 5"/>
                  <a:gd name="T45" fmla="*/ 0 h 5"/>
                  <a:gd name="T46" fmla="*/ 2147483647 w 5"/>
                  <a:gd name="T47" fmla="*/ 2147483647 h 5"/>
                  <a:gd name="T48" fmla="*/ 2147483647 w 5"/>
                  <a:gd name="T49" fmla="*/ 2147483647 h 5"/>
                  <a:gd name="T50" fmla="*/ 2147483647 w 5"/>
                  <a:gd name="T51" fmla="*/ 0 h 5"/>
                  <a:gd name="T52" fmla="*/ 2147483647 w 5"/>
                  <a:gd name="T53" fmla="*/ 2147483647 h 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5"/>
                  <a:gd name="T82" fmla="*/ 0 h 5"/>
                  <a:gd name="T83" fmla="*/ 5 w 5"/>
                  <a:gd name="T84" fmla="*/ 5 h 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5" h="5" fill="norm" stroke="1" extrusionOk="0">
                    <a:moveTo>
                      <a:pt x="1" y="5"/>
                    </a:moveTo>
                    <a:lnTo>
                      <a:pt x="0" y="4"/>
                    </a:lnTo>
                    <a:lnTo>
                      <a:pt x="1" y="5"/>
                    </a:lnTo>
                    <a:close/>
                    <a:moveTo>
                      <a:pt x="2" y="0"/>
                    </a:moveTo>
                    <a:lnTo>
                      <a:pt x="5" y="3"/>
                    </a:lnTo>
                    <a:lnTo>
                      <a:pt x="2" y="0"/>
                    </a:lnTo>
                    <a:close/>
                    <a:moveTo>
                      <a:pt x="4" y="3"/>
                    </a:moveTo>
                    <a:lnTo>
                      <a:pt x="1" y="1"/>
                    </a:lnTo>
                    <a:lnTo>
                      <a:pt x="4" y="3"/>
                    </a:lnTo>
                    <a:close/>
                    <a:moveTo>
                      <a:pt x="3" y="4"/>
                    </a:moveTo>
                    <a:lnTo>
                      <a:pt x="1" y="2"/>
                    </a:lnTo>
                    <a:lnTo>
                      <a:pt x="3" y="4"/>
                    </a:lnTo>
                    <a:close/>
                    <a:moveTo>
                      <a:pt x="2" y="4"/>
                    </a:moveTo>
                    <a:lnTo>
                      <a:pt x="1" y="3"/>
                    </a:lnTo>
                    <a:lnTo>
                      <a:pt x="2" y="4"/>
                    </a:lnTo>
                    <a:close/>
                    <a:moveTo>
                      <a:pt x="5" y="3"/>
                    </a:moveTo>
                    <a:lnTo>
                      <a:pt x="5" y="1"/>
                    </a:lnTo>
                    <a:lnTo>
                      <a:pt x="5" y="3"/>
                    </a:lnTo>
                    <a:close/>
                    <a:moveTo>
                      <a:pt x="4" y="4"/>
                    </a:moveTo>
                    <a:lnTo>
                      <a:pt x="5" y="1"/>
                    </a:lnTo>
                    <a:lnTo>
                      <a:pt x="4" y="4"/>
                    </a:lnTo>
                    <a:close/>
                    <a:moveTo>
                      <a:pt x="1" y="5"/>
                    </a:moveTo>
                    <a:lnTo>
                      <a:pt x="3" y="0"/>
                    </a:lnTo>
                    <a:lnTo>
                      <a:pt x="1" y="5"/>
                    </a:lnTo>
                    <a:close/>
                    <a:moveTo>
                      <a:pt x="2" y="4"/>
                    </a:moveTo>
                    <a:lnTo>
                      <a:pt x="4" y="0"/>
                    </a:lnTo>
                    <a:lnTo>
                      <a:pt x="2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33" name="Freeform 365"/>
              <p:cNvSpPr>
                <a:spLocks noEditPoints="1"/>
              </p:cNvSpPr>
              <p:nvPr/>
            </p:nvSpPr>
            <p:spPr bwMode="auto">
              <a:xfrm>
                <a:off x="3593" y="996"/>
                <a:ext cx="72" cy="57"/>
              </a:xfrm>
              <a:custGeom>
                <a:avLst/>
                <a:gdLst>
                  <a:gd name="T0" fmla="*/ 2147483647 w 6"/>
                  <a:gd name="T1" fmla="*/ 2147483647 h 5"/>
                  <a:gd name="T2" fmla="*/ 2147483647 w 6"/>
                  <a:gd name="T3" fmla="*/ 2147483647 h 5"/>
                  <a:gd name="T4" fmla="*/ 2147483647 w 6"/>
                  <a:gd name="T5" fmla="*/ 2147483647 h 5"/>
                  <a:gd name="T6" fmla="*/ 2147483647 w 6"/>
                  <a:gd name="T7" fmla="*/ 0 h 5"/>
                  <a:gd name="T8" fmla="*/ 0 w 6"/>
                  <a:gd name="T9" fmla="*/ 2147483647 h 5"/>
                  <a:gd name="T10" fmla="*/ 2147483647 w 6"/>
                  <a:gd name="T11" fmla="*/ 0 h 5"/>
                  <a:gd name="T12" fmla="*/ 2147483647 w 6"/>
                  <a:gd name="T13" fmla="*/ 2147483647 h 5"/>
                  <a:gd name="T14" fmla="*/ 2147483647 w 6"/>
                  <a:gd name="T15" fmla="*/ 2147483647 h 5"/>
                  <a:gd name="T16" fmla="*/ 2147483647 w 6"/>
                  <a:gd name="T17" fmla="*/ 2147483647 h 5"/>
                  <a:gd name="T18" fmla="*/ 2147483647 w 6"/>
                  <a:gd name="T19" fmla="*/ 2147483647 h 5"/>
                  <a:gd name="T20" fmla="*/ 2147483647 w 6"/>
                  <a:gd name="T21" fmla="*/ 2147483647 h 5"/>
                  <a:gd name="T22" fmla="*/ 2147483647 w 6"/>
                  <a:gd name="T23" fmla="*/ 2147483647 h 5"/>
                  <a:gd name="T24" fmla="*/ 2147483647 w 6"/>
                  <a:gd name="T25" fmla="*/ 2147483647 h 5"/>
                  <a:gd name="T26" fmla="*/ 2147483647 w 6"/>
                  <a:gd name="T27" fmla="*/ 2147483647 h 5"/>
                  <a:gd name="T28" fmla="*/ 2147483647 w 6"/>
                  <a:gd name="T29" fmla="*/ 2147483647 h 5"/>
                  <a:gd name="T30" fmla="*/ 2147483647 w 6"/>
                  <a:gd name="T31" fmla="*/ 2147483647 h 5"/>
                  <a:gd name="T32" fmla="*/ 2147483647 w 6"/>
                  <a:gd name="T33" fmla="*/ 2147483647 h 5"/>
                  <a:gd name="T34" fmla="*/ 2147483647 w 6"/>
                  <a:gd name="T35" fmla="*/ 2147483647 h 5"/>
                  <a:gd name="T36" fmla="*/ 2147483647 w 6"/>
                  <a:gd name="T37" fmla="*/ 2147483647 h 5"/>
                  <a:gd name="T38" fmla="*/ 2147483647 w 6"/>
                  <a:gd name="T39" fmla="*/ 2147483647 h 5"/>
                  <a:gd name="T40" fmla="*/ 2147483647 w 6"/>
                  <a:gd name="T41" fmla="*/ 2147483647 h 5"/>
                  <a:gd name="T42" fmla="*/ 2147483647 w 6"/>
                  <a:gd name="T43" fmla="*/ 2147483647 h 5"/>
                  <a:gd name="T44" fmla="*/ 2147483647 w 6"/>
                  <a:gd name="T45" fmla="*/ 0 h 5"/>
                  <a:gd name="T46" fmla="*/ 2147483647 w 6"/>
                  <a:gd name="T47" fmla="*/ 2147483647 h 5"/>
                  <a:gd name="T48" fmla="*/ 2147483647 w 6"/>
                  <a:gd name="T49" fmla="*/ 2147483647 h 5"/>
                  <a:gd name="T50" fmla="*/ 2147483647 w 6"/>
                  <a:gd name="T51" fmla="*/ 0 h 5"/>
                  <a:gd name="T52" fmla="*/ 2147483647 w 6"/>
                  <a:gd name="T53" fmla="*/ 2147483647 h 5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6"/>
                  <a:gd name="T82" fmla="*/ 0 h 5"/>
                  <a:gd name="T83" fmla="*/ 6 w 6"/>
                  <a:gd name="T84" fmla="*/ 5 h 5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6" h="5" fill="norm" stroke="1" extrusionOk="0">
                    <a:moveTo>
                      <a:pt x="5" y="5"/>
                    </a:moveTo>
                    <a:lnTo>
                      <a:pt x="6" y="4"/>
                    </a:lnTo>
                    <a:lnTo>
                      <a:pt x="5" y="5"/>
                    </a:lnTo>
                    <a:close/>
                    <a:moveTo>
                      <a:pt x="4" y="0"/>
                    </a:moveTo>
                    <a:lnTo>
                      <a:pt x="0" y="3"/>
                    </a:lnTo>
                    <a:lnTo>
                      <a:pt x="4" y="0"/>
                    </a:lnTo>
                    <a:close/>
                    <a:moveTo>
                      <a:pt x="2" y="3"/>
                    </a:moveTo>
                    <a:lnTo>
                      <a:pt x="5" y="1"/>
                    </a:lnTo>
                    <a:lnTo>
                      <a:pt x="2" y="3"/>
                    </a:lnTo>
                    <a:close/>
                    <a:moveTo>
                      <a:pt x="3" y="4"/>
                    </a:moveTo>
                    <a:lnTo>
                      <a:pt x="5" y="2"/>
                    </a:lnTo>
                    <a:lnTo>
                      <a:pt x="3" y="4"/>
                    </a:lnTo>
                    <a:close/>
                    <a:moveTo>
                      <a:pt x="4" y="4"/>
                    </a:moveTo>
                    <a:lnTo>
                      <a:pt x="5" y="3"/>
                    </a:lnTo>
                    <a:lnTo>
                      <a:pt x="4" y="4"/>
                    </a:lnTo>
                    <a:close/>
                    <a:moveTo>
                      <a:pt x="1" y="3"/>
                    </a:moveTo>
                    <a:lnTo>
                      <a:pt x="1" y="1"/>
                    </a:lnTo>
                    <a:lnTo>
                      <a:pt x="1" y="3"/>
                    </a:lnTo>
                    <a:close/>
                    <a:moveTo>
                      <a:pt x="2" y="4"/>
                    </a:moveTo>
                    <a:lnTo>
                      <a:pt x="1" y="1"/>
                    </a:lnTo>
                    <a:lnTo>
                      <a:pt x="2" y="4"/>
                    </a:lnTo>
                    <a:close/>
                    <a:moveTo>
                      <a:pt x="5" y="5"/>
                    </a:moveTo>
                    <a:lnTo>
                      <a:pt x="3" y="0"/>
                    </a:lnTo>
                    <a:lnTo>
                      <a:pt x="5" y="5"/>
                    </a:lnTo>
                    <a:close/>
                    <a:moveTo>
                      <a:pt x="4" y="4"/>
                    </a:moveTo>
                    <a:lnTo>
                      <a:pt x="2" y="0"/>
                    </a:lnTo>
                    <a:lnTo>
                      <a:pt x="4" y="4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34" name="Freeform 366"/>
              <p:cNvSpPr/>
              <p:nvPr/>
            </p:nvSpPr>
            <p:spPr bwMode="auto">
              <a:xfrm>
                <a:off x="3646" y="973"/>
                <a:ext cx="39" cy="103"/>
              </a:xfrm>
              <a:custGeom>
                <a:avLst/>
                <a:gdLst>
                  <a:gd name="T0" fmla="*/ 2147483647 w 3"/>
                  <a:gd name="T1" fmla="*/ 2147483647 h 9"/>
                  <a:gd name="T2" fmla="*/ 0 w 3"/>
                  <a:gd name="T3" fmla="*/ 0 h 9"/>
                  <a:gd name="T4" fmla="*/ 2147483647 w 3"/>
                  <a:gd name="T5" fmla="*/ 0 h 9"/>
                  <a:gd name="T6" fmla="*/ 2147483647 w 3"/>
                  <a:gd name="T7" fmla="*/ 2147483647 h 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"/>
                  <a:gd name="T13" fmla="*/ 0 h 9"/>
                  <a:gd name="T14" fmla="*/ 3 w 3"/>
                  <a:gd name="T15" fmla="*/ 9 h 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" h="9" fill="norm" stroke="1" extrusionOk="0">
                    <a:moveTo>
                      <a:pt x="2" y="9"/>
                    </a:moveTo>
                    <a:lnTo>
                      <a:pt x="0" y="0"/>
                    </a:lnTo>
                    <a:lnTo>
                      <a:pt x="3" y="0"/>
                    </a:lnTo>
                    <a:lnTo>
                      <a:pt x="2" y="9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35" name="Oval 367"/>
              <p:cNvSpPr>
                <a:spLocks noChangeArrowheads="1"/>
              </p:cNvSpPr>
              <p:nvPr/>
            </p:nvSpPr>
            <p:spPr bwMode="auto">
              <a:xfrm>
                <a:off x="3626" y="1076"/>
                <a:ext cx="19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6" rIns="101752" bIns="50876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36" name="Oval 368"/>
              <p:cNvSpPr>
                <a:spLocks noChangeArrowheads="1"/>
              </p:cNvSpPr>
              <p:nvPr/>
            </p:nvSpPr>
            <p:spPr bwMode="auto">
              <a:xfrm>
                <a:off x="3612" y="1076"/>
                <a:ext cx="14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6" rIns="101752" bIns="50876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37" name="Oval 369"/>
              <p:cNvSpPr>
                <a:spLocks noChangeArrowheads="1"/>
              </p:cNvSpPr>
              <p:nvPr/>
            </p:nvSpPr>
            <p:spPr bwMode="auto">
              <a:xfrm>
                <a:off x="3684" y="1076"/>
                <a:ext cx="19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6" rIns="101752" bIns="50876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38" name="Oval 370"/>
              <p:cNvSpPr>
                <a:spLocks noChangeArrowheads="1"/>
              </p:cNvSpPr>
              <p:nvPr/>
            </p:nvSpPr>
            <p:spPr bwMode="auto">
              <a:xfrm>
                <a:off x="3703" y="1076"/>
                <a:ext cx="14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6" rIns="101752" bIns="50876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39" name="Oval 371"/>
              <p:cNvSpPr>
                <a:spLocks noChangeArrowheads="1"/>
              </p:cNvSpPr>
              <p:nvPr/>
            </p:nvSpPr>
            <p:spPr bwMode="auto">
              <a:xfrm>
                <a:off x="3665" y="1076"/>
                <a:ext cx="5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6" rIns="101752" bIns="50876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40" name="Oval 372"/>
              <p:cNvSpPr>
                <a:spLocks noChangeArrowheads="1"/>
              </p:cNvSpPr>
              <p:nvPr/>
            </p:nvSpPr>
            <p:spPr bwMode="auto">
              <a:xfrm>
                <a:off x="3602" y="1065"/>
                <a:ext cx="10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6" rIns="101752" bIns="50876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41" name="Oval 373"/>
              <p:cNvSpPr>
                <a:spLocks noChangeArrowheads="1"/>
              </p:cNvSpPr>
              <p:nvPr/>
            </p:nvSpPr>
            <p:spPr bwMode="auto">
              <a:xfrm>
                <a:off x="3612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6" rIns="101752" bIns="50876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42" name="Oval 374"/>
              <p:cNvSpPr>
                <a:spLocks noChangeArrowheads="1"/>
              </p:cNvSpPr>
              <p:nvPr/>
            </p:nvSpPr>
            <p:spPr bwMode="auto">
              <a:xfrm>
                <a:off x="3718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6" rIns="101752" bIns="50876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43" name="Oval 375"/>
              <p:cNvSpPr>
                <a:spLocks noChangeArrowheads="1"/>
              </p:cNvSpPr>
              <p:nvPr/>
            </p:nvSpPr>
            <p:spPr bwMode="auto">
              <a:xfrm>
                <a:off x="3703" y="1065"/>
                <a:ext cx="14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6" rIns="101752" bIns="50876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44" name="Freeform 376"/>
              <p:cNvSpPr/>
              <p:nvPr/>
            </p:nvSpPr>
            <p:spPr bwMode="auto">
              <a:xfrm>
                <a:off x="3593" y="1042"/>
                <a:ext cx="10" cy="23"/>
              </a:xfrm>
              <a:custGeom>
                <a:avLst/>
                <a:gdLst>
                  <a:gd name="T0" fmla="*/ 0 w 1"/>
                  <a:gd name="T1" fmla="*/ 0 h 2"/>
                  <a:gd name="T2" fmla="*/ 2147483647 w 1"/>
                  <a:gd name="T3" fmla="*/ 2147483647 h 2"/>
                  <a:gd name="T4" fmla="*/ 0 w 1"/>
                  <a:gd name="T5" fmla="*/ 2147483647 h 2"/>
                  <a:gd name="T6" fmla="*/ 2147483647 w 1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"/>
                  <a:gd name="T14" fmla="*/ 1 w 1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" fill="norm" stroke="1" extrusionOk="0">
                    <a:moveTo>
                      <a:pt x="0" y="0"/>
                    </a:moveTo>
                    <a:lnTo>
                      <a:pt x="1" y="1"/>
                    </a:lnTo>
                    <a:lnTo>
                      <a:pt x="0" y="1"/>
                    </a:lnTo>
                    <a:lnTo>
                      <a:pt x="1" y="2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45" name="Freeform 377"/>
              <p:cNvSpPr/>
              <p:nvPr/>
            </p:nvSpPr>
            <p:spPr bwMode="auto">
              <a:xfrm>
                <a:off x="3732" y="1042"/>
                <a:ext cx="10" cy="23"/>
              </a:xfrm>
              <a:custGeom>
                <a:avLst/>
                <a:gdLst>
                  <a:gd name="T0" fmla="*/ 2147483647 w 1"/>
                  <a:gd name="T1" fmla="*/ 0 h 2"/>
                  <a:gd name="T2" fmla="*/ 0 w 1"/>
                  <a:gd name="T3" fmla="*/ 2147483647 h 2"/>
                  <a:gd name="T4" fmla="*/ 2147483647 w 1"/>
                  <a:gd name="T5" fmla="*/ 2147483647 h 2"/>
                  <a:gd name="T6" fmla="*/ 0 w 1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"/>
                  <a:gd name="T13" fmla="*/ 0 h 2"/>
                  <a:gd name="T14" fmla="*/ 1 w 1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" h="2" fill="norm" stroke="1" extrusionOk="0">
                    <a:moveTo>
                      <a:pt x="1" y="0"/>
                    </a:moveTo>
                    <a:lnTo>
                      <a:pt x="0" y="1"/>
                    </a:lnTo>
                    <a:lnTo>
                      <a:pt x="1" y="1"/>
                    </a:lnTo>
                    <a:lnTo>
                      <a:pt x="0" y="2"/>
                    </a:lnTo>
                  </a:path>
                </a:pathLst>
              </a:custGeom>
              <a:noFill/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46" name="Oval 378"/>
              <p:cNvSpPr>
                <a:spLocks noChangeArrowheads="1"/>
              </p:cNvSpPr>
              <p:nvPr/>
            </p:nvSpPr>
            <p:spPr bwMode="auto">
              <a:xfrm>
                <a:off x="3646" y="973"/>
                <a:ext cx="39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6" rIns="101752" bIns="50876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47" name="Oval 379"/>
              <p:cNvSpPr>
                <a:spLocks noChangeArrowheads="1"/>
              </p:cNvSpPr>
              <p:nvPr/>
            </p:nvSpPr>
            <p:spPr bwMode="auto">
              <a:xfrm>
                <a:off x="3665" y="996"/>
                <a:ext cx="5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6" rIns="101752" bIns="50876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48" name="Oval 380"/>
              <p:cNvSpPr>
                <a:spLocks noChangeArrowheads="1"/>
              </p:cNvSpPr>
              <p:nvPr/>
            </p:nvSpPr>
            <p:spPr bwMode="auto">
              <a:xfrm>
                <a:off x="3665" y="1007"/>
                <a:ext cx="5" cy="11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6" rIns="101752" bIns="50876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49" name="Oval 381"/>
              <p:cNvSpPr>
                <a:spLocks noChangeArrowheads="1"/>
              </p:cNvSpPr>
              <p:nvPr/>
            </p:nvSpPr>
            <p:spPr bwMode="auto">
              <a:xfrm>
                <a:off x="3665" y="1019"/>
                <a:ext cx="5" cy="23"/>
              </a:xfrm>
              <a:prstGeom prst="ellipse">
                <a:avLst/>
              </a:pr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6" rIns="101752" bIns="50876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50" name="Freeform 382"/>
              <p:cNvSpPr/>
              <p:nvPr/>
            </p:nvSpPr>
            <p:spPr bwMode="auto">
              <a:xfrm>
                <a:off x="3458" y="1203"/>
                <a:ext cx="53" cy="23"/>
              </a:xfrm>
              <a:custGeom>
                <a:avLst/>
                <a:gdLst>
                  <a:gd name="T0" fmla="*/ 0 w 5"/>
                  <a:gd name="T1" fmla="*/ 2147483647 h 2"/>
                  <a:gd name="T2" fmla="*/ 2147483647 w 5"/>
                  <a:gd name="T3" fmla="*/ 0 h 2"/>
                  <a:gd name="T4" fmla="*/ 2147483647 w 5"/>
                  <a:gd name="T5" fmla="*/ 0 h 2"/>
                  <a:gd name="T6" fmla="*/ 2147483647 w 5"/>
                  <a:gd name="T7" fmla="*/ 2147483647 h 2"/>
                  <a:gd name="T8" fmla="*/ 0 w 5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2"/>
                  <a:gd name="T17" fmla="*/ 5 w 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2" fill="norm" stroke="1" extrusionOk="0">
                    <a:moveTo>
                      <a:pt x="0" y="2"/>
                    </a:moveTo>
                    <a:cubicBezTo>
                      <a:pt x="2" y="1"/>
                      <a:pt x="3" y="0"/>
                      <a:pt x="5" y="0"/>
                    </a:cubicBezTo>
                    <a:cubicBezTo>
                      <a:pt x="4" y="1"/>
                      <a:pt x="4" y="2"/>
                      <a:pt x="2" y="2"/>
                    </a:cubicBezTo>
                    <a:cubicBezTo>
                      <a:pt x="1" y="2"/>
                      <a:pt x="1" y="2"/>
                      <a:pt x="0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51" name="Freeform 383"/>
              <p:cNvSpPr/>
              <p:nvPr/>
            </p:nvSpPr>
            <p:spPr bwMode="auto">
              <a:xfrm>
                <a:off x="3491" y="1134"/>
                <a:ext cx="101" cy="23"/>
              </a:xfrm>
              <a:custGeom>
                <a:avLst/>
                <a:gdLst>
                  <a:gd name="T0" fmla="*/ 0 w 9"/>
                  <a:gd name="T1" fmla="*/ 0 h 2"/>
                  <a:gd name="T2" fmla="*/ 2147483647 w 9"/>
                  <a:gd name="T3" fmla="*/ 0 h 2"/>
                  <a:gd name="T4" fmla="*/ 2147483647 w 9"/>
                  <a:gd name="T5" fmla="*/ 2147483647 h 2"/>
                  <a:gd name="T6" fmla="*/ 0 w 9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2"/>
                  <a:gd name="T14" fmla="*/ 9 w 9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2" fill="norm" stroke="1" extrusionOk="0">
                    <a:moveTo>
                      <a:pt x="0" y="0"/>
                    </a:moveTo>
                    <a:cubicBezTo>
                      <a:pt x="3" y="1"/>
                      <a:pt x="5" y="1"/>
                      <a:pt x="8" y="0"/>
                    </a:cubicBezTo>
                    <a:lnTo>
                      <a:pt x="9" y="2"/>
                    </a:lnTo>
                    <a:cubicBezTo>
                      <a:pt x="5" y="2"/>
                      <a:pt x="1" y="2"/>
                      <a:pt x="0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52" name="Freeform 384"/>
              <p:cNvSpPr/>
              <p:nvPr/>
            </p:nvSpPr>
            <p:spPr bwMode="auto">
              <a:xfrm>
                <a:off x="3544" y="1134"/>
                <a:ext cx="58" cy="46"/>
              </a:xfrm>
              <a:custGeom>
                <a:avLst/>
                <a:gdLst>
                  <a:gd name="T0" fmla="*/ 0 w 5"/>
                  <a:gd name="T1" fmla="*/ 2147483647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0 w 5"/>
                  <a:gd name="T7" fmla="*/ 2147483647 h 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4"/>
                  <a:gd name="T14" fmla="*/ 5 w 5"/>
                  <a:gd name="T15" fmla="*/ 4 h 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4" fill="norm" stroke="1" extrusionOk="0">
                    <a:moveTo>
                      <a:pt x="0" y="4"/>
                    </a:moveTo>
                    <a:cubicBezTo>
                      <a:pt x="1" y="2"/>
                      <a:pt x="2" y="2"/>
                      <a:pt x="5" y="4"/>
                    </a:cubicBezTo>
                    <a:lnTo>
                      <a:pt x="4" y="1"/>
                    </a:lnTo>
                    <a:cubicBezTo>
                      <a:pt x="1" y="0"/>
                      <a:pt x="0" y="1"/>
                      <a:pt x="0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53" name="Freeform 385"/>
              <p:cNvSpPr/>
              <p:nvPr/>
            </p:nvSpPr>
            <p:spPr bwMode="auto">
              <a:xfrm>
                <a:off x="3559" y="1053"/>
                <a:ext cx="111" cy="80"/>
              </a:xfrm>
              <a:custGeom>
                <a:avLst/>
                <a:gdLst>
                  <a:gd name="T0" fmla="*/ 2147483647 w 10"/>
                  <a:gd name="T1" fmla="*/ 2147483647 h 7"/>
                  <a:gd name="T2" fmla="*/ 0 w 10"/>
                  <a:gd name="T3" fmla="*/ 2147483647 h 7"/>
                  <a:gd name="T4" fmla="*/ 2147483647 w 10"/>
                  <a:gd name="T5" fmla="*/ 2147483647 h 7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7"/>
                  <a:gd name="T11" fmla="*/ 10 w 10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7" fill="norm" stroke="1" extrusionOk="0">
                    <a:moveTo>
                      <a:pt x="10" y="6"/>
                    </a:moveTo>
                    <a:cubicBezTo>
                      <a:pt x="6" y="6"/>
                      <a:pt x="0" y="6"/>
                      <a:pt x="0" y="4"/>
                    </a:cubicBezTo>
                    <a:cubicBezTo>
                      <a:pt x="0" y="0"/>
                      <a:pt x="5" y="7"/>
                      <a:pt x="1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54" name="Freeform 386"/>
              <p:cNvSpPr/>
              <p:nvPr/>
            </p:nvSpPr>
            <p:spPr bwMode="auto">
              <a:xfrm>
                <a:off x="3544" y="1099"/>
                <a:ext cx="58" cy="80"/>
              </a:xfrm>
              <a:custGeom>
                <a:avLst/>
                <a:gdLst>
                  <a:gd name="T0" fmla="*/ 2147483647 w 5"/>
                  <a:gd name="T1" fmla="*/ 2147483647 h 7"/>
                  <a:gd name="T2" fmla="*/ 2147483647 w 5"/>
                  <a:gd name="T3" fmla="*/ 2147483647 h 7"/>
                  <a:gd name="T4" fmla="*/ 0 w 5"/>
                  <a:gd name="T5" fmla="*/ 0 h 7"/>
                  <a:gd name="T6" fmla="*/ 2147483647 w 5"/>
                  <a:gd name="T7" fmla="*/ 2147483647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7"/>
                  <a:gd name="T14" fmla="*/ 5 w 5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7" fill="norm" stroke="1" extrusionOk="0">
                    <a:moveTo>
                      <a:pt x="5" y="7"/>
                    </a:moveTo>
                    <a:lnTo>
                      <a:pt x="3" y="2"/>
                    </a:lnTo>
                    <a:cubicBezTo>
                      <a:pt x="3" y="1"/>
                      <a:pt x="1" y="0"/>
                      <a:pt x="0" y="0"/>
                    </a:cubicBezTo>
                    <a:cubicBezTo>
                      <a:pt x="0" y="1"/>
                      <a:pt x="3" y="3"/>
                      <a:pt x="5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55" name="Freeform 387"/>
              <p:cNvSpPr/>
              <p:nvPr/>
            </p:nvSpPr>
            <p:spPr bwMode="auto">
              <a:xfrm>
                <a:off x="3511" y="1099"/>
                <a:ext cx="82" cy="46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2147483647 w 7"/>
                  <a:gd name="T5" fmla="*/ 2147483647 h 4"/>
                  <a:gd name="T6" fmla="*/ 2147483647 w 7"/>
                  <a:gd name="T7" fmla="*/ 0 h 4"/>
                  <a:gd name="T8" fmla="*/ 2147483647 w 7"/>
                  <a:gd name="T9" fmla="*/ 2147483647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4"/>
                  <a:gd name="T17" fmla="*/ 7 w 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4" fill="norm" stroke="1" extrusionOk="0">
                    <a:moveTo>
                      <a:pt x="1" y="4"/>
                    </a:moveTo>
                    <a:cubicBezTo>
                      <a:pt x="1" y="2"/>
                      <a:pt x="1" y="2"/>
                      <a:pt x="2" y="2"/>
                    </a:cubicBezTo>
                    <a:lnTo>
                      <a:pt x="7" y="4"/>
                    </a:lnTo>
                    <a:cubicBezTo>
                      <a:pt x="6" y="3"/>
                      <a:pt x="5" y="2"/>
                      <a:pt x="3" y="0"/>
                    </a:cubicBezTo>
                    <a:cubicBezTo>
                      <a:pt x="0" y="0"/>
                      <a:pt x="0" y="1"/>
                      <a:pt x="1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56" name="Freeform 388"/>
              <p:cNvSpPr/>
              <p:nvPr/>
            </p:nvSpPr>
            <p:spPr bwMode="auto">
              <a:xfrm>
                <a:off x="3578" y="1122"/>
                <a:ext cx="87" cy="80"/>
              </a:xfrm>
              <a:custGeom>
                <a:avLst/>
                <a:gdLst>
                  <a:gd name="T0" fmla="*/ 2147483647 w 7"/>
                  <a:gd name="T1" fmla="*/ 2147483647 h 7"/>
                  <a:gd name="T2" fmla="*/ 0 w 7"/>
                  <a:gd name="T3" fmla="*/ 0 h 7"/>
                  <a:gd name="T4" fmla="*/ 2147483647 w 7"/>
                  <a:gd name="T5" fmla="*/ 2147483647 h 7"/>
                  <a:gd name="T6" fmla="*/ 2147483647 w 7"/>
                  <a:gd name="T7" fmla="*/ 2147483647 h 7"/>
                  <a:gd name="T8" fmla="*/ 2147483647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"/>
                  <a:gd name="T28" fmla="*/ 0 h 7"/>
                  <a:gd name="T29" fmla="*/ 7 w 7"/>
                  <a:gd name="T30" fmla="*/ 7 h 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" h="7" fill="norm" stroke="1" extrusionOk="0">
                    <a:moveTo>
                      <a:pt x="2" y="7"/>
                    </a:moveTo>
                    <a:lnTo>
                      <a:pt x="0" y="0"/>
                    </a:lnTo>
                    <a:cubicBezTo>
                      <a:pt x="1" y="0"/>
                      <a:pt x="2" y="0"/>
                      <a:pt x="3" y="1"/>
                    </a:cubicBezTo>
                    <a:lnTo>
                      <a:pt x="5" y="1"/>
                    </a:lnTo>
                    <a:lnTo>
                      <a:pt x="7" y="4"/>
                    </a:lnTo>
                    <a:lnTo>
                      <a:pt x="5" y="3"/>
                    </a:lnTo>
                    <a:cubicBezTo>
                      <a:pt x="5" y="4"/>
                      <a:pt x="5" y="5"/>
                      <a:pt x="5" y="6"/>
                    </a:cubicBezTo>
                    <a:cubicBezTo>
                      <a:pt x="5" y="5"/>
                      <a:pt x="4" y="4"/>
                      <a:pt x="3" y="3"/>
                    </a:cubicBezTo>
                    <a:cubicBezTo>
                      <a:pt x="3" y="5"/>
                      <a:pt x="3" y="6"/>
                      <a:pt x="2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57" name="Freeform 389"/>
              <p:cNvSpPr/>
              <p:nvPr/>
            </p:nvSpPr>
            <p:spPr bwMode="auto">
              <a:xfrm>
                <a:off x="3593" y="1111"/>
                <a:ext cx="77" cy="34"/>
              </a:xfrm>
              <a:custGeom>
                <a:avLst/>
                <a:gdLst>
                  <a:gd name="T0" fmla="*/ 2147483647 w 7"/>
                  <a:gd name="T1" fmla="*/ 2147483647 h 3"/>
                  <a:gd name="T2" fmla="*/ 0 w 7"/>
                  <a:gd name="T3" fmla="*/ 2147483647 h 3"/>
                  <a:gd name="T4" fmla="*/ 2147483647 w 7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3"/>
                  <a:gd name="T11" fmla="*/ 7 w 7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3" fill="norm" stroke="1" extrusionOk="0">
                    <a:moveTo>
                      <a:pt x="7" y="3"/>
                    </a:moveTo>
                    <a:cubicBezTo>
                      <a:pt x="4" y="1"/>
                      <a:pt x="0" y="0"/>
                      <a:pt x="0" y="1"/>
                    </a:cubicBezTo>
                    <a:cubicBezTo>
                      <a:pt x="0" y="2"/>
                      <a:pt x="5" y="3"/>
                      <a:pt x="7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58" name="Freeform 390"/>
              <p:cNvSpPr/>
              <p:nvPr/>
            </p:nvSpPr>
            <p:spPr bwMode="auto">
              <a:xfrm>
                <a:off x="3569" y="1111"/>
                <a:ext cx="34" cy="23"/>
              </a:xfrm>
              <a:custGeom>
                <a:avLst/>
                <a:gdLst>
                  <a:gd name="T0" fmla="*/ 0 w 3"/>
                  <a:gd name="T1" fmla="*/ 0 h 2"/>
                  <a:gd name="T2" fmla="*/ 2147483647 w 3"/>
                  <a:gd name="T3" fmla="*/ 2147483647 h 2"/>
                  <a:gd name="T4" fmla="*/ 0 w 3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2"/>
                  <a:gd name="T11" fmla="*/ 3 w 3"/>
                  <a:gd name="T12" fmla="*/ 2 h 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2" fill="norm" stroke="1" extrusionOk="0">
                    <a:moveTo>
                      <a:pt x="0" y="0"/>
                    </a:moveTo>
                    <a:cubicBezTo>
                      <a:pt x="0" y="1"/>
                      <a:pt x="2" y="2"/>
                      <a:pt x="3" y="1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59" name="Freeform 391"/>
              <p:cNvSpPr/>
              <p:nvPr/>
            </p:nvSpPr>
            <p:spPr bwMode="auto">
              <a:xfrm>
                <a:off x="3824" y="1203"/>
                <a:ext cx="53" cy="23"/>
              </a:xfrm>
              <a:custGeom>
                <a:avLst/>
                <a:gdLst>
                  <a:gd name="T0" fmla="*/ 2147483647 w 5"/>
                  <a:gd name="T1" fmla="*/ 2147483647 h 2"/>
                  <a:gd name="T2" fmla="*/ 0 w 5"/>
                  <a:gd name="T3" fmla="*/ 0 h 2"/>
                  <a:gd name="T4" fmla="*/ 0 w 5"/>
                  <a:gd name="T5" fmla="*/ 0 h 2"/>
                  <a:gd name="T6" fmla="*/ 2147483647 w 5"/>
                  <a:gd name="T7" fmla="*/ 2147483647 h 2"/>
                  <a:gd name="T8" fmla="*/ 2147483647 w 5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2"/>
                  <a:gd name="T17" fmla="*/ 5 w 5"/>
                  <a:gd name="T18" fmla="*/ 2 h 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2" fill="norm" stroke="1" extrusionOk="0">
                    <a:moveTo>
                      <a:pt x="5" y="2"/>
                    </a:moveTo>
                    <a:cubicBezTo>
                      <a:pt x="3" y="1"/>
                      <a:pt x="2" y="0"/>
                      <a:pt x="0" y="0"/>
                    </a:cubicBezTo>
                    <a:cubicBezTo>
                      <a:pt x="1" y="1"/>
                      <a:pt x="1" y="2"/>
                      <a:pt x="3" y="2"/>
                    </a:cubicBezTo>
                    <a:cubicBezTo>
                      <a:pt x="4" y="2"/>
                      <a:pt x="4" y="2"/>
                      <a:pt x="5" y="2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60" name="Freeform 392"/>
              <p:cNvSpPr/>
              <p:nvPr/>
            </p:nvSpPr>
            <p:spPr bwMode="auto">
              <a:xfrm>
                <a:off x="3742" y="1134"/>
                <a:ext cx="101" cy="23"/>
              </a:xfrm>
              <a:custGeom>
                <a:avLst/>
                <a:gdLst>
                  <a:gd name="T0" fmla="*/ 2147483647 w 9"/>
                  <a:gd name="T1" fmla="*/ 0 h 2"/>
                  <a:gd name="T2" fmla="*/ 2147483647 w 9"/>
                  <a:gd name="T3" fmla="*/ 0 h 2"/>
                  <a:gd name="T4" fmla="*/ 0 w 9"/>
                  <a:gd name="T5" fmla="*/ 2147483647 h 2"/>
                  <a:gd name="T6" fmla="*/ 2147483647 w 9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"/>
                  <a:gd name="T13" fmla="*/ 0 h 2"/>
                  <a:gd name="T14" fmla="*/ 9 w 9"/>
                  <a:gd name="T15" fmla="*/ 2 h 2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" h="2" fill="norm" stroke="1" extrusionOk="0">
                    <a:moveTo>
                      <a:pt x="9" y="0"/>
                    </a:moveTo>
                    <a:cubicBezTo>
                      <a:pt x="6" y="1"/>
                      <a:pt x="4" y="1"/>
                      <a:pt x="1" y="0"/>
                    </a:cubicBezTo>
                    <a:lnTo>
                      <a:pt x="0" y="2"/>
                    </a:lnTo>
                    <a:cubicBezTo>
                      <a:pt x="4" y="2"/>
                      <a:pt x="8" y="2"/>
                      <a:pt x="9" y="0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61" name="Freeform 393"/>
              <p:cNvSpPr/>
              <p:nvPr/>
            </p:nvSpPr>
            <p:spPr bwMode="auto">
              <a:xfrm>
                <a:off x="3732" y="1134"/>
                <a:ext cx="58" cy="46"/>
              </a:xfrm>
              <a:custGeom>
                <a:avLst/>
                <a:gdLst>
                  <a:gd name="T0" fmla="*/ 2147483647 w 5"/>
                  <a:gd name="T1" fmla="*/ 2147483647 h 4"/>
                  <a:gd name="T2" fmla="*/ 0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2147483647 h 4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4"/>
                  <a:gd name="T14" fmla="*/ 5 w 5"/>
                  <a:gd name="T15" fmla="*/ 4 h 4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4" fill="norm" stroke="1" extrusionOk="0">
                    <a:moveTo>
                      <a:pt x="5" y="4"/>
                    </a:moveTo>
                    <a:cubicBezTo>
                      <a:pt x="4" y="2"/>
                      <a:pt x="3" y="2"/>
                      <a:pt x="0" y="4"/>
                    </a:cubicBezTo>
                    <a:lnTo>
                      <a:pt x="1" y="1"/>
                    </a:lnTo>
                    <a:cubicBezTo>
                      <a:pt x="4" y="0"/>
                      <a:pt x="5" y="1"/>
                      <a:pt x="5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62" name="Freeform 394"/>
              <p:cNvSpPr/>
              <p:nvPr/>
            </p:nvSpPr>
            <p:spPr bwMode="auto">
              <a:xfrm>
                <a:off x="3665" y="1053"/>
                <a:ext cx="111" cy="80"/>
              </a:xfrm>
              <a:custGeom>
                <a:avLst/>
                <a:gdLst>
                  <a:gd name="T0" fmla="*/ 0 w 10"/>
                  <a:gd name="T1" fmla="*/ 2147483647 h 7"/>
                  <a:gd name="T2" fmla="*/ 2147483647 w 10"/>
                  <a:gd name="T3" fmla="*/ 2147483647 h 7"/>
                  <a:gd name="T4" fmla="*/ 0 w 10"/>
                  <a:gd name="T5" fmla="*/ 2147483647 h 7"/>
                  <a:gd name="T6" fmla="*/ 0 60000 65536"/>
                  <a:gd name="T7" fmla="*/ 0 60000 65536"/>
                  <a:gd name="T8" fmla="*/ 0 60000 65536"/>
                  <a:gd name="T9" fmla="*/ 0 w 10"/>
                  <a:gd name="T10" fmla="*/ 0 h 7"/>
                  <a:gd name="T11" fmla="*/ 10 w 10"/>
                  <a:gd name="T12" fmla="*/ 7 h 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0" h="7" fill="norm" stroke="1" extrusionOk="0">
                    <a:moveTo>
                      <a:pt x="0" y="6"/>
                    </a:moveTo>
                    <a:cubicBezTo>
                      <a:pt x="4" y="6"/>
                      <a:pt x="10" y="6"/>
                      <a:pt x="10" y="4"/>
                    </a:cubicBezTo>
                    <a:cubicBezTo>
                      <a:pt x="10" y="0"/>
                      <a:pt x="5" y="7"/>
                      <a:pt x="0" y="6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63" name="Freeform 395"/>
              <p:cNvSpPr/>
              <p:nvPr/>
            </p:nvSpPr>
            <p:spPr bwMode="auto">
              <a:xfrm>
                <a:off x="3732" y="1099"/>
                <a:ext cx="58" cy="80"/>
              </a:xfrm>
              <a:custGeom>
                <a:avLst/>
                <a:gdLst>
                  <a:gd name="T0" fmla="*/ 0 w 5"/>
                  <a:gd name="T1" fmla="*/ 2147483647 h 7"/>
                  <a:gd name="T2" fmla="*/ 2147483647 w 5"/>
                  <a:gd name="T3" fmla="*/ 2147483647 h 7"/>
                  <a:gd name="T4" fmla="*/ 2147483647 w 5"/>
                  <a:gd name="T5" fmla="*/ 0 h 7"/>
                  <a:gd name="T6" fmla="*/ 0 w 5"/>
                  <a:gd name="T7" fmla="*/ 2147483647 h 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"/>
                  <a:gd name="T13" fmla="*/ 0 h 7"/>
                  <a:gd name="T14" fmla="*/ 5 w 5"/>
                  <a:gd name="T15" fmla="*/ 7 h 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" h="7" fill="norm" stroke="1" extrusionOk="0">
                    <a:moveTo>
                      <a:pt x="0" y="7"/>
                    </a:moveTo>
                    <a:lnTo>
                      <a:pt x="2" y="2"/>
                    </a:lnTo>
                    <a:cubicBezTo>
                      <a:pt x="2" y="1"/>
                      <a:pt x="4" y="0"/>
                      <a:pt x="5" y="0"/>
                    </a:cubicBezTo>
                    <a:cubicBezTo>
                      <a:pt x="5" y="1"/>
                      <a:pt x="2" y="3"/>
                      <a:pt x="0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64" name="Freeform 396"/>
              <p:cNvSpPr/>
              <p:nvPr/>
            </p:nvSpPr>
            <p:spPr bwMode="auto">
              <a:xfrm>
                <a:off x="3742" y="1099"/>
                <a:ext cx="82" cy="46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0 w 7"/>
                  <a:gd name="T5" fmla="*/ 2147483647 h 4"/>
                  <a:gd name="T6" fmla="*/ 2147483647 w 7"/>
                  <a:gd name="T7" fmla="*/ 0 h 4"/>
                  <a:gd name="T8" fmla="*/ 2147483647 w 7"/>
                  <a:gd name="T9" fmla="*/ 2147483647 h 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4"/>
                  <a:gd name="T17" fmla="*/ 7 w 7"/>
                  <a:gd name="T18" fmla="*/ 4 h 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4" fill="norm" stroke="1" extrusionOk="0">
                    <a:moveTo>
                      <a:pt x="6" y="4"/>
                    </a:moveTo>
                    <a:cubicBezTo>
                      <a:pt x="6" y="2"/>
                      <a:pt x="6" y="2"/>
                      <a:pt x="5" y="2"/>
                    </a:cubicBezTo>
                    <a:lnTo>
                      <a:pt x="0" y="4"/>
                    </a:lnTo>
                    <a:cubicBezTo>
                      <a:pt x="1" y="3"/>
                      <a:pt x="2" y="2"/>
                      <a:pt x="4" y="0"/>
                    </a:cubicBezTo>
                    <a:cubicBezTo>
                      <a:pt x="7" y="0"/>
                      <a:pt x="7" y="1"/>
                      <a:pt x="6" y="4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65" name="Freeform 397"/>
              <p:cNvSpPr/>
              <p:nvPr/>
            </p:nvSpPr>
            <p:spPr bwMode="auto">
              <a:xfrm>
                <a:off x="3670" y="1122"/>
                <a:ext cx="82" cy="80"/>
              </a:xfrm>
              <a:custGeom>
                <a:avLst/>
                <a:gdLst>
                  <a:gd name="T0" fmla="*/ 2147483647 w 7"/>
                  <a:gd name="T1" fmla="*/ 2147483647 h 7"/>
                  <a:gd name="T2" fmla="*/ 2147483647 w 7"/>
                  <a:gd name="T3" fmla="*/ 0 h 7"/>
                  <a:gd name="T4" fmla="*/ 2147483647 w 7"/>
                  <a:gd name="T5" fmla="*/ 2147483647 h 7"/>
                  <a:gd name="T6" fmla="*/ 2147483647 w 7"/>
                  <a:gd name="T7" fmla="*/ 2147483647 h 7"/>
                  <a:gd name="T8" fmla="*/ 0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7"/>
                  <a:gd name="T28" fmla="*/ 0 h 7"/>
                  <a:gd name="T29" fmla="*/ 7 w 7"/>
                  <a:gd name="T30" fmla="*/ 7 h 7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7" h="7" fill="norm" stroke="1" extrusionOk="0">
                    <a:moveTo>
                      <a:pt x="5" y="7"/>
                    </a:moveTo>
                    <a:lnTo>
                      <a:pt x="7" y="0"/>
                    </a:lnTo>
                    <a:cubicBezTo>
                      <a:pt x="6" y="0"/>
                      <a:pt x="5" y="0"/>
                      <a:pt x="4" y="1"/>
                    </a:cubicBezTo>
                    <a:lnTo>
                      <a:pt x="2" y="1"/>
                    </a:lnTo>
                    <a:lnTo>
                      <a:pt x="0" y="4"/>
                    </a:lnTo>
                    <a:lnTo>
                      <a:pt x="2" y="3"/>
                    </a:lnTo>
                    <a:cubicBezTo>
                      <a:pt x="2" y="4"/>
                      <a:pt x="2" y="5"/>
                      <a:pt x="2" y="6"/>
                    </a:cubicBezTo>
                    <a:cubicBezTo>
                      <a:pt x="2" y="5"/>
                      <a:pt x="3" y="4"/>
                      <a:pt x="4" y="3"/>
                    </a:cubicBezTo>
                    <a:cubicBezTo>
                      <a:pt x="4" y="5"/>
                      <a:pt x="4" y="6"/>
                      <a:pt x="5" y="7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66" name="Freeform 398"/>
              <p:cNvSpPr/>
              <p:nvPr/>
            </p:nvSpPr>
            <p:spPr bwMode="auto">
              <a:xfrm>
                <a:off x="3665" y="1111"/>
                <a:ext cx="77" cy="34"/>
              </a:xfrm>
              <a:custGeom>
                <a:avLst/>
                <a:gdLst>
                  <a:gd name="T0" fmla="*/ 0 w 7"/>
                  <a:gd name="T1" fmla="*/ 2147483647 h 3"/>
                  <a:gd name="T2" fmla="*/ 2147483647 w 7"/>
                  <a:gd name="T3" fmla="*/ 2147483647 h 3"/>
                  <a:gd name="T4" fmla="*/ 0 w 7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w 7"/>
                  <a:gd name="T10" fmla="*/ 0 h 3"/>
                  <a:gd name="T11" fmla="*/ 7 w 7"/>
                  <a:gd name="T12" fmla="*/ 3 h 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7" h="3" fill="norm" stroke="1" extrusionOk="0">
                    <a:moveTo>
                      <a:pt x="0" y="3"/>
                    </a:moveTo>
                    <a:cubicBezTo>
                      <a:pt x="3" y="1"/>
                      <a:pt x="7" y="0"/>
                      <a:pt x="7" y="1"/>
                    </a:cubicBezTo>
                    <a:cubicBezTo>
                      <a:pt x="7" y="2"/>
                      <a:pt x="2" y="3"/>
                      <a:pt x="0" y="3"/>
                    </a:cubicBez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67" name="Freeform 399"/>
              <p:cNvSpPr/>
              <p:nvPr/>
            </p:nvSpPr>
            <p:spPr bwMode="auto">
              <a:xfrm>
                <a:off x="3732" y="1111"/>
                <a:ext cx="34" cy="23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w 3"/>
                  <a:gd name="T10" fmla="*/ 0 h 2"/>
                  <a:gd name="T11" fmla="*/ 3 w 3"/>
                  <a:gd name="T12" fmla="*/ 2 h 2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3" h="2" fill="norm" stroke="1" extrusionOk="0">
                    <a:moveTo>
                      <a:pt x="3" y="0"/>
                    </a:moveTo>
                    <a:cubicBezTo>
                      <a:pt x="3" y="1"/>
                      <a:pt x="1" y="2"/>
                      <a:pt x="0" y="1"/>
                    </a:cubicBez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FDFA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68" name="Freeform 400"/>
              <p:cNvSpPr/>
              <p:nvPr/>
            </p:nvSpPr>
            <p:spPr bwMode="auto">
              <a:xfrm>
                <a:off x="3458" y="1134"/>
                <a:ext cx="410" cy="517"/>
              </a:xfrm>
              <a:custGeom>
                <a:avLst/>
                <a:gdLst>
                  <a:gd name="T0" fmla="*/ 2147483647 w 36"/>
                  <a:gd name="T1" fmla="*/ 2147483647 h 45"/>
                  <a:gd name="T2" fmla="*/ 2147483647 w 36"/>
                  <a:gd name="T3" fmla="*/ 2147483647 h 45"/>
                  <a:gd name="T4" fmla="*/ 0 w 36"/>
                  <a:gd name="T5" fmla="*/ 2147483647 h 45"/>
                  <a:gd name="T6" fmla="*/ 2147483647 w 36"/>
                  <a:gd name="T7" fmla="*/ 2147483647 h 45"/>
                  <a:gd name="T8" fmla="*/ 2147483647 w 36"/>
                  <a:gd name="T9" fmla="*/ 2147483647 h 45"/>
                  <a:gd name="T10" fmla="*/ 2147483647 w 36"/>
                  <a:gd name="T11" fmla="*/ 2147483647 h 45"/>
                  <a:gd name="T12" fmla="*/ 2147483647 w 36"/>
                  <a:gd name="T13" fmla="*/ 2147483647 h 45"/>
                  <a:gd name="T14" fmla="*/ 2147483647 w 36"/>
                  <a:gd name="T15" fmla="*/ 2147483647 h 45"/>
                  <a:gd name="T16" fmla="*/ 2147483647 w 36"/>
                  <a:gd name="T17" fmla="*/ 2147483647 h 45"/>
                  <a:gd name="T18" fmla="*/ 2147483647 w 36"/>
                  <a:gd name="T19" fmla="*/ 2147483647 h 45"/>
                  <a:gd name="T20" fmla="*/ 2147483647 w 36"/>
                  <a:gd name="T21" fmla="*/ 2147483647 h 45"/>
                  <a:gd name="T22" fmla="*/ 2147483647 w 36"/>
                  <a:gd name="T23" fmla="*/ 2147483647 h 45"/>
                  <a:gd name="T24" fmla="*/ 2147483647 w 36"/>
                  <a:gd name="T25" fmla="*/ 2147483647 h 45"/>
                  <a:gd name="T26" fmla="*/ 2147483647 w 36"/>
                  <a:gd name="T27" fmla="*/ 2147483647 h 45"/>
                  <a:gd name="T28" fmla="*/ 2147483647 w 36"/>
                  <a:gd name="T29" fmla="*/ 0 h 45"/>
                  <a:gd name="T30" fmla="*/ 2147483647 w 36"/>
                  <a:gd name="T31" fmla="*/ 2147483647 h 45"/>
                  <a:gd name="T32" fmla="*/ 2147483647 w 36"/>
                  <a:gd name="T33" fmla="*/ 2147483647 h 4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w 36"/>
                  <a:gd name="T52" fmla="*/ 0 h 45"/>
                  <a:gd name="T53" fmla="*/ 36 w 36"/>
                  <a:gd name="T54" fmla="*/ 45 h 45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T51" t="T52" r="T53" b="T54"/>
                <a:pathLst>
                  <a:path w="36" h="45" fill="norm" stroke="1" extrusionOk="0">
                    <a:moveTo>
                      <a:pt x="10" y="14"/>
                    </a:moveTo>
                    <a:lnTo>
                      <a:pt x="13" y="20"/>
                    </a:lnTo>
                    <a:lnTo>
                      <a:pt x="0" y="23"/>
                    </a:lnTo>
                    <a:lnTo>
                      <a:pt x="13" y="25"/>
                    </a:lnTo>
                    <a:lnTo>
                      <a:pt x="10" y="32"/>
                    </a:lnTo>
                    <a:lnTo>
                      <a:pt x="16" y="28"/>
                    </a:lnTo>
                    <a:lnTo>
                      <a:pt x="18" y="45"/>
                    </a:lnTo>
                    <a:lnTo>
                      <a:pt x="21" y="28"/>
                    </a:lnTo>
                    <a:lnTo>
                      <a:pt x="27" y="32"/>
                    </a:lnTo>
                    <a:lnTo>
                      <a:pt x="24" y="25"/>
                    </a:lnTo>
                    <a:lnTo>
                      <a:pt x="36" y="23"/>
                    </a:lnTo>
                    <a:lnTo>
                      <a:pt x="24" y="20"/>
                    </a:lnTo>
                    <a:lnTo>
                      <a:pt x="27" y="14"/>
                    </a:lnTo>
                    <a:lnTo>
                      <a:pt x="21" y="17"/>
                    </a:lnTo>
                    <a:lnTo>
                      <a:pt x="18" y="0"/>
                    </a:lnTo>
                    <a:lnTo>
                      <a:pt x="16" y="17"/>
                    </a:lnTo>
                    <a:lnTo>
                      <a:pt x="10" y="14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69" name="Oval 401"/>
              <p:cNvSpPr>
                <a:spLocks noChangeArrowheads="1"/>
              </p:cNvSpPr>
              <p:nvPr/>
            </p:nvSpPr>
            <p:spPr bwMode="auto">
              <a:xfrm>
                <a:off x="3602" y="1329"/>
                <a:ext cx="130" cy="126"/>
              </a:xfrm>
              <a:prstGeom prst="ellipse">
                <a:avLst/>
              </a:prstGeom>
              <a:solidFill>
                <a:srgbClr val="F48000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52" tIns="50876" rIns="101752" bIns="50876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en-US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370" name="Freeform 402"/>
              <p:cNvSpPr/>
              <p:nvPr/>
            </p:nvSpPr>
            <p:spPr bwMode="auto">
              <a:xfrm>
                <a:off x="3612" y="1339"/>
                <a:ext cx="92" cy="80"/>
              </a:xfrm>
              <a:custGeom>
                <a:avLst/>
                <a:gdLst>
                  <a:gd name="T0" fmla="*/ 2147483647 w 8"/>
                  <a:gd name="T1" fmla="*/ 0 h 7"/>
                  <a:gd name="T2" fmla="*/ 0 w 8"/>
                  <a:gd name="T3" fmla="*/ 2147483647 h 7"/>
                  <a:gd name="T4" fmla="*/ 2147483647 w 8"/>
                  <a:gd name="T5" fmla="*/ 2147483647 h 7"/>
                  <a:gd name="T6" fmla="*/ 2147483647 w 8"/>
                  <a:gd name="T7" fmla="*/ 2147483647 h 7"/>
                  <a:gd name="T8" fmla="*/ 2147483647 w 8"/>
                  <a:gd name="T9" fmla="*/ 0 h 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"/>
                  <a:gd name="T16" fmla="*/ 0 h 7"/>
                  <a:gd name="T17" fmla="*/ 8 w 8"/>
                  <a:gd name="T18" fmla="*/ 7 h 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" h="7" fill="norm" stroke="1" extrusionOk="0">
                    <a:moveTo>
                      <a:pt x="4" y="0"/>
                    </a:moveTo>
                    <a:lnTo>
                      <a:pt x="0" y="7"/>
                    </a:lnTo>
                    <a:lnTo>
                      <a:pt x="4" y="7"/>
                    </a:lnTo>
                    <a:lnTo>
                      <a:pt x="8" y="7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0074C5"/>
              </a:solidFill>
              <a:ln w="0">
                <a:solidFill>
                  <a:srgbClr val="94946A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</p:grpSp>
        <p:sp>
          <p:nvSpPr>
            <p:cNvPr id="13" name="Freeform 403"/>
            <p:cNvSpPr>
              <a:spLocks noEditPoints="1"/>
            </p:cNvSpPr>
            <p:nvPr/>
          </p:nvSpPr>
          <p:spPr bwMode="auto">
            <a:xfrm>
              <a:off x="9765151" y="411178"/>
              <a:ext cx="364753" cy="84931"/>
            </a:xfrm>
            <a:custGeom>
              <a:avLst/>
              <a:gdLst>
                <a:gd name="T0" fmla="*/ 2147483647 w 116"/>
                <a:gd name="T1" fmla="*/ 2147483647 h 32"/>
                <a:gd name="T2" fmla="*/ 2147483647 w 116"/>
                <a:gd name="T3" fmla="*/ 2147483647 h 32"/>
                <a:gd name="T4" fmla="*/ 2147483647 w 116"/>
                <a:gd name="T5" fmla="*/ 2147483647 h 32"/>
                <a:gd name="T6" fmla="*/ 2147483647 w 116"/>
                <a:gd name="T7" fmla="*/ 2147483647 h 32"/>
                <a:gd name="T8" fmla="*/ 2147483647 w 116"/>
                <a:gd name="T9" fmla="*/ 2147483647 h 32"/>
                <a:gd name="T10" fmla="*/ 2147483647 w 116"/>
                <a:gd name="T11" fmla="*/ 2147483647 h 32"/>
                <a:gd name="T12" fmla="*/ 2147483647 w 116"/>
                <a:gd name="T13" fmla="*/ 2147483647 h 32"/>
                <a:gd name="T14" fmla="*/ 2147483647 w 116"/>
                <a:gd name="T15" fmla="*/ 2147483647 h 32"/>
                <a:gd name="T16" fmla="*/ 2147483647 w 116"/>
                <a:gd name="T17" fmla="*/ 2147483647 h 32"/>
                <a:gd name="T18" fmla="*/ 2147483647 w 116"/>
                <a:gd name="T19" fmla="*/ 2147483647 h 32"/>
                <a:gd name="T20" fmla="*/ 2147483647 w 116"/>
                <a:gd name="T21" fmla="*/ 2147483647 h 32"/>
                <a:gd name="T22" fmla="*/ 2147483647 w 116"/>
                <a:gd name="T23" fmla="*/ 2147483647 h 32"/>
                <a:gd name="T24" fmla="*/ 2147483647 w 116"/>
                <a:gd name="T25" fmla="*/ 2147483647 h 32"/>
                <a:gd name="T26" fmla="*/ 2147483647 w 116"/>
                <a:gd name="T27" fmla="*/ 2147483647 h 32"/>
                <a:gd name="T28" fmla="*/ 2147483647 w 116"/>
                <a:gd name="T29" fmla="*/ 2147483647 h 32"/>
                <a:gd name="T30" fmla="*/ 2147483647 w 116"/>
                <a:gd name="T31" fmla="*/ 2147483647 h 32"/>
                <a:gd name="T32" fmla="*/ 2147483647 w 116"/>
                <a:gd name="T33" fmla="*/ 2147483647 h 32"/>
                <a:gd name="T34" fmla="*/ 2147483647 w 116"/>
                <a:gd name="T35" fmla="*/ 2147483647 h 32"/>
                <a:gd name="T36" fmla="*/ 2147483647 w 116"/>
                <a:gd name="T37" fmla="*/ 2147483647 h 32"/>
                <a:gd name="T38" fmla="*/ 2147483647 w 116"/>
                <a:gd name="T39" fmla="*/ 2147483647 h 32"/>
                <a:gd name="T40" fmla="*/ 2147483647 w 116"/>
                <a:gd name="T41" fmla="*/ 2147483647 h 32"/>
                <a:gd name="T42" fmla="*/ 2147483647 w 116"/>
                <a:gd name="T43" fmla="*/ 2147483647 h 32"/>
                <a:gd name="T44" fmla="*/ 2147483647 w 116"/>
                <a:gd name="T45" fmla="*/ 2147483647 h 32"/>
                <a:gd name="T46" fmla="*/ 2147483647 w 116"/>
                <a:gd name="T47" fmla="*/ 2147483647 h 32"/>
                <a:gd name="T48" fmla="*/ 2147483647 w 116"/>
                <a:gd name="T49" fmla="*/ 2147483647 h 32"/>
                <a:gd name="T50" fmla="*/ 2147483647 w 116"/>
                <a:gd name="T51" fmla="*/ 2147483647 h 32"/>
                <a:gd name="T52" fmla="*/ 2147483647 w 116"/>
                <a:gd name="T53" fmla="*/ 2147483647 h 32"/>
                <a:gd name="T54" fmla="*/ 2147483647 w 116"/>
                <a:gd name="T55" fmla="*/ 2147483647 h 32"/>
                <a:gd name="T56" fmla="*/ 2147483647 w 116"/>
                <a:gd name="T57" fmla="*/ 2147483647 h 32"/>
                <a:gd name="T58" fmla="*/ 2147483647 w 116"/>
                <a:gd name="T59" fmla="*/ 2147483647 h 32"/>
                <a:gd name="T60" fmla="*/ 2147483647 w 116"/>
                <a:gd name="T61" fmla="*/ 2147483647 h 32"/>
                <a:gd name="T62" fmla="*/ 2147483647 w 116"/>
                <a:gd name="T63" fmla="*/ 2147483647 h 32"/>
                <a:gd name="T64" fmla="*/ 2147483647 w 116"/>
                <a:gd name="T65" fmla="*/ 2147483647 h 32"/>
                <a:gd name="T66" fmla="*/ 2147483647 w 116"/>
                <a:gd name="T67" fmla="*/ 2147483647 h 32"/>
                <a:gd name="T68" fmla="*/ 2147483647 w 116"/>
                <a:gd name="T69" fmla="*/ 2147483647 h 32"/>
                <a:gd name="T70" fmla="*/ 2147483647 w 116"/>
                <a:gd name="T71" fmla="*/ 2147483647 h 32"/>
                <a:gd name="T72" fmla="*/ 2147483647 w 116"/>
                <a:gd name="T73" fmla="*/ 2147483647 h 32"/>
                <a:gd name="T74" fmla="*/ 2147483647 w 116"/>
                <a:gd name="T75" fmla="*/ 2147483647 h 32"/>
                <a:gd name="T76" fmla="*/ 2147483647 w 116"/>
                <a:gd name="T77" fmla="*/ 2147483647 h 32"/>
                <a:gd name="T78" fmla="*/ 2147483647 w 116"/>
                <a:gd name="T79" fmla="*/ 2147483647 h 32"/>
                <a:gd name="T80" fmla="*/ 2147483647 w 116"/>
                <a:gd name="T81" fmla="*/ 2147483647 h 32"/>
                <a:gd name="T82" fmla="*/ 2147483647 w 116"/>
                <a:gd name="T83" fmla="*/ 2147483647 h 32"/>
                <a:gd name="T84" fmla="*/ 2147483647 w 116"/>
                <a:gd name="T85" fmla="*/ 2147483647 h 32"/>
                <a:gd name="T86" fmla="*/ 2147483647 w 116"/>
                <a:gd name="T87" fmla="*/ 2147483647 h 32"/>
                <a:gd name="T88" fmla="*/ 2147483647 w 116"/>
                <a:gd name="T89" fmla="*/ 2147483647 h 32"/>
                <a:gd name="T90" fmla="*/ 2147483647 w 116"/>
                <a:gd name="T91" fmla="*/ 2147483647 h 32"/>
                <a:gd name="T92" fmla="*/ 2147483647 w 116"/>
                <a:gd name="T93" fmla="*/ 2147483647 h 32"/>
                <a:gd name="T94" fmla="*/ 2147483647 w 116"/>
                <a:gd name="T95" fmla="*/ 2147483647 h 32"/>
                <a:gd name="T96" fmla="*/ 2147483647 w 116"/>
                <a:gd name="T97" fmla="*/ 2147483647 h 32"/>
                <a:gd name="T98" fmla="*/ 2147483647 w 116"/>
                <a:gd name="T99" fmla="*/ 2147483647 h 32"/>
                <a:gd name="T100" fmla="*/ 2147483647 w 116"/>
                <a:gd name="T101" fmla="*/ 2147483647 h 32"/>
                <a:gd name="T102" fmla="*/ 2147483647 w 116"/>
                <a:gd name="T103" fmla="*/ 2147483647 h 32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16"/>
                <a:gd name="T157" fmla="*/ 0 h 32"/>
                <a:gd name="T158" fmla="*/ 116 w 116"/>
                <a:gd name="T159" fmla="*/ 32 h 32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16" h="32" fill="norm" stroke="1" extrusionOk="0">
                  <a:moveTo>
                    <a:pt x="16" y="6"/>
                  </a:moveTo>
                  <a:cubicBezTo>
                    <a:pt x="18" y="7"/>
                    <a:pt x="20" y="8"/>
                    <a:pt x="20" y="9"/>
                  </a:cubicBezTo>
                  <a:cubicBezTo>
                    <a:pt x="21" y="10"/>
                    <a:pt x="21" y="11"/>
                    <a:pt x="21" y="12"/>
                  </a:cubicBezTo>
                  <a:cubicBezTo>
                    <a:pt x="21" y="12"/>
                    <a:pt x="21" y="12"/>
                    <a:pt x="20" y="12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0" y="14"/>
                    <a:pt x="19" y="14"/>
                    <a:pt x="18" y="14"/>
                  </a:cubicBezTo>
                  <a:cubicBezTo>
                    <a:pt x="18" y="14"/>
                    <a:pt x="17" y="14"/>
                    <a:pt x="16" y="14"/>
                  </a:cubicBezTo>
                  <a:lnTo>
                    <a:pt x="17" y="18"/>
                  </a:ln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19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lnTo>
                    <a:pt x="16" y="22"/>
                  </a:lnTo>
                  <a:lnTo>
                    <a:pt x="9" y="17"/>
                  </a:lnTo>
                  <a:lnTo>
                    <a:pt x="10" y="15"/>
                  </a:ln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0" y="15"/>
                  </a:cubicBezTo>
                  <a:cubicBezTo>
                    <a:pt x="10" y="15"/>
                    <a:pt x="10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4"/>
                    <a:pt x="11" y="14"/>
                  </a:cubicBezTo>
                  <a:lnTo>
                    <a:pt x="11" y="13"/>
                  </a:lnTo>
                  <a:lnTo>
                    <a:pt x="10" y="12"/>
                  </a:lnTo>
                  <a:lnTo>
                    <a:pt x="9" y="13"/>
                  </a:ln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4"/>
                    <a:pt x="9" y="14"/>
                    <a:pt x="9" y="14"/>
                  </a:cubicBezTo>
                  <a:lnTo>
                    <a:pt x="8" y="17"/>
                  </a:lnTo>
                  <a:lnTo>
                    <a:pt x="0" y="12"/>
                  </a:lnTo>
                  <a:lnTo>
                    <a:pt x="2" y="10"/>
                  </a:lnTo>
                  <a:lnTo>
                    <a:pt x="3" y="10"/>
                  </a:lnTo>
                  <a:cubicBezTo>
                    <a:pt x="3" y="10"/>
                    <a:pt x="3" y="10"/>
                    <a:pt x="3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lnTo>
                    <a:pt x="7" y="5"/>
                  </a:lnTo>
                  <a:cubicBezTo>
                    <a:pt x="7" y="5"/>
                    <a:pt x="7" y="4"/>
                    <a:pt x="7" y="4"/>
                  </a:cubicBezTo>
                  <a:cubicBezTo>
                    <a:pt x="7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3"/>
                    <a:pt x="7" y="3"/>
                  </a:cubicBezTo>
                  <a:lnTo>
                    <a:pt x="8" y="0"/>
                  </a:lnTo>
                  <a:lnTo>
                    <a:pt x="16" y="6"/>
                  </a:lnTo>
                  <a:close/>
                  <a:moveTo>
                    <a:pt x="11" y="9"/>
                  </a:moveTo>
                  <a:lnTo>
                    <a:pt x="12" y="9"/>
                  </a:lnTo>
                  <a:cubicBezTo>
                    <a:pt x="12" y="10"/>
                    <a:pt x="13" y="10"/>
                    <a:pt x="13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4" y="10"/>
                    <a:pt x="14" y="10"/>
                    <a:pt x="14" y="10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3" y="7"/>
                    <a:pt x="13" y="7"/>
                    <a:pt x="13" y="7"/>
                  </a:cubicBezTo>
                  <a:lnTo>
                    <a:pt x="11" y="9"/>
                  </a:lnTo>
                  <a:close/>
                  <a:moveTo>
                    <a:pt x="40" y="26"/>
                  </a:moveTo>
                  <a:cubicBezTo>
                    <a:pt x="40" y="26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lnTo>
                    <a:pt x="42" y="28"/>
                  </a:lnTo>
                  <a:lnTo>
                    <a:pt x="41" y="31"/>
                  </a:lnTo>
                  <a:lnTo>
                    <a:pt x="33" y="28"/>
                  </a:lnTo>
                  <a:lnTo>
                    <a:pt x="33" y="26"/>
                  </a:lnTo>
                  <a:lnTo>
                    <a:pt x="34" y="26"/>
                  </a:lnTo>
                  <a:cubicBezTo>
                    <a:pt x="34" y="26"/>
                    <a:pt x="34" y="26"/>
                    <a:pt x="34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6"/>
                    <a:pt x="35" y="26"/>
                    <a:pt x="35" y="26"/>
                  </a:cubicBezTo>
                  <a:lnTo>
                    <a:pt x="35" y="25"/>
                  </a:lnTo>
                  <a:lnTo>
                    <a:pt x="29" y="24"/>
                  </a:ln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4"/>
                    <a:pt x="29" y="24"/>
                    <a:pt x="29" y="24"/>
                  </a:cubicBezTo>
                  <a:cubicBezTo>
                    <a:pt x="29" y="25"/>
                    <a:pt x="29" y="25"/>
                    <a:pt x="30" y="25"/>
                  </a:cubicBezTo>
                  <a:lnTo>
                    <a:pt x="29" y="27"/>
                  </a:lnTo>
                  <a:lnTo>
                    <a:pt x="22" y="26"/>
                  </a:lnTo>
                  <a:lnTo>
                    <a:pt x="23" y="23"/>
                  </a:lnTo>
                  <a:lnTo>
                    <a:pt x="24" y="23"/>
                  </a:lnTo>
                  <a:cubicBezTo>
                    <a:pt x="24" y="23"/>
                    <a:pt x="24" y="23"/>
                    <a:pt x="25" y="23"/>
                  </a:cubicBezTo>
                  <a:cubicBezTo>
                    <a:pt x="25" y="23"/>
                    <a:pt x="25" y="23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cubicBezTo>
                    <a:pt x="26" y="22"/>
                    <a:pt x="26" y="22"/>
                    <a:pt x="26" y="22"/>
                  </a:cubicBezTo>
                  <a:lnTo>
                    <a:pt x="30" y="17"/>
                  </a:ln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0" y="16"/>
                    <a:pt x="30" y="16"/>
                    <a:pt x="30" y="16"/>
                  </a:cubicBezTo>
                  <a:lnTo>
                    <a:pt x="29" y="16"/>
                  </a:lnTo>
                  <a:lnTo>
                    <a:pt x="30" y="13"/>
                  </a:lnTo>
                  <a:lnTo>
                    <a:pt x="39" y="16"/>
                  </a:lnTo>
                  <a:lnTo>
                    <a:pt x="40" y="26"/>
                  </a:lnTo>
                  <a:close/>
                  <a:moveTo>
                    <a:pt x="34" y="18"/>
                  </a:moveTo>
                  <a:lnTo>
                    <a:pt x="34" y="18"/>
                  </a:lnTo>
                  <a:lnTo>
                    <a:pt x="31" y="21"/>
                  </a:lnTo>
                  <a:lnTo>
                    <a:pt x="34" y="22"/>
                  </a:lnTo>
                  <a:lnTo>
                    <a:pt x="34" y="18"/>
                  </a:lnTo>
                  <a:close/>
                  <a:moveTo>
                    <a:pt x="58" y="18"/>
                  </a:moveTo>
                  <a:cubicBezTo>
                    <a:pt x="61" y="18"/>
                    <a:pt x="63" y="19"/>
                    <a:pt x="65" y="20"/>
                  </a:cubicBezTo>
                  <a:cubicBezTo>
                    <a:pt x="67" y="21"/>
                    <a:pt x="67" y="23"/>
                    <a:pt x="67" y="26"/>
                  </a:cubicBezTo>
                  <a:cubicBezTo>
                    <a:pt x="67" y="27"/>
                    <a:pt x="67" y="28"/>
                    <a:pt x="66" y="29"/>
                  </a:cubicBezTo>
                  <a:cubicBezTo>
                    <a:pt x="66" y="30"/>
                    <a:pt x="65" y="30"/>
                    <a:pt x="65" y="31"/>
                  </a:cubicBezTo>
                  <a:cubicBezTo>
                    <a:pt x="64" y="32"/>
                    <a:pt x="62" y="32"/>
                    <a:pt x="61" y="32"/>
                  </a:cubicBezTo>
                  <a:cubicBezTo>
                    <a:pt x="60" y="32"/>
                    <a:pt x="58" y="32"/>
                    <a:pt x="56" y="32"/>
                  </a:cubicBezTo>
                  <a:lnTo>
                    <a:pt x="49" y="32"/>
                  </a:lnTo>
                  <a:lnTo>
                    <a:pt x="49" y="29"/>
                  </a:lnTo>
                  <a:lnTo>
                    <a:pt x="50" y="29"/>
                  </a:lnTo>
                  <a:cubicBezTo>
                    <a:pt x="50" y="29"/>
                    <a:pt x="50" y="29"/>
                    <a:pt x="50" y="29"/>
                  </a:cubicBezTo>
                  <a:cubicBezTo>
                    <a:pt x="50" y="29"/>
                    <a:pt x="51" y="29"/>
                    <a:pt x="51" y="29"/>
                  </a:cubicBezTo>
                  <a:cubicBezTo>
                    <a:pt x="51" y="29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cubicBezTo>
                    <a:pt x="51" y="28"/>
                    <a:pt x="51" y="28"/>
                    <a:pt x="51" y="28"/>
                  </a:cubicBezTo>
                  <a:lnTo>
                    <a:pt x="51" y="22"/>
                  </a:ln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2"/>
                  </a:cubicBezTo>
                  <a:cubicBezTo>
                    <a:pt x="51" y="22"/>
                    <a:pt x="51" y="22"/>
                    <a:pt x="51" y="21"/>
                  </a:cubicBezTo>
                  <a:cubicBezTo>
                    <a:pt x="51" y="21"/>
                    <a:pt x="51" y="21"/>
                    <a:pt x="51" y="21"/>
                  </a:cubicBezTo>
                  <a:cubicBezTo>
                    <a:pt x="51" y="21"/>
                    <a:pt x="50" y="21"/>
                    <a:pt x="50" y="21"/>
                  </a:cubicBezTo>
                  <a:lnTo>
                    <a:pt x="49" y="21"/>
                  </a:lnTo>
                  <a:lnTo>
                    <a:pt x="49" y="18"/>
                  </a:lnTo>
                  <a:lnTo>
                    <a:pt x="58" y="18"/>
                  </a:lnTo>
                  <a:close/>
                  <a:moveTo>
                    <a:pt x="56" y="28"/>
                  </a:move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56" y="29"/>
                    <a:pt x="56" y="29"/>
                    <a:pt x="57" y="29"/>
                  </a:cubicBezTo>
                  <a:cubicBezTo>
                    <a:pt x="57" y="29"/>
                    <a:pt x="57" y="29"/>
                    <a:pt x="57" y="29"/>
                  </a:cubicBezTo>
                  <a:lnTo>
                    <a:pt x="58" y="29"/>
                  </a:lnTo>
                  <a:cubicBezTo>
                    <a:pt x="59" y="29"/>
                    <a:pt x="60" y="29"/>
                    <a:pt x="60" y="28"/>
                  </a:cubicBezTo>
                  <a:cubicBezTo>
                    <a:pt x="60" y="28"/>
                    <a:pt x="60" y="27"/>
                    <a:pt x="60" y="26"/>
                  </a:cubicBezTo>
                  <a:lnTo>
                    <a:pt x="60" y="25"/>
                  </a:lnTo>
                  <a:cubicBezTo>
                    <a:pt x="60" y="24"/>
                    <a:pt x="60" y="23"/>
                    <a:pt x="60" y="23"/>
                  </a:cubicBezTo>
                  <a:cubicBezTo>
                    <a:pt x="60" y="22"/>
                    <a:pt x="59" y="22"/>
                    <a:pt x="58" y="22"/>
                  </a:cubicBezTo>
                  <a:cubicBezTo>
                    <a:pt x="57" y="21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cubicBezTo>
                    <a:pt x="57" y="22"/>
                    <a:pt x="57" y="22"/>
                    <a:pt x="57" y="22"/>
                  </a:cubicBezTo>
                  <a:lnTo>
                    <a:pt x="56" y="28"/>
                  </a:lnTo>
                  <a:close/>
                  <a:moveTo>
                    <a:pt x="74" y="28"/>
                  </a:moveTo>
                  <a:lnTo>
                    <a:pt x="75" y="28"/>
                  </a:ln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75" y="28"/>
                    <a:pt x="76" y="28"/>
                    <a:pt x="76" y="28"/>
                  </a:cubicBezTo>
                  <a:cubicBezTo>
                    <a:pt x="76" y="28"/>
                    <a:pt x="76" y="28"/>
                    <a:pt x="76" y="27"/>
                  </a:cubicBezTo>
                  <a:lnTo>
                    <a:pt x="74" y="21"/>
                  </a:lnTo>
                  <a:cubicBezTo>
                    <a:pt x="74" y="20"/>
                    <a:pt x="74" y="20"/>
                    <a:pt x="74" y="20"/>
                  </a:cubicBezTo>
                  <a:cubicBezTo>
                    <a:pt x="73" y="20"/>
                    <a:pt x="73" y="20"/>
                    <a:pt x="73" y="20"/>
                  </a:cubicBezTo>
                  <a:lnTo>
                    <a:pt x="72" y="20"/>
                  </a:lnTo>
                  <a:lnTo>
                    <a:pt x="71" y="18"/>
                  </a:lnTo>
                  <a:lnTo>
                    <a:pt x="85" y="14"/>
                  </a:lnTo>
                  <a:lnTo>
                    <a:pt x="87" y="18"/>
                  </a:lnTo>
                  <a:lnTo>
                    <a:pt x="84" y="19"/>
                  </a:lnTo>
                  <a:lnTo>
                    <a:pt x="84" y="18"/>
                  </a:lnTo>
                  <a:cubicBezTo>
                    <a:pt x="83" y="18"/>
                    <a:pt x="83" y="18"/>
                    <a:pt x="83" y="18"/>
                  </a:cubicBezTo>
                  <a:cubicBezTo>
                    <a:pt x="83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2" y="18"/>
                    <a:pt x="82" y="18"/>
                    <a:pt x="82" y="18"/>
                  </a:cubicBezTo>
                  <a:lnTo>
                    <a:pt x="79" y="19"/>
                  </a:lnTo>
                  <a:lnTo>
                    <a:pt x="80" y="21"/>
                  </a:lnTo>
                  <a:lnTo>
                    <a:pt x="84" y="20"/>
                  </a:lnTo>
                  <a:lnTo>
                    <a:pt x="85" y="23"/>
                  </a:lnTo>
                  <a:lnTo>
                    <a:pt x="81" y="24"/>
                  </a:lnTo>
                  <a:lnTo>
                    <a:pt x="82" y="26"/>
                  </a:lnTo>
                  <a:lnTo>
                    <a:pt x="84" y="25"/>
                  </a:lnTo>
                  <a:cubicBezTo>
                    <a:pt x="84" y="25"/>
                    <a:pt x="84" y="25"/>
                    <a:pt x="84" y="25"/>
                  </a:cubicBezTo>
                  <a:cubicBezTo>
                    <a:pt x="84" y="25"/>
                    <a:pt x="84" y="25"/>
                    <a:pt x="85" y="25"/>
                  </a:cubicBezTo>
                  <a:cubicBezTo>
                    <a:pt x="85" y="25"/>
                    <a:pt x="85" y="25"/>
                    <a:pt x="85" y="25"/>
                  </a:cubicBezTo>
                  <a:cubicBezTo>
                    <a:pt x="85" y="24"/>
                    <a:pt x="85" y="24"/>
                    <a:pt x="85" y="24"/>
                  </a:cubicBezTo>
                  <a:lnTo>
                    <a:pt x="86" y="23"/>
                  </a:lnTo>
                  <a:lnTo>
                    <a:pt x="88" y="22"/>
                  </a:lnTo>
                  <a:lnTo>
                    <a:pt x="89" y="27"/>
                  </a:lnTo>
                  <a:lnTo>
                    <a:pt x="75" y="31"/>
                  </a:lnTo>
                  <a:lnTo>
                    <a:pt x="74" y="28"/>
                  </a:lnTo>
                  <a:close/>
                  <a:moveTo>
                    <a:pt x="96" y="8"/>
                  </a:moveTo>
                  <a:lnTo>
                    <a:pt x="102" y="11"/>
                  </a:lnTo>
                  <a:lnTo>
                    <a:pt x="102" y="5"/>
                  </a:lnTo>
                  <a:lnTo>
                    <a:pt x="109" y="0"/>
                  </a:lnTo>
                  <a:lnTo>
                    <a:pt x="110" y="2"/>
                  </a:lnTo>
                  <a:lnTo>
                    <a:pt x="109" y="3"/>
                  </a:lnTo>
                  <a:cubicBezTo>
                    <a:pt x="109" y="3"/>
                    <a:pt x="109" y="3"/>
                    <a:pt x="109" y="4"/>
                  </a:cubicBezTo>
                  <a:cubicBezTo>
                    <a:pt x="109" y="4"/>
                    <a:pt x="109" y="4"/>
                    <a:pt x="109" y="4"/>
                  </a:cubicBezTo>
                  <a:lnTo>
                    <a:pt x="113" y="10"/>
                  </a:lnTo>
                  <a:cubicBezTo>
                    <a:pt x="113" y="10"/>
                    <a:pt x="113" y="10"/>
                    <a:pt x="113" y="10"/>
                  </a:cubicBezTo>
                  <a:cubicBezTo>
                    <a:pt x="114" y="10"/>
                    <a:pt x="114" y="10"/>
                    <a:pt x="114" y="10"/>
                  </a:cubicBezTo>
                  <a:lnTo>
                    <a:pt x="115" y="9"/>
                  </a:lnTo>
                  <a:lnTo>
                    <a:pt x="116" y="12"/>
                  </a:lnTo>
                  <a:lnTo>
                    <a:pt x="109" y="17"/>
                  </a:lnTo>
                  <a:lnTo>
                    <a:pt x="107" y="15"/>
                  </a:lnTo>
                  <a:lnTo>
                    <a:pt x="108" y="14"/>
                  </a:lnTo>
                  <a:cubicBezTo>
                    <a:pt x="108" y="14"/>
                    <a:pt x="108" y="14"/>
                    <a:pt x="108" y="14"/>
                  </a:cubicBezTo>
                  <a:cubicBezTo>
                    <a:pt x="108" y="14"/>
                    <a:pt x="108" y="13"/>
                    <a:pt x="108" y="13"/>
                  </a:cubicBezTo>
                  <a:lnTo>
                    <a:pt x="106" y="9"/>
                  </a:lnTo>
                  <a:lnTo>
                    <a:pt x="106" y="16"/>
                  </a:lnTo>
                  <a:lnTo>
                    <a:pt x="104" y="18"/>
                  </a:lnTo>
                  <a:lnTo>
                    <a:pt x="98" y="15"/>
                  </a:lnTo>
                  <a:lnTo>
                    <a:pt x="97" y="15"/>
                  </a:lnTo>
                  <a:lnTo>
                    <a:pt x="100" y="19"/>
                  </a:lnTo>
                  <a:cubicBezTo>
                    <a:pt x="100" y="19"/>
                    <a:pt x="100" y="19"/>
                    <a:pt x="101" y="19"/>
                  </a:cubicBezTo>
                  <a:cubicBezTo>
                    <a:pt x="101" y="19"/>
                    <a:pt x="101" y="19"/>
                    <a:pt x="101" y="19"/>
                  </a:cubicBezTo>
                  <a:lnTo>
                    <a:pt x="102" y="18"/>
                  </a:lnTo>
                  <a:lnTo>
                    <a:pt x="103" y="21"/>
                  </a:lnTo>
                  <a:lnTo>
                    <a:pt x="98" y="24"/>
                  </a:lnTo>
                  <a:lnTo>
                    <a:pt x="96" y="22"/>
                  </a:lnTo>
                  <a:lnTo>
                    <a:pt x="97" y="22"/>
                  </a:lnTo>
                  <a:cubicBezTo>
                    <a:pt x="97" y="21"/>
                    <a:pt x="97" y="21"/>
                    <a:pt x="98" y="21"/>
                  </a:cubicBezTo>
                  <a:cubicBezTo>
                    <a:pt x="98" y="21"/>
                    <a:pt x="97" y="21"/>
                    <a:pt x="97" y="20"/>
                  </a:cubicBezTo>
                  <a:lnTo>
                    <a:pt x="93" y="15"/>
                  </a:lnTo>
                  <a:cubicBezTo>
                    <a:pt x="93" y="14"/>
                    <a:pt x="93" y="14"/>
                    <a:pt x="93" y="14"/>
                  </a:cubicBezTo>
                  <a:cubicBezTo>
                    <a:pt x="93" y="14"/>
                    <a:pt x="93" y="14"/>
                    <a:pt x="92" y="15"/>
                  </a:cubicBezTo>
                  <a:lnTo>
                    <a:pt x="90" y="13"/>
                  </a:lnTo>
                  <a:lnTo>
                    <a:pt x="96" y="8"/>
                  </a:lnTo>
                  <a:close/>
                </a:path>
              </a:pathLst>
            </a:custGeom>
            <a:solidFill>
              <a:srgbClr val="FDFA00"/>
            </a:solidFill>
            <a:ln w="9525">
              <a:noFill/>
              <a:miter lim="800000"/>
              <a:headEnd/>
              <a:tailEnd/>
            </a:ln>
          </p:spPr>
          <p:txBody>
            <a:bodyPr lIns="101780" tIns="50892" rIns="101780" bIns="50892"/>
            <a:lstStyle>
              <a:defPPr>
                <a:defRPr lang="ru-RU"/>
              </a:defPPr>
              <a:lvl1pPr marL="0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ru-RU" sz="800">
                <a:solidFill>
                  <a:sysClr val="windowText" lastClr="000000"/>
                </a:solidFill>
                <a:latin typeface="Arial"/>
                <a:cs typeface="Arial"/>
              </a:endParaRPr>
            </a:p>
          </p:txBody>
        </p:sp>
        <p:grpSp>
          <p:nvGrpSpPr>
            <p:cNvPr id="14" name="Group 404"/>
            <p:cNvGrpSpPr/>
            <p:nvPr/>
          </p:nvGrpSpPr>
          <p:grpSpPr bwMode="auto">
            <a:xfrm>
              <a:off x="9740375" y="139769"/>
              <a:ext cx="399990" cy="272794"/>
              <a:chOff x="4423" y="1252"/>
              <a:chExt cx="1453" cy="1182"/>
            </a:xfrm>
          </p:grpSpPr>
          <p:sp>
            <p:nvSpPr>
              <p:cNvPr id="17" name="Freeform 405"/>
              <p:cNvSpPr>
                <a:spLocks noEditPoints="1"/>
              </p:cNvSpPr>
              <p:nvPr/>
            </p:nvSpPr>
            <p:spPr bwMode="auto">
              <a:xfrm>
                <a:off x="4421" y="1250"/>
                <a:ext cx="1454" cy="1126"/>
              </a:xfrm>
              <a:custGeom>
                <a:avLst/>
                <a:gdLst>
                  <a:gd name="T0" fmla="*/ 2147483647 w 127"/>
                  <a:gd name="T1" fmla="*/ 2147483647 h 98"/>
                  <a:gd name="T2" fmla="*/ 2147483647 w 127"/>
                  <a:gd name="T3" fmla="*/ 2147483647 h 98"/>
                  <a:gd name="T4" fmla="*/ 2147483647 w 127"/>
                  <a:gd name="T5" fmla="*/ 2147483647 h 98"/>
                  <a:gd name="T6" fmla="*/ 2147483647 w 127"/>
                  <a:gd name="T7" fmla="*/ 2147483647 h 98"/>
                  <a:gd name="T8" fmla="*/ 2147483647 w 127"/>
                  <a:gd name="T9" fmla="*/ 0 h 98"/>
                  <a:gd name="T10" fmla="*/ 2147483647 w 127"/>
                  <a:gd name="T11" fmla="*/ 2147483647 h 98"/>
                  <a:gd name="T12" fmla="*/ 2147483647 w 127"/>
                  <a:gd name="T13" fmla="*/ 2147483647 h 98"/>
                  <a:gd name="T14" fmla="*/ 2147483647 w 127"/>
                  <a:gd name="T15" fmla="*/ 2147483647 h 98"/>
                  <a:gd name="T16" fmla="*/ 2147483647 w 127"/>
                  <a:gd name="T17" fmla="*/ 2147483647 h 98"/>
                  <a:gd name="T18" fmla="*/ 2147483647 w 127"/>
                  <a:gd name="T19" fmla="*/ 2147483647 h 98"/>
                  <a:gd name="T20" fmla="*/ 2147483647 w 127"/>
                  <a:gd name="T21" fmla="*/ 2147483647 h 98"/>
                  <a:gd name="T22" fmla="*/ 0 w 127"/>
                  <a:gd name="T23" fmla="*/ 2147483647 h 98"/>
                  <a:gd name="T24" fmla="*/ 2147483647 w 127"/>
                  <a:gd name="T25" fmla="*/ 0 h 98"/>
                  <a:gd name="T26" fmla="*/ 2147483647 w 127"/>
                  <a:gd name="T27" fmla="*/ 2147483647 h 98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27"/>
                  <a:gd name="T43" fmla="*/ 0 h 98"/>
                  <a:gd name="T44" fmla="*/ 127 w 127"/>
                  <a:gd name="T45" fmla="*/ 98 h 98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27" h="98" fill="norm" stroke="1" extrusionOk="0">
                    <a:moveTo>
                      <a:pt x="111" y="89"/>
                    </a:moveTo>
                    <a:cubicBezTo>
                      <a:pt x="108" y="93"/>
                      <a:pt x="104" y="96"/>
                      <a:pt x="100" y="98"/>
                    </a:cubicBezTo>
                    <a:cubicBezTo>
                      <a:pt x="113" y="88"/>
                      <a:pt x="122" y="71"/>
                      <a:pt x="122" y="53"/>
                    </a:cubicBezTo>
                    <a:cubicBezTo>
                      <a:pt x="122" y="35"/>
                      <a:pt x="113" y="19"/>
                      <a:pt x="100" y="8"/>
                    </a:cubicBezTo>
                    <a:lnTo>
                      <a:pt x="104" y="0"/>
                    </a:lnTo>
                    <a:cubicBezTo>
                      <a:pt x="118" y="11"/>
                      <a:pt x="127" y="29"/>
                      <a:pt x="127" y="48"/>
                    </a:cubicBezTo>
                    <a:cubicBezTo>
                      <a:pt x="127" y="64"/>
                      <a:pt x="121" y="78"/>
                      <a:pt x="111" y="89"/>
                    </a:cubicBezTo>
                    <a:close/>
                    <a:moveTo>
                      <a:pt x="27" y="8"/>
                    </a:moveTo>
                    <a:cubicBezTo>
                      <a:pt x="14" y="19"/>
                      <a:pt x="5" y="35"/>
                      <a:pt x="5" y="53"/>
                    </a:cubicBezTo>
                    <a:cubicBezTo>
                      <a:pt x="5" y="71"/>
                      <a:pt x="14" y="88"/>
                      <a:pt x="27" y="98"/>
                    </a:cubicBezTo>
                    <a:cubicBezTo>
                      <a:pt x="23" y="96"/>
                      <a:pt x="19" y="93"/>
                      <a:pt x="16" y="89"/>
                    </a:cubicBezTo>
                    <a:cubicBezTo>
                      <a:pt x="6" y="78"/>
                      <a:pt x="0" y="64"/>
                      <a:pt x="0" y="48"/>
                    </a:cubicBezTo>
                    <a:cubicBezTo>
                      <a:pt x="0" y="29"/>
                      <a:pt x="9" y="11"/>
                      <a:pt x="23" y="0"/>
                    </a:cubicBezTo>
                    <a:lnTo>
                      <a:pt x="27" y="8"/>
                    </a:lnTo>
                    <a:close/>
                  </a:path>
                </a:pathLst>
              </a:custGeom>
              <a:solidFill>
                <a:srgbClr val="FFFFFF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8" name="Freeform 406"/>
              <p:cNvSpPr>
                <a:spLocks noEditPoints="1"/>
              </p:cNvSpPr>
              <p:nvPr/>
            </p:nvSpPr>
            <p:spPr bwMode="auto">
              <a:xfrm>
                <a:off x="4474" y="1330"/>
                <a:ext cx="1339" cy="1086"/>
              </a:xfrm>
              <a:custGeom>
                <a:avLst/>
                <a:gdLst>
                  <a:gd name="T0" fmla="*/ 2147483647 w 117"/>
                  <a:gd name="T1" fmla="*/ 2147483647 h 94"/>
                  <a:gd name="T2" fmla="*/ 2147483647 w 117"/>
                  <a:gd name="T3" fmla="*/ 2147483647 h 94"/>
                  <a:gd name="T4" fmla="*/ 2147483647 w 117"/>
                  <a:gd name="T5" fmla="*/ 2147483647 h 94"/>
                  <a:gd name="T6" fmla="*/ 2147483647 w 117"/>
                  <a:gd name="T7" fmla="*/ 2147483647 h 94"/>
                  <a:gd name="T8" fmla="*/ 2147483647 w 117"/>
                  <a:gd name="T9" fmla="*/ 0 h 94"/>
                  <a:gd name="T10" fmla="*/ 2147483647 w 117"/>
                  <a:gd name="T11" fmla="*/ 2147483647 h 94"/>
                  <a:gd name="T12" fmla="*/ 2147483647 w 117"/>
                  <a:gd name="T13" fmla="*/ 2147483647 h 94"/>
                  <a:gd name="T14" fmla="*/ 2147483647 w 117"/>
                  <a:gd name="T15" fmla="*/ 2147483647 h 94"/>
                  <a:gd name="T16" fmla="*/ 2147483647 w 117"/>
                  <a:gd name="T17" fmla="*/ 2147483647 h 94"/>
                  <a:gd name="T18" fmla="*/ 2147483647 w 117"/>
                  <a:gd name="T19" fmla="*/ 2147483647 h 94"/>
                  <a:gd name="T20" fmla="*/ 2147483647 w 117"/>
                  <a:gd name="T21" fmla="*/ 2147483647 h 94"/>
                  <a:gd name="T22" fmla="*/ 0 w 117"/>
                  <a:gd name="T23" fmla="*/ 2147483647 h 94"/>
                  <a:gd name="T24" fmla="*/ 2147483647 w 117"/>
                  <a:gd name="T25" fmla="*/ 0 h 94"/>
                  <a:gd name="T26" fmla="*/ 2147483647 w 117"/>
                  <a:gd name="T27" fmla="*/ 2147483647 h 94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17"/>
                  <a:gd name="T43" fmla="*/ 0 h 94"/>
                  <a:gd name="T44" fmla="*/ 117 w 117"/>
                  <a:gd name="T45" fmla="*/ 94 h 94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17" h="94" fill="norm" stroke="1" extrusionOk="0">
                    <a:moveTo>
                      <a:pt x="95" y="90"/>
                    </a:moveTo>
                    <a:cubicBezTo>
                      <a:pt x="93" y="92"/>
                      <a:pt x="91" y="93"/>
                      <a:pt x="88" y="94"/>
                    </a:cubicBezTo>
                    <a:cubicBezTo>
                      <a:pt x="102" y="84"/>
                      <a:pt x="111" y="68"/>
                      <a:pt x="111" y="50"/>
                    </a:cubicBezTo>
                    <a:cubicBezTo>
                      <a:pt x="111" y="34"/>
                      <a:pt x="103" y="18"/>
                      <a:pt x="91" y="9"/>
                    </a:cubicBezTo>
                    <a:lnTo>
                      <a:pt x="95" y="0"/>
                    </a:lnTo>
                    <a:cubicBezTo>
                      <a:pt x="108" y="11"/>
                      <a:pt x="117" y="27"/>
                      <a:pt x="117" y="45"/>
                    </a:cubicBezTo>
                    <a:cubicBezTo>
                      <a:pt x="117" y="63"/>
                      <a:pt x="108" y="80"/>
                      <a:pt x="95" y="90"/>
                    </a:cubicBezTo>
                    <a:close/>
                    <a:moveTo>
                      <a:pt x="26" y="9"/>
                    </a:moveTo>
                    <a:cubicBezTo>
                      <a:pt x="14" y="19"/>
                      <a:pt x="6" y="34"/>
                      <a:pt x="6" y="50"/>
                    </a:cubicBezTo>
                    <a:cubicBezTo>
                      <a:pt x="6" y="68"/>
                      <a:pt x="15" y="84"/>
                      <a:pt x="29" y="94"/>
                    </a:cubicBezTo>
                    <a:cubicBezTo>
                      <a:pt x="26" y="93"/>
                      <a:pt x="24" y="92"/>
                      <a:pt x="22" y="90"/>
                    </a:cubicBezTo>
                    <a:cubicBezTo>
                      <a:pt x="9" y="80"/>
                      <a:pt x="0" y="63"/>
                      <a:pt x="0" y="45"/>
                    </a:cubicBezTo>
                    <a:cubicBezTo>
                      <a:pt x="0" y="27"/>
                      <a:pt x="9" y="11"/>
                      <a:pt x="22" y="0"/>
                    </a:cubicBezTo>
                    <a:lnTo>
                      <a:pt x="26" y="9"/>
                    </a:lnTo>
                    <a:close/>
                  </a:path>
                </a:pathLst>
              </a:custGeom>
              <a:solidFill>
                <a:srgbClr val="0074C5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9" name="Freeform 407"/>
              <p:cNvSpPr>
                <a:spLocks noEditPoints="1"/>
              </p:cNvSpPr>
              <p:nvPr/>
            </p:nvSpPr>
            <p:spPr bwMode="auto">
              <a:xfrm>
                <a:off x="4537" y="1434"/>
                <a:ext cx="1204" cy="1000"/>
              </a:xfrm>
              <a:custGeom>
                <a:avLst/>
                <a:gdLst>
                  <a:gd name="T0" fmla="*/ 2147483647 w 105"/>
                  <a:gd name="T1" fmla="*/ 2147483647 h 87"/>
                  <a:gd name="T2" fmla="*/ 2147483647 w 105"/>
                  <a:gd name="T3" fmla="*/ 2147483647 h 87"/>
                  <a:gd name="T4" fmla="*/ 2147483647 w 105"/>
                  <a:gd name="T5" fmla="*/ 2147483647 h 87"/>
                  <a:gd name="T6" fmla="*/ 2147483647 w 105"/>
                  <a:gd name="T7" fmla="*/ 2147483647 h 87"/>
                  <a:gd name="T8" fmla="*/ 2147483647 w 105"/>
                  <a:gd name="T9" fmla="*/ 0 h 87"/>
                  <a:gd name="T10" fmla="*/ 2147483647 w 105"/>
                  <a:gd name="T11" fmla="*/ 2147483647 h 87"/>
                  <a:gd name="T12" fmla="*/ 2147483647 w 105"/>
                  <a:gd name="T13" fmla="*/ 2147483647 h 87"/>
                  <a:gd name="T14" fmla="*/ 2147483647 w 105"/>
                  <a:gd name="T15" fmla="*/ 2147483647 h 87"/>
                  <a:gd name="T16" fmla="*/ 2147483647 w 105"/>
                  <a:gd name="T17" fmla="*/ 2147483647 h 87"/>
                  <a:gd name="T18" fmla="*/ 2147483647 w 105"/>
                  <a:gd name="T19" fmla="*/ 2147483647 h 87"/>
                  <a:gd name="T20" fmla="*/ 2147483647 w 105"/>
                  <a:gd name="T21" fmla="*/ 2147483647 h 87"/>
                  <a:gd name="T22" fmla="*/ 0 w 105"/>
                  <a:gd name="T23" fmla="*/ 2147483647 h 87"/>
                  <a:gd name="T24" fmla="*/ 2147483647 w 105"/>
                  <a:gd name="T25" fmla="*/ 0 h 87"/>
                  <a:gd name="T26" fmla="*/ 2147483647 w 105"/>
                  <a:gd name="T27" fmla="*/ 2147483647 h 87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w 105"/>
                  <a:gd name="T43" fmla="*/ 0 h 87"/>
                  <a:gd name="T44" fmla="*/ 105 w 105"/>
                  <a:gd name="T45" fmla="*/ 87 h 87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T42" t="T43" r="T44" b="T45"/>
                <a:pathLst>
                  <a:path w="105" h="87" fill="norm" stroke="1" extrusionOk="0">
                    <a:moveTo>
                      <a:pt x="82" y="85"/>
                    </a:moveTo>
                    <a:cubicBezTo>
                      <a:pt x="81" y="86"/>
                      <a:pt x="79" y="86"/>
                      <a:pt x="78" y="87"/>
                    </a:cubicBezTo>
                    <a:cubicBezTo>
                      <a:pt x="91" y="79"/>
                      <a:pt x="100" y="64"/>
                      <a:pt x="100" y="47"/>
                    </a:cubicBezTo>
                    <a:cubicBezTo>
                      <a:pt x="100" y="31"/>
                      <a:pt x="93" y="17"/>
                      <a:pt x="81" y="8"/>
                    </a:cubicBezTo>
                    <a:lnTo>
                      <a:pt x="85" y="0"/>
                    </a:lnTo>
                    <a:cubicBezTo>
                      <a:pt x="97" y="9"/>
                      <a:pt x="105" y="25"/>
                      <a:pt x="105" y="41"/>
                    </a:cubicBezTo>
                    <a:cubicBezTo>
                      <a:pt x="105" y="59"/>
                      <a:pt x="96" y="75"/>
                      <a:pt x="82" y="85"/>
                    </a:cubicBezTo>
                    <a:close/>
                    <a:moveTo>
                      <a:pt x="24" y="8"/>
                    </a:moveTo>
                    <a:cubicBezTo>
                      <a:pt x="12" y="17"/>
                      <a:pt x="5" y="31"/>
                      <a:pt x="5" y="47"/>
                    </a:cubicBezTo>
                    <a:cubicBezTo>
                      <a:pt x="5" y="64"/>
                      <a:pt x="14" y="79"/>
                      <a:pt x="27" y="87"/>
                    </a:cubicBezTo>
                    <a:cubicBezTo>
                      <a:pt x="26" y="86"/>
                      <a:pt x="24" y="86"/>
                      <a:pt x="23" y="85"/>
                    </a:cubicBezTo>
                    <a:cubicBezTo>
                      <a:pt x="9" y="75"/>
                      <a:pt x="0" y="59"/>
                      <a:pt x="0" y="41"/>
                    </a:cubicBezTo>
                    <a:cubicBezTo>
                      <a:pt x="0" y="25"/>
                      <a:pt x="8" y="10"/>
                      <a:pt x="20" y="0"/>
                    </a:cubicBezTo>
                    <a:lnTo>
                      <a:pt x="24" y="8"/>
                    </a:lnTo>
                    <a:close/>
                  </a:path>
                </a:pathLst>
              </a:custGeom>
              <a:solidFill>
                <a:srgbClr val="EB3D00"/>
              </a:solidFill>
              <a:ln w="17463" cap="rnd">
                <a:solidFill>
                  <a:srgbClr val="C0C165"/>
                </a:solidFill>
                <a:round/>
                <a:headEnd/>
                <a:tailEnd/>
              </a:ln>
            </p:spPr>
            <p:txBody>
              <a:bodyPr lIns="101780" tIns="50892" rIns="101780" bIns="50892"/>
              <a:lstStyle>
                <a:defPPr>
                  <a:defRPr lang="ru-RU"/>
                </a:defPPr>
                <a:lvl1pPr marL="0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8962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7925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68878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558503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948129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337755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727381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117007" algn="l" defTabSz="779251">
                  <a:defRPr sz="15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650081">
                  <a:defRPr/>
                </a:pPr>
                <a:endParaRPr lang="ru-RU" sz="800">
                  <a:solidFill>
                    <a:sysClr val="windowText" lastClr="000000"/>
                  </a:solidFill>
                  <a:latin typeface="Arial"/>
                  <a:cs typeface="Arial"/>
                </a:endParaRPr>
              </a:p>
            </p:txBody>
          </p:sp>
        </p:grpSp>
        <p:sp>
          <p:nvSpPr>
            <p:cNvPr id="15" name="Oval 408"/>
            <p:cNvSpPr>
              <a:spLocks noChangeArrowheads="1"/>
            </p:cNvSpPr>
            <p:nvPr/>
          </p:nvSpPr>
          <p:spPr bwMode="auto">
            <a:xfrm>
              <a:off x="10180280" y="267857"/>
              <a:ext cx="34411" cy="29080"/>
            </a:xfrm>
            <a:prstGeom prst="ellipse">
              <a:avLst/>
            </a:prstGeom>
            <a:solidFill>
              <a:srgbClr val="FDFA00"/>
            </a:solidFill>
            <a:ln w="0">
              <a:solidFill>
                <a:srgbClr val="24211D"/>
              </a:solidFill>
              <a:round/>
              <a:headEnd/>
              <a:tailEnd/>
            </a:ln>
          </p:spPr>
          <p:txBody>
            <a:bodyPr lIns="101752" tIns="50876" rIns="101752" bIns="50876"/>
            <a:lstStyle>
              <a:defPPr>
                <a:defRPr lang="ru-RU"/>
              </a:defPPr>
              <a:lvl1pPr marL="0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>
                <a:solidFill>
                  <a:sysClr val="windowText" lastClr="000000"/>
                </a:solidFill>
                <a:latin typeface="Arial"/>
                <a:cs typeface="Arial"/>
              </a:endParaRPr>
            </a:p>
          </p:txBody>
        </p:sp>
        <p:sp>
          <p:nvSpPr>
            <p:cNvPr id="16" name="Oval 409"/>
            <p:cNvSpPr>
              <a:spLocks noChangeArrowheads="1"/>
            </p:cNvSpPr>
            <p:nvPr/>
          </p:nvSpPr>
          <p:spPr bwMode="auto">
            <a:xfrm>
              <a:off x="9653660" y="265319"/>
              <a:ext cx="33034" cy="29080"/>
            </a:xfrm>
            <a:prstGeom prst="ellipse">
              <a:avLst/>
            </a:prstGeom>
            <a:solidFill>
              <a:srgbClr val="EFEC50"/>
            </a:solidFill>
            <a:ln w="0">
              <a:solidFill>
                <a:srgbClr val="24211D"/>
              </a:solidFill>
              <a:round/>
              <a:headEnd/>
              <a:tailEnd/>
            </a:ln>
          </p:spPr>
          <p:txBody>
            <a:bodyPr lIns="101752" tIns="50876" rIns="101752" bIns="50876"/>
            <a:lstStyle>
              <a:defPPr>
                <a:defRPr lang="ru-RU"/>
              </a:defPPr>
              <a:lvl1pPr marL="0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8962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77925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68878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558503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948129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337755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727381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117007" algn="l" defTabSz="779251">
                <a:defRPr sz="15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650081">
                <a:defRPr/>
              </a:pPr>
              <a:endParaRPr lang="en-US" sz="800">
                <a:solidFill>
                  <a:sysClr val="windowText" lastClr="000000"/>
                </a:solidFill>
                <a:latin typeface="Arial"/>
                <a:cs typeface="Arial"/>
              </a:endParaRPr>
            </a:p>
          </p:txBody>
        </p:sp>
      </p:grpSp>
      <p:sp>
        <p:nvSpPr>
          <p:cNvPr id="372" name="Text Box 2"/>
          <p:cNvSpPr txBox="1">
            <a:spLocks noChangeArrowheads="1"/>
          </p:cNvSpPr>
          <p:nvPr/>
        </p:nvSpPr>
        <p:spPr bwMode="auto">
          <a:xfrm>
            <a:off x="-7937" y="-117"/>
            <a:ext cx="12199937" cy="723106"/>
          </a:xfrm>
          <a:prstGeom prst="rect">
            <a:avLst/>
          </a:prstGeom>
          <a:solidFill>
            <a:srgbClr val="204D8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855" tIns="38928" rIns="77855" bIns="38928" anchor="ctr"/>
          <a:lstStyle>
            <a:defPPr>
              <a:defRPr lang="ru-RU"/>
            </a:defPPr>
            <a:lvl1pPr algn="ctr" defTabSz="778206">
              <a:spcBef>
                <a:spcPts val="0"/>
              </a:spcBef>
              <a:spcAft>
                <a:spcPts val="0"/>
              </a:spcAft>
              <a:defRPr sz="1400">
                <a:solidFill>
                  <a:srgbClr val="FFFFFF"/>
                </a:solidFill>
                <a:latin typeface="Arial"/>
                <a:cs typeface="Arial"/>
              </a:defRPr>
            </a:lvl1pPr>
            <a:lvl2pPr marL="389625" defTabSz="779251">
              <a:spcBef>
                <a:spcPts val="0"/>
              </a:spcBef>
              <a:spcAft>
                <a:spcPts val="0"/>
              </a:spcAft>
              <a:defRPr sz="1500"/>
            </a:lvl2pPr>
            <a:lvl3pPr marL="779251" defTabSz="779251">
              <a:spcBef>
                <a:spcPts val="0"/>
              </a:spcBef>
              <a:spcAft>
                <a:spcPts val="0"/>
              </a:spcAft>
              <a:defRPr sz="1500"/>
            </a:lvl3pPr>
            <a:lvl4pPr marL="1168878" defTabSz="779251">
              <a:spcBef>
                <a:spcPts val="0"/>
              </a:spcBef>
              <a:spcAft>
                <a:spcPts val="0"/>
              </a:spcAft>
              <a:defRPr sz="1500"/>
            </a:lvl4pPr>
            <a:lvl5pPr marL="1558503" defTabSz="779251">
              <a:spcBef>
                <a:spcPts val="0"/>
              </a:spcBef>
              <a:spcAft>
                <a:spcPts val="0"/>
              </a:spcAft>
              <a:defRPr sz="1500"/>
            </a:lvl5pPr>
            <a:lvl6pPr marL="1948129" defTabSz="779251">
              <a:defRPr sz="1500"/>
            </a:lvl6pPr>
            <a:lvl7pPr marL="2337755" defTabSz="779251">
              <a:defRPr sz="1500"/>
            </a:lvl7pPr>
            <a:lvl8pPr marL="2727381" defTabSz="779251">
              <a:defRPr sz="1500"/>
            </a:lvl8pPr>
            <a:lvl9pPr marL="3117007" defTabSz="779251">
              <a:defRPr sz="1500"/>
            </a:lvl9pPr>
          </a:lstStyle>
          <a:p>
            <a:pPr>
              <a:defRPr/>
            </a:pPr>
            <a:r>
              <a:rPr lang="ru-RU">
                <a:solidFill>
                  <a:schemeClr val="bg1"/>
                </a:solidFill>
                <a:latin typeface="Times New Roman"/>
                <a:cs typeface="Times New Roman"/>
              </a:rPr>
              <a:t>ИНФОРМАЦИОННЫЕ МАТЕРИАЛЫ ПО РИСКУ НАРУШЕНИЯ ТРАНСПОРТНОГО СООБЩЕНИЯ, </a:t>
            </a:r>
            <a:endParaRPr/>
          </a:p>
          <a:p>
            <a:pPr>
              <a:defRPr/>
            </a:pPr>
            <a:r>
              <a:rPr lang="ru-RU">
                <a:solidFill>
                  <a:schemeClr val="bg1"/>
                </a:solidFill>
                <a:latin typeface="Times New Roman"/>
                <a:cs typeface="Times New Roman"/>
              </a:rPr>
              <a:t>СВЯЗАННЫХ С НЕБЛАГОПРИЯТНЫМИ МЕТЕОЯВЛЕНИЯМИ </a:t>
            </a:r>
            <a:endParaRPr/>
          </a:p>
          <a:p>
            <a:pPr>
              <a:defRPr/>
            </a:pPr>
            <a:r>
              <a:rPr lang="ru-RU">
                <a:solidFill>
                  <a:schemeClr val="bg1"/>
                </a:solidFill>
                <a:latin typeface="Times New Roman"/>
                <a:cs typeface="Times New Roman"/>
              </a:rPr>
              <a:t>НА ФЕДЕРАЛЬНОЙ (РЕГИОНАЛЬНОЙ) АВТОМОБИЛЬНОЙ ДОРОГЕ В РЕСПУБЛИКЕ МОРДОВИЯ </a:t>
            </a:r>
            <a:r>
              <a:rPr lang="ru-RU">
                <a:solidFill>
                  <a:schemeClr val="bg1"/>
                </a:solidFill>
                <a:latin typeface="Times New Roman"/>
                <a:cs typeface="Times New Roman"/>
              </a:rPr>
              <a:t>НА </a:t>
            </a:r>
            <a:r>
              <a:rPr lang="ru-RU">
                <a:solidFill>
                  <a:schemeClr val="bg1"/>
                </a:solidFill>
                <a:latin typeface="Times New Roman"/>
                <a:cs typeface="Times New Roman"/>
              </a:rPr>
              <a:t>15.05.2025</a:t>
            </a:r>
            <a:r>
              <a:rPr lang="ru-RU">
                <a:solidFill>
                  <a:schemeClr val="bg1"/>
                </a:solidFill>
                <a:latin typeface="Times New Roman"/>
                <a:cs typeface="Times New Roman"/>
              </a:rPr>
              <a:t>)</a:t>
            </a:r>
            <a:endParaRPr lang="ru-RU">
              <a:solidFill>
                <a:schemeClr val="bg1"/>
              </a:solidFill>
              <a:latin typeface="Times New Roman"/>
              <a:cs typeface="Times New Roman"/>
            </a:endParaRPr>
          </a:p>
        </p:txBody>
      </p:sp>
      <p:sp>
        <p:nvSpPr>
          <p:cNvPr id="402" name="Прямоугольник 401"/>
          <p:cNvSpPr/>
          <p:nvPr/>
        </p:nvSpPr>
        <p:spPr bwMode="auto">
          <a:xfrm>
            <a:off x="6531" y="977045"/>
            <a:ext cx="2890237" cy="158642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416" name="Rectangle 93"/>
          <p:cNvSpPr>
            <a:spLocks noChangeArrowheads="1"/>
          </p:cNvSpPr>
          <p:nvPr/>
        </p:nvSpPr>
        <p:spPr bwMode="auto">
          <a:xfrm>
            <a:off x="9289670" y="4140605"/>
            <a:ext cx="2892396" cy="18598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ru-RU"/>
            </a:defPPr>
            <a:lvl1pPr marL="0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1735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67488">
              <a:defRPr/>
            </a:pPr>
            <a:endParaRPr lang="ru-RU" sz="800">
              <a:solidFill>
                <a:srgbClr val="000000"/>
              </a:solidFill>
              <a:latin typeface="Calibri"/>
              <a:cs typeface="Arial"/>
            </a:endParaRPr>
          </a:p>
        </p:txBody>
      </p:sp>
      <p:sp>
        <p:nvSpPr>
          <p:cNvPr id="417" name="Text Box 97"/>
          <p:cNvSpPr txBox="1">
            <a:spLocks noChangeArrowheads="1"/>
          </p:cNvSpPr>
          <p:nvPr/>
        </p:nvSpPr>
        <p:spPr bwMode="auto">
          <a:xfrm>
            <a:off x="9794246" y="4168102"/>
            <a:ext cx="2118620" cy="250791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95964" tIns="47983" rIns="95964" bIns="47983">
            <a:spAutoFit/>
          </a:bodyPr>
          <a:lstStyle>
            <a:defPPr>
              <a:defRPr lang="ru-RU"/>
            </a:defPPr>
            <a:lvl1pPr marL="0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1735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ru-RU" sz="1000">
                <a:solidFill>
                  <a:srgbClr val="000000"/>
                </a:solidFill>
                <a:latin typeface="Arial"/>
                <a:cs typeface="Arial"/>
              </a:rPr>
              <a:t>Условные обозначения</a:t>
            </a:r>
            <a:endParaRPr/>
          </a:p>
        </p:txBody>
      </p:sp>
      <p:sp>
        <p:nvSpPr>
          <p:cNvPr id="418" name="Text Box 97"/>
          <p:cNvSpPr txBox="1">
            <a:spLocks noChangeArrowheads="1"/>
          </p:cNvSpPr>
          <p:nvPr/>
        </p:nvSpPr>
        <p:spPr bwMode="auto">
          <a:xfrm>
            <a:off x="9707156" y="4559779"/>
            <a:ext cx="2548062" cy="558568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95964" tIns="47983" rIns="95964" bIns="47983">
            <a:spAutoFit/>
          </a:bodyPr>
          <a:lstStyle>
            <a:defPPr>
              <a:defRPr lang="ru-RU"/>
            </a:defPPr>
            <a:lvl1pPr marL="0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1735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sz="1000" b="0">
                <a:solidFill>
                  <a:srgbClr val="000000"/>
                </a:solidFill>
                <a:latin typeface="Arial"/>
                <a:cs typeface="Arial"/>
              </a:rPr>
              <a:t>- Участок автодороги с повышенным риском возникновения ДТП, нарушением движения</a:t>
            </a:r>
            <a:endParaRPr/>
          </a:p>
        </p:txBody>
      </p:sp>
      <p:sp>
        <p:nvSpPr>
          <p:cNvPr id="419" name="Полилиния 418"/>
          <p:cNvSpPr/>
          <p:nvPr/>
        </p:nvSpPr>
        <p:spPr bwMode="auto">
          <a:xfrm>
            <a:off x="9342280" y="4697198"/>
            <a:ext cx="362927" cy="169790"/>
          </a:xfrm>
          <a:custGeom>
            <a:avLst/>
            <a:gdLst>
              <a:gd name="connsiteX0" fmla="*/ 0 w 275772"/>
              <a:gd name="connsiteY0" fmla="*/ 0 h 120952"/>
              <a:gd name="connsiteX1" fmla="*/ 130629 w 275772"/>
              <a:gd name="connsiteY1" fmla="*/ 116114 h 120952"/>
              <a:gd name="connsiteX2" fmla="*/ 275772 w 275772"/>
              <a:gd name="connsiteY2" fmla="*/ 29028 h 1209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75772" h="120952" fill="norm" stroke="1" extrusionOk="0">
                <a:moveTo>
                  <a:pt x="0" y="0"/>
                </a:moveTo>
                <a:cubicBezTo>
                  <a:pt x="42333" y="55638"/>
                  <a:pt x="84667" y="111276"/>
                  <a:pt x="130629" y="116114"/>
                </a:cubicBezTo>
                <a:cubicBezTo>
                  <a:pt x="176591" y="120952"/>
                  <a:pt x="226181" y="74990"/>
                  <a:pt x="275772" y="29028"/>
                </a:cubicBezTo>
              </a:path>
            </a:pathLst>
          </a:custGeom>
          <a:ln w="349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68569" tIns="34284" rIns="68569" bIns="34284" rtlCol="0" anchor="ctr"/>
          <a:lstStyle>
            <a:defPPr>
              <a:defRPr lang="ru-RU"/>
            </a:defPPr>
            <a:lvl1pPr marL="0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1735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67488">
              <a:defRPr/>
            </a:pPr>
            <a:endParaRPr lang="ru-RU" sz="1400">
              <a:solidFill>
                <a:srgbClr val="000000"/>
              </a:solidFill>
            </a:endParaRPr>
          </a:p>
        </p:txBody>
      </p:sp>
      <p:sp>
        <p:nvSpPr>
          <p:cNvPr id="422" name="Овал 421"/>
          <p:cNvSpPr>
            <a:spLocks noChangeArrowheads="1"/>
          </p:cNvSpPr>
          <p:nvPr/>
        </p:nvSpPr>
        <p:spPr bwMode="auto">
          <a:xfrm rot="5238054">
            <a:off x="9450621" y="5200818"/>
            <a:ext cx="191111" cy="162165"/>
          </a:xfrm>
          <a:prstGeom prst="ellipse">
            <a:avLst/>
          </a:prstGeom>
          <a:solidFill>
            <a:srgbClr val="FF0000"/>
          </a:solidFill>
          <a:ln w="25400" algn="ctr">
            <a:solidFill>
              <a:srgbClr val="385D8A"/>
            </a:solidFill>
            <a:round/>
            <a:headEnd/>
            <a:tailEnd/>
          </a:ln>
        </p:spPr>
        <p:txBody>
          <a:bodyPr rot="10800000" vert="eaVert" lIns="68387" tIns="34192" rIns="68387" bIns="34192" anchor="ctr"/>
          <a:lstStyle>
            <a:defPPr>
              <a:defRPr lang="ru-RU"/>
            </a:defPPr>
            <a:lvl1pPr marL="0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1735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867488">
              <a:defRPr/>
            </a:pPr>
            <a:endParaRPr lang="ru-RU" sz="1400">
              <a:solidFill>
                <a:srgbClr val="FFFFFF"/>
              </a:solidFill>
            </a:endParaRPr>
          </a:p>
        </p:txBody>
      </p:sp>
      <p:sp>
        <p:nvSpPr>
          <p:cNvPr id="423" name="Text Box 97"/>
          <p:cNvSpPr txBox="1">
            <a:spLocks noChangeArrowheads="1"/>
          </p:cNvSpPr>
          <p:nvPr/>
        </p:nvSpPr>
        <p:spPr bwMode="auto">
          <a:xfrm>
            <a:off x="9713077" y="5130366"/>
            <a:ext cx="2536220" cy="250801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95974" tIns="47988" rIns="95974" bIns="47988">
            <a:spAutoFit/>
          </a:bodyPr>
          <a:lstStyle>
            <a:defPPr>
              <a:defRPr lang="ru-RU"/>
            </a:defPPr>
            <a:lvl1pPr marL="0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1735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sz="1000" b="0">
                <a:solidFill>
                  <a:srgbClr val="000000"/>
                </a:solidFill>
                <a:latin typeface="Arial"/>
                <a:cs typeface="Arial"/>
              </a:rPr>
              <a:t>- Населенный пункт</a:t>
            </a:r>
            <a:endParaRPr/>
          </a:p>
        </p:txBody>
      </p:sp>
      <p:sp>
        <p:nvSpPr>
          <p:cNvPr id="409" name="Text Box 182"/>
          <p:cNvSpPr txBox="1">
            <a:spLocks noChangeArrowheads="1"/>
          </p:cNvSpPr>
          <p:nvPr/>
        </p:nvSpPr>
        <p:spPr bwMode="auto">
          <a:xfrm>
            <a:off x="6633895" y="5146253"/>
            <a:ext cx="676144" cy="215484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square" lIns="60993" tIns="30500" rIns="60993" bIns="30500">
            <a:spAutoFit/>
          </a:bodyPr>
          <a:lstStyle>
            <a:defPPr>
              <a:defRPr lang="ru-RU"/>
            </a:defPPr>
            <a:lvl1pPr marL="0" algn="l" defTabSz="914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ru-RU" sz="1000" b="1">
                <a:solidFill>
                  <a:srgbClr val="000000"/>
                </a:solidFill>
                <a:latin typeface="Times New Roman"/>
                <a:cs typeface="Times New Roman"/>
              </a:rPr>
              <a:t>Рузаевка</a:t>
            </a:r>
            <a:endParaRPr lang="ru-RU" sz="1000" b="1">
              <a:solidFill>
                <a:srgbClr val="000000"/>
              </a:solidFill>
              <a:latin typeface="Times New Roman"/>
              <a:cs typeface="Times New Roman"/>
            </a:endParaRPr>
          </a:p>
        </p:txBody>
      </p:sp>
      <p:sp>
        <p:nvSpPr>
          <p:cNvPr id="410" name="Овал 409"/>
          <p:cNvSpPr>
            <a:spLocks noChangeArrowheads="1"/>
          </p:cNvSpPr>
          <p:nvPr/>
        </p:nvSpPr>
        <p:spPr bwMode="auto">
          <a:xfrm rot="5238054">
            <a:off x="6886387" y="4959960"/>
            <a:ext cx="171163" cy="139245"/>
          </a:xfrm>
          <a:prstGeom prst="ellipse">
            <a:avLst/>
          </a:prstGeom>
          <a:solidFill>
            <a:srgbClr val="FF0000"/>
          </a:solidFill>
          <a:ln w="25400" algn="ctr">
            <a:solidFill>
              <a:srgbClr val="385D8A"/>
            </a:solidFill>
            <a:round/>
            <a:headEnd/>
            <a:tailEnd/>
          </a:ln>
        </p:spPr>
        <p:txBody>
          <a:bodyPr rot="10800000" vert="eaVert" lIns="75331" tIns="37662" rIns="75331" bIns="37662" anchor="ctr"/>
          <a:lstStyle/>
          <a:p>
            <a:pPr defTabSz="867488">
              <a:defRPr/>
            </a:pPr>
            <a:endParaRPr lang="ru-RU" sz="1400">
              <a:solidFill>
                <a:srgbClr val="FFFFFF"/>
              </a:solidFill>
            </a:endParaRPr>
          </a:p>
        </p:txBody>
      </p:sp>
      <p:sp>
        <p:nvSpPr>
          <p:cNvPr id="411" name="Овал 410"/>
          <p:cNvSpPr>
            <a:spLocks noChangeArrowheads="1"/>
          </p:cNvSpPr>
          <p:nvPr/>
        </p:nvSpPr>
        <p:spPr bwMode="auto">
          <a:xfrm rot="5238054">
            <a:off x="7312151" y="4296979"/>
            <a:ext cx="171163" cy="139245"/>
          </a:xfrm>
          <a:prstGeom prst="ellipse">
            <a:avLst/>
          </a:prstGeom>
          <a:solidFill>
            <a:srgbClr val="FF0000"/>
          </a:solidFill>
          <a:ln w="25400" algn="ctr">
            <a:solidFill>
              <a:srgbClr val="385D8A"/>
            </a:solidFill>
            <a:round/>
            <a:headEnd/>
            <a:tailEnd/>
          </a:ln>
        </p:spPr>
        <p:txBody>
          <a:bodyPr rot="10800000" vert="eaVert" lIns="75331" tIns="37662" rIns="75331" bIns="37662" anchor="ctr"/>
          <a:lstStyle/>
          <a:p>
            <a:pPr defTabSz="867488">
              <a:defRPr/>
            </a:pPr>
            <a:endParaRPr lang="ru-RU" sz="1400">
              <a:solidFill>
                <a:srgbClr val="FFFFFF"/>
              </a:solidFill>
            </a:endParaRPr>
          </a:p>
        </p:txBody>
      </p:sp>
      <p:sp>
        <p:nvSpPr>
          <p:cNvPr id="412" name="Text Box 182"/>
          <p:cNvSpPr txBox="1">
            <a:spLocks noChangeArrowheads="1"/>
          </p:cNvSpPr>
          <p:nvPr/>
        </p:nvSpPr>
        <p:spPr bwMode="auto">
          <a:xfrm>
            <a:off x="6904681" y="4471321"/>
            <a:ext cx="810717" cy="215484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square" lIns="60993" tIns="30500" rIns="60993" bIns="30500">
            <a:spAutoFit/>
          </a:bodyPr>
          <a:lstStyle>
            <a:defPPr>
              <a:defRPr lang="ru-RU"/>
            </a:defPPr>
            <a:lvl1pPr marL="0" algn="l" defTabSz="914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ru-RU" sz="1000" b="1">
                <a:solidFill>
                  <a:srgbClr val="000000"/>
                </a:solidFill>
                <a:latin typeface="Times New Roman"/>
                <a:cs typeface="Times New Roman"/>
              </a:rPr>
              <a:t>Саранск</a:t>
            </a:r>
            <a:endParaRPr lang="ru-RU" sz="1000" b="1">
              <a:solidFill>
                <a:srgbClr val="000000"/>
              </a:solidFill>
              <a:latin typeface="Times New Roman"/>
              <a:cs typeface="Times New Roman"/>
            </a:endParaRPr>
          </a:p>
        </p:txBody>
      </p:sp>
      <p:sp>
        <p:nvSpPr>
          <p:cNvPr id="392" name="Прямоугольник 391"/>
          <p:cNvSpPr/>
          <p:nvPr/>
        </p:nvSpPr>
        <p:spPr bwMode="auto">
          <a:xfrm>
            <a:off x="6531" y="732343"/>
            <a:ext cx="2890236" cy="24072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5" tIns="60957" rIns="121915" bIns="60957" rtlCol="0" anchor="ctr"/>
          <a:lstStyle/>
          <a:p>
            <a:pPr algn="ctr">
              <a:defRPr/>
            </a:pPr>
            <a:r>
              <a:rPr lang="ru-RU" sz="1400">
                <a:solidFill>
                  <a:prstClr val="black"/>
                </a:solidFill>
                <a:latin typeface="Times New Roman"/>
                <a:cs typeface="Times New Roman"/>
              </a:rPr>
              <a:t>Камера ФАД</a:t>
            </a:r>
            <a:endParaRPr lang="ru-RU" sz="1400">
              <a:solidFill>
                <a:prstClr val="black"/>
              </a:solidFill>
              <a:latin typeface="Times New Roman"/>
              <a:cs typeface="Times New Roman"/>
            </a:endParaRPr>
          </a:p>
        </p:txBody>
      </p:sp>
      <p:sp>
        <p:nvSpPr>
          <p:cNvPr id="385" name="Полилиния 384"/>
          <p:cNvSpPr/>
          <p:nvPr/>
        </p:nvSpPr>
        <p:spPr bwMode="auto">
          <a:xfrm>
            <a:off x="6752776" y="4600850"/>
            <a:ext cx="89757" cy="168295"/>
          </a:xfrm>
          <a:custGeom>
            <a:avLst/>
            <a:gdLst>
              <a:gd name="connsiteX0" fmla="*/ 0 w 89757"/>
              <a:gd name="connsiteY0" fmla="*/ 168295 h 168295"/>
              <a:gd name="connsiteX1" fmla="*/ 5609 w 89757"/>
              <a:gd name="connsiteY1" fmla="*/ 134636 h 168295"/>
              <a:gd name="connsiteX2" fmla="*/ 22439 w 89757"/>
              <a:gd name="connsiteY2" fmla="*/ 123416 h 168295"/>
              <a:gd name="connsiteX3" fmla="*/ 39268 w 89757"/>
              <a:gd name="connsiteY3" fmla="*/ 106587 h 168295"/>
              <a:gd name="connsiteX4" fmla="*/ 61708 w 89757"/>
              <a:gd name="connsiteY4" fmla="*/ 84147 h 168295"/>
              <a:gd name="connsiteX5" fmla="*/ 72927 w 89757"/>
              <a:gd name="connsiteY5" fmla="*/ 67318 h 168295"/>
              <a:gd name="connsiteX6" fmla="*/ 84147 w 89757"/>
              <a:gd name="connsiteY6" fmla="*/ 33659 h 168295"/>
              <a:gd name="connsiteX7" fmla="*/ 89757 w 89757"/>
              <a:gd name="connsiteY7" fmla="*/ 16830 h 168295"/>
              <a:gd name="connsiteX8" fmla="*/ 89757 w 89757"/>
              <a:gd name="connsiteY8" fmla="*/ 0 h 1682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9757" h="168295" fill="norm" stroke="1" extrusionOk="0">
                <a:moveTo>
                  <a:pt x="0" y="168295"/>
                </a:moveTo>
                <a:cubicBezTo>
                  <a:pt x="1870" y="157075"/>
                  <a:pt x="522" y="144810"/>
                  <a:pt x="5609" y="134636"/>
                </a:cubicBezTo>
                <a:cubicBezTo>
                  <a:pt x="8624" y="128605"/>
                  <a:pt x="17259" y="127732"/>
                  <a:pt x="22439" y="123416"/>
                </a:cubicBezTo>
                <a:cubicBezTo>
                  <a:pt x="28534" y="118337"/>
                  <a:pt x="33658" y="112197"/>
                  <a:pt x="39268" y="106587"/>
                </a:cubicBezTo>
                <a:cubicBezTo>
                  <a:pt x="51508" y="69867"/>
                  <a:pt x="34508" y="105907"/>
                  <a:pt x="61708" y="84147"/>
                </a:cubicBezTo>
                <a:cubicBezTo>
                  <a:pt x="66973" y="79935"/>
                  <a:pt x="70189" y="73479"/>
                  <a:pt x="72927" y="67318"/>
                </a:cubicBezTo>
                <a:cubicBezTo>
                  <a:pt x="77730" y="56511"/>
                  <a:pt x="80407" y="44879"/>
                  <a:pt x="84147" y="33659"/>
                </a:cubicBezTo>
                <a:cubicBezTo>
                  <a:pt x="86017" y="28049"/>
                  <a:pt x="89757" y="22743"/>
                  <a:pt x="89757" y="16830"/>
                </a:cubicBezTo>
                <a:lnTo>
                  <a:pt x="89757" y="0"/>
                </a:lnTo>
              </a:path>
            </a:pathLst>
          </a:cu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386" name="Полилиния 385"/>
          <p:cNvSpPr/>
          <p:nvPr/>
        </p:nvSpPr>
        <p:spPr bwMode="auto">
          <a:xfrm>
            <a:off x="3091543" y="3561806"/>
            <a:ext cx="3988526" cy="1680754"/>
          </a:xfrm>
          <a:custGeom>
            <a:avLst/>
            <a:gdLst>
              <a:gd name="connsiteX0" fmla="*/ 0 w 3025253"/>
              <a:gd name="connsiteY0" fmla="*/ 1310185 h 1310185"/>
              <a:gd name="connsiteX1" fmla="*/ 22746 w 3025253"/>
              <a:gd name="connsiteY1" fmla="*/ 1301087 h 1310185"/>
              <a:gd name="connsiteX2" fmla="*/ 31844 w 3025253"/>
              <a:gd name="connsiteY2" fmla="*/ 1287439 h 1310185"/>
              <a:gd name="connsiteX3" fmla="*/ 50041 w 3025253"/>
              <a:gd name="connsiteY3" fmla="*/ 1269242 h 1310185"/>
              <a:gd name="connsiteX4" fmla="*/ 63689 w 3025253"/>
              <a:gd name="connsiteY4" fmla="*/ 1264692 h 1310185"/>
              <a:gd name="connsiteX5" fmla="*/ 77337 w 3025253"/>
              <a:gd name="connsiteY5" fmla="*/ 1255594 h 1310185"/>
              <a:gd name="connsiteX6" fmla="*/ 95534 w 3025253"/>
              <a:gd name="connsiteY6" fmla="*/ 1237397 h 1310185"/>
              <a:gd name="connsiteX7" fmla="*/ 104633 w 3025253"/>
              <a:gd name="connsiteY7" fmla="*/ 1223749 h 1310185"/>
              <a:gd name="connsiteX8" fmla="*/ 118280 w 3025253"/>
              <a:gd name="connsiteY8" fmla="*/ 1214651 h 1310185"/>
              <a:gd name="connsiteX9" fmla="*/ 127379 w 3025253"/>
              <a:gd name="connsiteY9" fmla="*/ 1201003 h 1310185"/>
              <a:gd name="connsiteX10" fmla="*/ 141027 w 3025253"/>
              <a:gd name="connsiteY10" fmla="*/ 1191904 h 1310185"/>
              <a:gd name="connsiteX11" fmla="*/ 154674 w 3025253"/>
              <a:gd name="connsiteY11" fmla="*/ 1178257 h 1310185"/>
              <a:gd name="connsiteX12" fmla="*/ 168322 w 3025253"/>
              <a:gd name="connsiteY12" fmla="*/ 1169158 h 1310185"/>
              <a:gd name="connsiteX13" fmla="*/ 195618 w 3025253"/>
              <a:gd name="connsiteY13" fmla="*/ 1150961 h 1310185"/>
              <a:gd name="connsiteX14" fmla="*/ 204716 w 3025253"/>
              <a:gd name="connsiteY14" fmla="*/ 1137313 h 1310185"/>
              <a:gd name="connsiteX15" fmla="*/ 218364 w 3025253"/>
              <a:gd name="connsiteY15" fmla="*/ 1132764 h 1310185"/>
              <a:gd name="connsiteX16" fmla="*/ 236561 w 3025253"/>
              <a:gd name="connsiteY16" fmla="*/ 1119116 h 1310185"/>
              <a:gd name="connsiteX17" fmla="*/ 250209 w 3025253"/>
              <a:gd name="connsiteY17" fmla="*/ 1110018 h 1310185"/>
              <a:gd name="connsiteX18" fmla="*/ 277504 w 3025253"/>
              <a:gd name="connsiteY18" fmla="*/ 1091821 h 1310185"/>
              <a:gd name="connsiteX19" fmla="*/ 291152 w 3025253"/>
              <a:gd name="connsiteY19" fmla="*/ 1082722 h 1310185"/>
              <a:gd name="connsiteX20" fmla="*/ 309349 w 3025253"/>
              <a:gd name="connsiteY20" fmla="*/ 1078173 h 1310185"/>
              <a:gd name="connsiteX21" fmla="*/ 322997 w 3025253"/>
              <a:gd name="connsiteY21" fmla="*/ 1073624 h 1310185"/>
              <a:gd name="connsiteX22" fmla="*/ 350292 w 3025253"/>
              <a:gd name="connsiteY22" fmla="*/ 1055427 h 1310185"/>
              <a:gd name="connsiteX23" fmla="*/ 359391 w 3025253"/>
              <a:gd name="connsiteY23" fmla="*/ 1041779 h 1310185"/>
              <a:gd name="connsiteX24" fmla="*/ 386686 w 3025253"/>
              <a:gd name="connsiteY24" fmla="*/ 1028131 h 1310185"/>
              <a:gd name="connsiteX25" fmla="*/ 400334 w 3025253"/>
              <a:gd name="connsiteY25" fmla="*/ 1014484 h 1310185"/>
              <a:gd name="connsiteX26" fmla="*/ 423080 w 3025253"/>
              <a:gd name="connsiteY26" fmla="*/ 991737 h 1310185"/>
              <a:gd name="connsiteX27" fmla="*/ 432179 w 3025253"/>
              <a:gd name="connsiteY27" fmla="*/ 964442 h 1310185"/>
              <a:gd name="connsiteX28" fmla="*/ 436728 w 3025253"/>
              <a:gd name="connsiteY28" fmla="*/ 950794 h 1310185"/>
              <a:gd name="connsiteX29" fmla="*/ 445827 w 3025253"/>
              <a:gd name="connsiteY29" fmla="*/ 923498 h 1310185"/>
              <a:gd name="connsiteX30" fmla="*/ 450376 w 3025253"/>
              <a:gd name="connsiteY30" fmla="*/ 900752 h 1310185"/>
              <a:gd name="connsiteX31" fmla="*/ 464024 w 3025253"/>
              <a:gd name="connsiteY31" fmla="*/ 864358 h 1310185"/>
              <a:gd name="connsiteX32" fmla="*/ 468573 w 3025253"/>
              <a:gd name="connsiteY32" fmla="*/ 837063 h 1310185"/>
              <a:gd name="connsiteX33" fmla="*/ 473122 w 3025253"/>
              <a:gd name="connsiteY33" fmla="*/ 823415 h 1310185"/>
              <a:gd name="connsiteX34" fmla="*/ 477671 w 3025253"/>
              <a:gd name="connsiteY34" fmla="*/ 800669 h 1310185"/>
              <a:gd name="connsiteX35" fmla="*/ 482221 w 3025253"/>
              <a:gd name="connsiteY35" fmla="*/ 714233 h 1310185"/>
              <a:gd name="connsiteX36" fmla="*/ 491319 w 3025253"/>
              <a:gd name="connsiteY36" fmla="*/ 664191 h 1310185"/>
              <a:gd name="connsiteX37" fmla="*/ 486770 w 3025253"/>
              <a:gd name="connsiteY37" fmla="*/ 495869 h 1310185"/>
              <a:gd name="connsiteX38" fmla="*/ 482221 w 3025253"/>
              <a:gd name="connsiteY38" fmla="*/ 432179 h 1310185"/>
              <a:gd name="connsiteX39" fmla="*/ 486770 w 3025253"/>
              <a:gd name="connsiteY39" fmla="*/ 368490 h 1310185"/>
              <a:gd name="connsiteX40" fmla="*/ 532262 w 3025253"/>
              <a:gd name="connsiteY40" fmla="*/ 345743 h 1310185"/>
              <a:gd name="connsiteX41" fmla="*/ 564107 w 3025253"/>
              <a:gd name="connsiteY41" fmla="*/ 327546 h 1310185"/>
              <a:gd name="connsiteX42" fmla="*/ 577755 w 3025253"/>
              <a:gd name="connsiteY42" fmla="*/ 322997 h 1310185"/>
              <a:gd name="connsiteX43" fmla="*/ 605050 w 3025253"/>
              <a:gd name="connsiteY43" fmla="*/ 304800 h 1310185"/>
              <a:gd name="connsiteX44" fmla="*/ 618698 w 3025253"/>
              <a:gd name="connsiteY44" fmla="*/ 291152 h 1310185"/>
              <a:gd name="connsiteX45" fmla="*/ 645994 w 3025253"/>
              <a:gd name="connsiteY45" fmla="*/ 272955 h 1310185"/>
              <a:gd name="connsiteX46" fmla="*/ 673289 w 3025253"/>
              <a:gd name="connsiteY46" fmla="*/ 245660 h 1310185"/>
              <a:gd name="connsiteX47" fmla="*/ 700585 w 3025253"/>
              <a:gd name="connsiteY47" fmla="*/ 227463 h 1310185"/>
              <a:gd name="connsiteX48" fmla="*/ 714233 w 3025253"/>
              <a:gd name="connsiteY48" fmla="*/ 209266 h 1310185"/>
              <a:gd name="connsiteX49" fmla="*/ 727880 w 3025253"/>
              <a:gd name="connsiteY49" fmla="*/ 195618 h 1310185"/>
              <a:gd name="connsiteX50" fmla="*/ 759725 w 3025253"/>
              <a:gd name="connsiteY50" fmla="*/ 159224 h 1310185"/>
              <a:gd name="connsiteX51" fmla="*/ 787021 w 3025253"/>
              <a:gd name="connsiteY51" fmla="*/ 127379 h 1310185"/>
              <a:gd name="connsiteX52" fmla="*/ 800668 w 3025253"/>
              <a:gd name="connsiteY52" fmla="*/ 122830 h 1310185"/>
              <a:gd name="connsiteX53" fmla="*/ 814316 w 3025253"/>
              <a:gd name="connsiteY53" fmla="*/ 109182 h 1310185"/>
              <a:gd name="connsiteX54" fmla="*/ 827964 w 3025253"/>
              <a:gd name="connsiteY54" fmla="*/ 100084 h 1310185"/>
              <a:gd name="connsiteX55" fmla="*/ 837062 w 3025253"/>
              <a:gd name="connsiteY55" fmla="*/ 86436 h 1310185"/>
              <a:gd name="connsiteX56" fmla="*/ 855259 w 3025253"/>
              <a:gd name="connsiteY56" fmla="*/ 81887 h 1310185"/>
              <a:gd name="connsiteX57" fmla="*/ 868907 w 3025253"/>
              <a:gd name="connsiteY57" fmla="*/ 72788 h 1310185"/>
              <a:gd name="connsiteX58" fmla="*/ 882555 w 3025253"/>
              <a:gd name="connsiteY58" fmla="*/ 68239 h 1310185"/>
              <a:gd name="connsiteX59" fmla="*/ 896203 w 3025253"/>
              <a:gd name="connsiteY59" fmla="*/ 54591 h 1310185"/>
              <a:gd name="connsiteX60" fmla="*/ 923498 w 3025253"/>
              <a:gd name="connsiteY60" fmla="*/ 36394 h 1310185"/>
              <a:gd name="connsiteX61" fmla="*/ 941695 w 3025253"/>
              <a:gd name="connsiteY61" fmla="*/ 22746 h 1310185"/>
              <a:gd name="connsiteX62" fmla="*/ 968991 w 3025253"/>
              <a:gd name="connsiteY62" fmla="*/ 13648 h 1310185"/>
              <a:gd name="connsiteX63" fmla="*/ 982639 w 3025253"/>
              <a:gd name="connsiteY63" fmla="*/ 9098 h 1310185"/>
              <a:gd name="connsiteX64" fmla="*/ 1014483 w 3025253"/>
              <a:gd name="connsiteY64" fmla="*/ 0 h 1310185"/>
              <a:gd name="connsiteX65" fmla="*/ 1078173 w 3025253"/>
              <a:gd name="connsiteY65" fmla="*/ 4549 h 1310185"/>
              <a:gd name="connsiteX66" fmla="*/ 1091821 w 3025253"/>
              <a:gd name="connsiteY66" fmla="*/ 9098 h 1310185"/>
              <a:gd name="connsiteX67" fmla="*/ 1132764 w 3025253"/>
              <a:gd name="connsiteY67" fmla="*/ 36394 h 1310185"/>
              <a:gd name="connsiteX68" fmla="*/ 1146412 w 3025253"/>
              <a:gd name="connsiteY68" fmla="*/ 45492 h 1310185"/>
              <a:gd name="connsiteX69" fmla="*/ 1164609 w 3025253"/>
              <a:gd name="connsiteY69" fmla="*/ 50042 h 1310185"/>
              <a:gd name="connsiteX70" fmla="*/ 1178256 w 3025253"/>
              <a:gd name="connsiteY70" fmla="*/ 59140 h 1310185"/>
              <a:gd name="connsiteX71" fmla="*/ 1191904 w 3025253"/>
              <a:gd name="connsiteY71" fmla="*/ 63690 h 1310185"/>
              <a:gd name="connsiteX72" fmla="*/ 1210101 w 3025253"/>
              <a:gd name="connsiteY72" fmla="*/ 72788 h 1310185"/>
              <a:gd name="connsiteX73" fmla="*/ 1232847 w 3025253"/>
              <a:gd name="connsiteY73" fmla="*/ 81887 h 1310185"/>
              <a:gd name="connsiteX74" fmla="*/ 1246495 w 3025253"/>
              <a:gd name="connsiteY74" fmla="*/ 90985 h 1310185"/>
              <a:gd name="connsiteX75" fmla="*/ 1278340 w 3025253"/>
              <a:gd name="connsiteY75" fmla="*/ 109182 h 1310185"/>
              <a:gd name="connsiteX76" fmla="*/ 1296537 w 3025253"/>
              <a:gd name="connsiteY76" fmla="*/ 122830 h 1310185"/>
              <a:gd name="connsiteX77" fmla="*/ 1351128 w 3025253"/>
              <a:gd name="connsiteY77" fmla="*/ 131928 h 1310185"/>
              <a:gd name="connsiteX78" fmla="*/ 1364776 w 3025253"/>
              <a:gd name="connsiteY78" fmla="*/ 141027 h 1310185"/>
              <a:gd name="connsiteX79" fmla="*/ 1401170 w 3025253"/>
              <a:gd name="connsiteY79" fmla="*/ 150125 h 1310185"/>
              <a:gd name="connsiteX80" fmla="*/ 1451212 w 3025253"/>
              <a:gd name="connsiteY80" fmla="*/ 159224 h 1310185"/>
              <a:gd name="connsiteX81" fmla="*/ 1501253 w 3025253"/>
              <a:gd name="connsiteY81" fmla="*/ 168322 h 1310185"/>
              <a:gd name="connsiteX82" fmla="*/ 1542197 w 3025253"/>
              <a:gd name="connsiteY82" fmla="*/ 181970 h 1310185"/>
              <a:gd name="connsiteX83" fmla="*/ 1583140 w 3025253"/>
              <a:gd name="connsiteY83" fmla="*/ 186519 h 1310185"/>
              <a:gd name="connsiteX84" fmla="*/ 1637731 w 3025253"/>
              <a:gd name="connsiteY84" fmla="*/ 195618 h 1310185"/>
              <a:gd name="connsiteX85" fmla="*/ 1665027 w 3025253"/>
              <a:gd name="connsiteY85" fmla="*/ 200167 h 1310185"/>
              <a:gd name="connsiteX86" fmla="*/ 1692322 w 3025253"/>
              <a:gd name="connsiteY86" fmla="*/ 209266 h 1310185"/>
              <a:gd name="connsiteX87" fmla="*/ 1705970 w 3025253"/>
              <a:gd name="connsiteY87" fmla="*/ 218364 h 1310185"/>
              <a:gd name="connsiteX88" fmla="*/ 1737815 w 3025253"/>
              <a:gd name="connsiteY88" fmla="*/ 227463 h 1310185"/>
              <a:gd name="connsiteX89" fmla="*/ 1774209 w 3025253"/>
              <a:gd name="connsiteY89" fmla="*/ 250209 h 1310185"/>
              <a:gd name="connsiteX90" fmla="*/ 1801504 w 3025253"/>
              <a:gd name="connsiteY90" fmla="*/ 272955 h 1310185"/>
              <a:gd name="connsiteX91" fmla="*/ 1828800 w 3025253"/>
              <a:gd name="connsiteY91" fmla="*/ 277504 h 1310185"/>
              <a:gd name="connsiteX92" fmla="*/ 1865194 w 3025253"/>
              <a:gd name="connsiteY92" fmla="*/ 286603 h 1310185"/>
              <a:gd name="connsiteX93" fmla="*/ 1933433 w 3025253"/>
              <a:gd name="connsiteY93" fmla="*/ 304800 h 1310185"/>
              <a:gd name="connsiteX94" fmla="*/ 1974376 w 3025253"/>
              <a:gd name="connsiteY94" fmla="*/ 309349 h 1310185"/>
              <a:gd name="connsiteX95" fmla="*/ 2101755 w 3025253"/>
              <a:gd name="connsiteY95" fmla="*/ 318448 h 1310185"/>
              <a:gd name="connsiteX96" fmla="*/ 2129050 w 3025253"/>
              <a:gd name="connsiteY96" fmla="*/ 327546 h 1310185"/>
              <a:gd name="connsiteX97" fmla="*/ 2142698 w 3025253"/>
              <a:gd name="connsiteY97" fmla="*/ 332095 h 1310185"/>
              <a:gd name="connsiteX98" fmla="*/ 2169994 w 3025253"/>
              <a:gd name="connsiteY98" fmla="*/ 313898 h 1310185"/>
              <a:gd name="connsiteX99" fmla="*/ 2192740 w 3025253"/>
              <a:gd name="connsiteY99" fmla="*/ 300251 h 1310185"/>
              <a:gd name="connsiteX100" fmla="*/ 2210937 w 3025253"/>
              <a:gd name="connsiteY100" fmla="*/ 295701 h 1310185"/>
              <a:gd name="connsiteX101" fmla="*/ 2238233 w 3025253"/>
              <a:gd name="connsiteY101" fmla="*/ 286603 h 1310185"/>
              <a:gd name="connsiteX102" fmla="*/ 2283725 w 3025253"/>
              <a:gd name="connsiteY102" fmla="*/ 277504 h 1310185"/>
              <a:gd name="connsiteX103" fmla="*/ 2306471 w 3025253"/>
              <a:gd name="connsiteY103" fmla="*/ 272955 h 1310185"/>
              <a:gd name="connsiteX104" fmla="*/ 2333767 w 3025253"/>
              <a:gd name="connsiteY104" fmla="*/ 263857 h 1310185"/>
              <a:gd name="connsiteX105" fmla="*/ 2347415 w 3025253"/>
              <a:gd name="connsiteY105" fmla="*/ 259307 h 1310185"/>
              <a:gd name="connsiteX106" fmla="*/ 2374710 w 3025253"/>
              <a:gd name="connsiteY106" fmla="*/ 245660 h 1310185"/>
              <a:gd name="connsiteX107" fmla="*/ 2574877 w 3025253"/>
              <a:gd name="connsiteY107" fmla="*/ 232012 h 1310185"/>
              <a:gd name="connsiteX108" fmla="*/ 2624919 w 3025253"/>
              <a:gd name="connsiteY108" fmla="*/ 236561 h 1310185"/>
              <a:gd name="connsiteX109" fmla="*/ 2638567 w 3025253"/>
              <a:gd name="connsiteY109" fmla="*/ 245660 h 1310185"/>
              <a:gd name="connsiteX110" fmla="*/ 2652215 w 3025253"/>
              <a:gd name="connsiteY110" fmla="*/ 259307 h 1310185"/>
              <a:gd name="connsiteX111" fmla="*/ 2665862 w 3025253"/>
              <a:gd name="connsiteY111" fmla="*/ 263857 h 1310185"/>
              <a:gd name="connsiteX112" fmla="*/ 2679510 w 3025253"/>
              <a:gd name="connsiteY112" fmla="*/ 277504 h 1310185"/>
              <a:gd name="connsiteX113" fmla="*/ 2693158 w 3025253"/>
              <a:gd name="connsiteY113" fmla="*/ 282054 h 1310185"/>
              <a:gd name="connsiteX114" fmla="*/ 2697707 w 3025253"/>
              <a:gd name="connsiteY114" fmla="*/ 295701 h 1310185"/>
              <a:gd name="connsiteX115" fmla="*/ 2729552 w 3025253"/>
              <a:gd name="connsiteY115" fmla="*/ 336645 h 1310185"/>
              <a:gd name="connsiteX116" fmla="*/ 2761397 w 3025253"/>
              <a:gd name="connsiteY116" fmla="*/ 341194 h 1310185"/>
              <a:gd name="connsiteX117" fmla="*/ 2788692 w 3025253"/>
              <a:gd name="connsiteY117" fmla="*/ 350292 h 1310185"/>
              <a:gd name="connsiteX118" fmla="*/ 2802340 w 3025253"/>
              <a:gd name="connsiteY118" fmla="*/ 354842 h 1310185"/>
              <a:gd name="connsiteX119" fmla="*/ 2820537 w 3025253"/>
              <a:gd name="connsiteY119" fmla="*/ 359391 h 1310185"/>
              <a:gd name="connsiteX120" fmla="*/ 2834185 w 3025253"/>
              <a:gd name="connsiteY120" fmla="*/ 363940 h 1310185"/>
              <a:gd name="connsiteX121" fmla="*/ 2920621 w 3025253"/>
              <a:gd name="connsiteY121" fmla="*/ 373039 h 1310185"/>
              <a:gd name="connsiteX122" fmla="*/ 2957015 w 3025253"/>
              <a:gd name="connsiteY122" fmla="*/ 382137 h 1310185"/>
              <a:gd name="connsiteX123" fmla="*/ 2970662 w 3025253"/>
              <a:gd name="connsiteY123" fmla="*/ 395785 h 1310185"/>
              <a:gd name="connsiteX124" fmla="*/ 2988859 w 3025253"/>
              <a:gd name="connsiteY124" fmla="*/ 423081 h 1310185"/>
              <a:gd name="connsiteX125" fmla="*/ 2993409 w 3025253"/>
              <a:gd name="connsiteY125" fmla="*/ 450376 h 1310185"/>
              <a:gd name="connsiteX126" fmla="*/ 2997958 w 3025253"/>
              <a:gd name="connsiteY126" fmla="*/ 464024 h 1310185"/>
              <a:gd name="connsiteX127" fmla="*/ 3002507 w 3025253"/>
              <a:gd name="connsiteY127" fmla="*/ 482221 h 1310185"/>
              <a:gd name="connsiteX128" fmla="*/ 3011606 w 3025253"/>
              <a:gd name="connsiteY128" fmla="*/ 527713 h 1310185"/>
              <a:gd name="connsiteX129" fmla="*/ 3016155 w 3025253"/>
              <a:gd name="connsiteY129" fmla="*/ 541361 h 1310185"/>
              <a:gd name="connsiteX130" fmla="*/ 3020704 w 3025253"/>
              <a:gd name="connsiteY130" fmla="*/ 559558 h 1310185"/>
              <a:gd name="connsiteX131" fmla="*/ 3025253 w 3025253"/>
              <a:gd name="connsiteY131" fmla="*/ 573206 h 13101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</a:cxnLst>
            <a:rect l="l" t="t" r="r" b="b"/>
            <a:pathLst>
              <a:path w="3025253" h="1310185" fill="norm" stroke="1" extrusionOk="0">
                <a:moveTo>
                  <a:pt x="0" y="1310185"/>
                </a:moveTo>
                <a:cubicBezTo>
                  <a:pt x="7582" y="1307152"/>
                  <a:pt x="16101" y="1305833"/>
                  <a:pt x="22746" y="1301087"/>
                </a:cubicBezTo>
                <a:cubicBezTo>
                  <a:pt x="27195" y="1297909"/>
                  <a:pt x="28286" y="1291590"/>
                  <a:pt x="31844" y="1287439"/>
                </a:cubicBezTo>
                <a:cubicBezTo>
                  <a:pt x="37427" y="1280926"/>
                  <a:pt x="43061" y="1274228"/>
                  <a:pt x="50041" y="1269242"/>
                </a:cubicBezTo>
                <a:cubicBezTo>
                  <a:pt x="53943" y="1266455"/>
                  <a:pt x="59400" y="1266837"/>
                  <a:pt x="63689" y="1264692"/>
                </a:cubicBezTo>
                <a:cubicBezTo>
                  <a:pt x="68579" y="1262247"/>
                  <a:pt x="72788" y="1258627"/>
                  <a:pt x="77337" y="1255594"/>
                </a:cubicBezTo>
                <a:cubicBezTo>
                  <a:pt x="87262" y="1225817"/>
                  <a:pt x="73477" y="1255042"/>
                  <a:pt x="95534" y="1237397"/>
                </a:cubicBezTo>
                <a:cubicBezTo>
                  <a:pt x="99804" y="1233981"/>
                  <a:pt x="100767" y="1227615"/>
                  <a:pt x="104633" y="1223749"/>
                </a:cubicBezTo>
                <a:cubicBezTo>
                  <a:pt x="108499" y="1219883"/>
                  <a:pt x="113731" y="1217684"/>
                  <a:pt x="118280" y="1214651"/>
                </a:cubicBezTo>
                <a:cubicBezTo>
                  <a:pt x="121313" y="1210102"/>
                  <a:pt x="123513" y="1204869"/>
                  <a:pt x="127379" y="1201003"/>
                </a:cubicBezTo>
                <a:cubicBezTo>
                  <a:pt x="131245" y="1197137"/>
                  <a:pt x="136827" y="1195404"/>
                  <a:pt x="141027" y="1191904"/>
                </a:cubicBezTo>
                <a:cubicBezTo>
                  <a:pt x="145969" y="1187786"/>
                  <a:pt x="149732" y="1182375"/>
                  <a:pt x="154674" y="1178257"/>
                </a:cubicBezTo>
                <a:cubicBezTo>
                  <a:pt x="158874" y="1174757"/>
                  <a:pt x="164122" y="1172658"/>
                  <a:pt x="168322" y="1169158"/>
                </a:cubicBezTo>
                <a:cubicBezTo>
                  <a:pt x="191040" y="1150226"/>
                  <a:pt x="171634" y="1158955"/>
                  <a:pt x="195618" y="1150961"/>
                </a:cubicBezTo>
                <a:cubicBezTo>
                  <a:pt x="198651" y="1146412"/>
                  <a:pt x="200447" y="1140729"/>
                  <a:pt x="204716" y="1137313"/>
                </a:cubicBezTo>
                <a:cubicBezTo>
                  <a:pt x="208461" y="1134317"/>
                  <a:pt x="214200" y="1135143"/>
                  <a:pt x="218364" y="1132764"/>
                </a:cubicBezTo>
                <a:cubicBezTo>
                  <a:pt x="224947" y="1129002"/>
                  <a:pt x="230391" y="1123523"/>
                  <a:pt x="236561" y="1119116"/>
                </a:cubicBezTo>
                <a:cubicBezTo>
                  <a:pt x="241010" y="1115938"/>
                  <a:pt x="246009" y="1113518"/>
                  <a:pt x="250209" y="1110018"/>
                </a:cubicBezTo>
                <a:cubicBezTo>
                  <a:pt x="272928" y="1091085"/>
                  <a:pt x="253518" y="1099816"/>
                  <a:pt x="277504" y="1091821"/>
                </a:cubicBezTo>
                <a:cubicBezTo>
                  <a:pt x="282053" y="1088788"/>
                  <a:pt x="286126" y="1084876"/>
                  <a:pt x="291152" y="1082722"/>
                </a:cubicBezTo>
                <a:cubicBezTo>
                  <a:pt x="296899" y="1080259"/>
                  <a:pt x="303337" y="1079891"/>
                  <a:pt x="309349" y="1078173"/>
                </a:cubicBezTo>
                <a:cubicBezTo>
                  <a:pt x="313960" y="1076856"/>
                  <a:pt x="318448" y="1075140"/>
                  <a:pt x="322997" y="1073624"/>
                </a:cubicBezTo>
                <a:cubicBezTo>
                  <a:pt x="332095" y="1067558"/>
                  <a:pt x="344226" y="1064525"/>
                  <a:pt x="350292" y="1055427"/>
                </a:cubicBezTo>
                <a:cubicBezTo>
                  <a:pt x="353325" y="1050878"/>
                  <a:pt x="355525" y="1045645"/>
                  <a:pt x="359391" y="1041779"/>
                </a:cubicBezTo>
                <a:cubicBezTo>
                  <a:pt x="368208" y="1032962"/>
                  <a:pt x="375588" y="1031831"/>
                  <a:pt x="386686" y="1028131"/>
                </a:cubicBezTo>
                <a:cubicBezTo>
                  <a:pt x="391235" y="1023582"/>
                  <a:pt x="395392" y="1018603"/>
                  <a:pt x="400334" y="1014484"/>
                </a:cubicBezTo>
                <a:cubicBezTo>
                  <a:pt x="414250" y="1002888"/>
                  <a:pt x="415230" y="1009399"/>
                  <a:pt x="423080" y="991737"/>
                </a:cubicBezTo>
                <a:cubicBezTo>
                  <a:pt x="426975" y="982973"/>
                  <a:pt x="429146" y="973540"/>
                  <a:pt x="432179" y="964442"/>
                </a:cubicBezTo>
                <a:lnTo>
                  <a:pt x="436728" y="950794"/>
                </a:lnTo>
                <a:cubicBezTo>
                  <a:pt x="439761" y="941695"/>
                  <a:pt x="443946" y="932903"/>
                  <a:pt x="445827" y="923498"/>
                </a:cubicBezTo>
                <a:cubicBezTo>
                  <a:pt x="447343" y="915916"/>
                  <a:pt x="448501" y="908253"/>
                  <a:pt x="450376" y="900752"/>
                </a:cubicBezTo>
                <a:cubicBezTo>
                  <a:pt x="452754" y="891238"/>
                  <a:pt x="461238" y="871323"/>
                  <a:pt x="464024" y="864358"/>
                </a:cubicBezTo>
                <a:cubicBezTo>
                  <a:pt x="465540" y="855260"/>
                  <a:pt x="466572" y="846067"/>
                  <a:pt x="468573" y="837063"/>
                </a:cubicBezTo>
                <a:cubicBezTo>
                  <a:pt x="469613" y="832382"/>
                  <a:pt x="471959" y="828067"/>
                  <a:pt x="473122" y="823415"/>
                </a:cubicBezTo>
                <a:cubicBezTo>
                  <a:pt x="474997" y="815914"/>
                  <a:pt x="476155" y="808251"/>
                  <a:pt x="477671" y="800669"/>
                </a:cubicBezTo>
                <a:cubicBezTo>
                  <a:pt x="479188" y="771857"/>
                  <a:pt x="479920" y="742993"/>
                  <a:pt x="482221" y="714233"/>
                </a:cubicBezTo>
                <a:cubicBezTo>
                  <a:pt x="482997" y="704530"/>
                  <a:pt x="489189" y="674841"/>
                  <a:pt x="491319" y="664191"/>
                </a:cubicBezTo>
                <a:cubicBezTo>
                  <a:pt x="489803" y="608084"/>
                  <a:pt x="488969" y="551954"/>
                  <a:pt x="486770" y="495869"/>
                </a:cubicBezTo>
                <a:cubicBezTo>
                  <a:pt x="485936" y="474601"/>
                  <a:pt x="482221" y="453463"/>
                  <a:pt x="482221" y="432179"/>
                </a:cubicBezTo>
                <a:cubicBezTo>
                  <a:pt x="482221" y="410895"/>
                  <a:pt x="479056" y="388327"/>
                  <a:pt x="486770" y="368490"/>
                </a:cubicBezTo>
                <a:cubicBezTo>
                  <a:pt x="492603" y="353489"/>
                  <a:pt x="518702" y="349133"/>
                  <a:pt x="532262" y="345743"/>
                </a:cubicBezTo>
                <a:cubicBezTo>
                  <a:pt x="545966" y="336608"/>
                  <a:pt x="547950" y="334471"/>
                  <a:pt x="564107" y="327546"/>
                </a:cubicBezTo>
                <a:cubicBezTo>
                  <a:pt x="568515" y="325657"/>
                  <a:pt x="573206" y="324513"/>
                  <a:pt x="577755" y="322997"/>
                </a:cubicBezTo>
                <a:cubicBezTo>
                  <a:pt x="597434" y="293476"/>
                  <a:pt x="573414" y="322877"/>
                  <a:pt x="605050" y="304800"/>
                </a:cubicBezTo>
                <a:cubicBezTo>
                  <a:pt x="610636" y="301608"/>
                  <a:pt x="613620" y="295102"/>
                  <a:pt x="618698" y="291152"/>
                </a:cubicBezTo>
                <a:cubicBezTo>
                  <a:pt x="627330" y="284438"/>
                  <a:pt x="645994" y="272955"/>
                  <a:pt x="645994" y="272955"/>
                </a:cubicBezTo>
                <a:cubicBezTo>
                  <a:pt x="658281" y="254524"/>
                  <a:pt x="652128" y="260472"/>
                  <a:pt x="673289" y="245660"/>
                </a:cubicBezTo>
                <a:cubicBezTo>
                  <a:pt x="682248" y="239389"/>
                  <a:pt x="700585" y="227463"/>
                  <a:pt x="700585" y="227463"/>
                </a:cubicBezTo>
                <a:cubicBezTo>
                  <a:pt x="705134" y="221397"/>
                  <a:pt x="709299" y="215023"/>
                  <a:pt x="714233" y="209266"/>
                </a:cubicBezTo>
                <a:cubicBezTo>
                  <a:pt x="718420" y="204381"/>
                  <a:pt x="723930" y="200696"/>
                  <a:pt x="727880" y="195618"/>
                </a:cubicBezTo>
                <a:cubicBezTo>
                  <a:pt x="756456" y="158875"/>
                  <a:pt x="733305" y="176836"/>
                  <a:pt x="759725" y="159224"/>
                </a:cubicBezTo>
                <a:cubicBezTo>
                  <a:pt x="766032" y="150815"/>
                  <a:pt x="777516" y="133715"/>
                  <a:pt x="787021" y="127379"/>
                </a:cubicBezTo>
                <a:cubicBezTo>
                  <a:pt x="791011" y="124719"/>
                  <a:pt x="796119" y="124346"/>
                  <a:pt x="800668" y="122830"/>
                </a:cubicBezTo>
                <a:cubicBezTo>
                  <a:pt x="805217" y="118281"/>
                  <a:pt x="809373" y="113301"/>
                  <a:pt x="814316" y="109182"/>
                </a:cubicBezTo>
                <a:cubicBezTo>
                  <a:pt x="818516" y="105682"/>
                  <a:pt x="824098" y="103950"/>
                  <a:pt x="827964" y="100084"/>
                </a:cubicBezTo>
                <a:cubicBezTo>
                  <a:pt x="831830" y="96218"/>
                  <a:pt x="832513" y="89469"/>
                  <a:pt x="837062" y="86436"/>
                </a:cubicBezTo>
                <a:cubicBezTo>
                  <a:pt x="842264" y="82968"/>
                  <a:pt x="849193" y="83403"/>
                  <a:pt x="855259" y="81887"/>
                </a:cubicBezTo>
                <a:cubicBezTo>
                  <a:pt x="859808" y="78854"/>
                  <a:pt x="864017" y="75233"/>
                  <a:pt x="868907" y="72788"/>
                </a:cubicBezTo>
                <a:cubicBezTo>
                  <a:pt x="873196" y="70643"/>
                  <a:pt x="878565" y="70899"/>
                  <a:pt x="882555" y="68239"/>
                </a:cubicBezTo>
                <a:cubicBezTo>
                  <a:pt x="887908" y="64670"/>
                  <a:pt x="891125" y="58541"/>
                  <a:pt x="896203" y="54591"/>
                </a:cubicBezTo>
                <a:cubicBezTo>
                  <a:pt x="904834" y="47878"/>
                  <a:pt x="914750" y="42955"/>
                  <a:pt x="923498" y="36394"/>
                </a:cubicBezTo>
                <a:cubicBezTo>
                  <a:pt x="929564" y="31845"/>
                  <a:pt x="934913" y="26137"/>
                  <a:pt x="941695" y="22746"/>
                </a:cubicBezTo>
                <a:cubicBezTo>
                  <a:pt x="950273" y="18457"/>
                  <a:pt x="959892" y="16681"/>
                  <a:pt x="968991" y="13648"/>
                </a:cubicBezTo>
                <a:cubicBezTo>
                  <a:pt x="973540" y="12132"/>
                  <a:pt x="977987" y="10261"/>
                  <a:pt x="982639" y="9098"/>
                </a:cubicBezTo>
                <a:cubicBezTo>
                  <a:pt x="1005488" y="3386"/>
                  <a:pt x="994905" y="6526"/>
                  <a:pt x="1014483" y="0"/>
                </a:cubicBezTo>
                <a:cubicBezTo>
                  <a:pt x="1035713" y="1516"/>
                  <a:pt x="1057035" y="2062"/>
                  <a:pt x="1078173" y="4549"/>
                </a:cubicBezTo>
                <a:cubicBezTo>
                  <a:pt x="1082936" y="5109"/>
                  <a:pt x="1087629" y="6769"/>
                  <a:pt x="1091821" y="9098"/>
                </a:cubicBezTo>
                <a:cubicBezTo>
                  <a:pt x="1091829" y="9102"/>
                  <a:pt x="1125937" y="31842"/>
                  <a:pt x="1132764" y="36394"/>
                </a:cubicBezTo>
                <a:cubicBezTo>
                  <a:pt x="1137313" y="39427"/>
                  <a:pt x="1141108" y="44166"/>
                  <a:pt x="1146412" y="45492"/>
                </a:cubicBezTo>
                <a:lnTo>
                  <a:pt x="1164609" y="50042"/>
                </a:lnTo>
                <a:cubicBezTo>
                  <a:pt x="1169158" y="53075"/>
                  <a:pt x="1173366" y="56695"/>
                  <a:pt x="1178256" y="59140"/>
                </a:cubicBezTo>
                <a:cubicBezTo>
                  <a:pt x="1182545" y="61285"/>
                  <a:pt x="1187496" y="61801"/>
                  <a:pt x="1191904" y="63690"/>
                </a:cubicBezTo>
                <a:cubicBezTo>
                  <a:pt x="1198137" y="66361"/>
                  <a:pt x="1203904" y="70034"/>
                  <a:pt x="1210101" y="72788"/>
                </a:cubicBezTo>
                <a:cubicBezTo>
                  <a:pt x="1217563" y="76105"/>
                  <a:pt x="1225543" y="78235"/>
                  <a:pt x="1232847" y="81887"/>
                </a:cubicBezTo>
                <a:cubicBezTo>
                  <a:pt x="1237737" y="84332"/>
                  <a:pt x="1241748" y="88272"/>
                  <a:pt x="1246495" y="90985"/>
                </a:cubicBezTo>
                <a:cubicBezTo>
                  <a:pt x="1273139" y="106210"/>
                  <a:pt x="1256182" y="93355"/>
                  <a:pt x="1278340" y="109182"/>
                </a:cubicBezTo>
                <a:cubicBezTo>
                  <a:pt x="1284510" y="113589"/>
                  <a:pt x="1289300" y="120568"/>
                  <a:pt x="1296537" y="122830"/>
                </a:cubicBezTo>
                <a:cubicBezTo>
                  <a:pt x="1314145" y="128333"/>
                  <a:pt x="1351128" y="131928"/>
                  <a:pt x="1351128" y="131928"/>
                </a:cubicBezTo>
                <a:cubicBezTo>
                  <a:pt x="1355677" y="134961"/>
                  <a:pt x="1359638" y="139158"/>
                  <a:pt x="1364776" y="141027"/>
                </a:cubicBezTo>
                <a:cubicBezTo>
                  <a:pt x="1376528" y="145300"/>
                  <a:pt x="1388908" y="147672"/>
                  <a:pt x="1401170" y="150125"/>
                </a:cubicBezTo>
                <a:cubicBezTo>
                  <a:pt x="1432961" y="156484"/>
                  <a:pt x="1416289" y="153404"/>
                  <a:pt x="1451212" y="159224"/>
                </a:cubicBezTo>
                <a:cubicBezTo>
                  <a:pt x="1494616" y="173692"/>
                  <a:pt x="1413804" y="147746"/>
                  <a:pt x="1501253" y="168322"/>
                </a:cubicBezTo>
                <a:cubicBezTo>
                  <a:pt x="1515257" y="171617"/>
                  <a:pt x="1527899" y="180381"/>
                  <a:pt x="1542197" y="181970"/>
                </a:cubicBezTo>
                <a:cubicBezTo>
                  <a:pt x="1555845" y="183486"/>
                  <a:pt x="1569546" y="184577"/>
                  <a:pt x="1583140" y="186519"/>
                </a:cubicBezTo>
                <a:cubicBezTo>
                  <a:pt x="1601403" y="189128"/>
                  <a:pt x="1619534" y="192585"/>
                  <a:pt x="1637731" y="195618"/>
                </a:cubicBezTo>
                <a:lnTo>
                  <a:pt x="1665027" y="200167"/>
                </a:lnTo>
                <a:cubicBezTo>
                  <a:pt x="1674125" y="203200"/>
                  <a:pt x="1684342" y="203946"/>
                  <a:pt x="1692322" y="209266"/>
                </a:cubicBezTo>
                <a:cubicBezTo>
                  <a:pt x="1696871" y="212299"/>
                  <a:pt x="1700945" y="216210"/>
                  <a:pt x="1705970" y="218364"/>
                </a:cubicBezTo>
                <a:cubicBezTo>
                  <a:pt x="1726393" y="227116"/>
                  <a:pt x="1720097" y="218604"/>
                  <a:pt x="1737815" y="227463"/>
                </a:cubicBezTo>
                <a:cubicBezTo>
                  <a:pt x="1740039" y="228575"/>
                  <a:pt x="1768794" y="245696"/>
                  <a:pt x="1774209" y="250209"/>
                </a:cubicBezTo>
                <a:cubicBezTo>
                  <a:pt x="1782658" y="257250"/>
                  <a:pt x="1790206" y="269189"/>
                  <a:pt x="1801504" y="272955"/>
                </a:cubicBezTo>
                <a:cubicBezTo>
                  <a:pt x="1810255" y="275872"/>
                  <a:pt x="1819701" y="275988"/>
                  <a:pt x="1828800" y="277504"/>
                </a:cubicBezTo>
                <a:cubicBezTo>
                  <a:pt x="1870179" y="291300"/>
                  <a:pt x="1804854" y="270148"/>
                  <a:pt x="1865194" y="286603"/>
                </a:cubicBezTo>
                <a:cubicBezTo>
                  <a:pt x="1910854" y="299055"/>
                  <a:pt x="1875691" y="295176"/>
                  <a:pt x="1933433" y="304800"/>
                </a:cubicBezTo>
                <a:cubicBezTo>
                  <a:pt x="1946978" y="307057"/>
                  <a:pt x="1960689" y="308239"/>
                  <a:pt x="1974376" y="309349"/>
                </a:cubicBezTo>
                <a:lnTo>
                  <a:pt x="2101755" y="318448"/>
                </a:lnTo>
                <a:lnTo>
                  <a:pt x="2129050" y="327546"/>
                </a:lnTo>
                <a:lnTo>
                  <a:pt x="2142698" y="332095"/>
                </a:lnTo>
                <a:cubicBezTo>
                  <a:pt x="2168568" y="306227"/>
                  <a:pt x="2143660" y="327065"/>
                  <a:pt x="2169994" y="313898"/>
                </a:cubicBezTo>
                <a:cubicBezTo>
                  <a:pt x="2177902" y="309944"/>
                  <a:pt x="2184660" y="303842"/>
                  <a:pt x="2192740" y="300251"/>
                </a:cubicBezTo>
                <a:cubicBezTo>
                  <a:pt x="2198454" y="297712"/>
                  <a:pt x="2204948" y="297498"/>
                  <a:pt x="2210937" y="295701"/>
                </a:cubicBezTo>
                <a:cubicBezTo>
                  <a:pt x="2220123" y="292945"/>
                  <a:pt x="2228773" y="288180"/>
                  <a:pt x="2238233" y="286603"/>
                </a:cubicBezTo>
                <a:cubicBezTo>
                  <a:pt x="2291731" y="277687"/>
                  <a:pt x="2242998" y="286555"/>
                  <a:pt x="2283725" y="277504"/>
                </a:cubicBezTo>
                <a:cubicBezTo>
                  <a:pt x="2291273" y="275827"/>
                  <a:pt x="2299011" y="274989"/>
                  <a:pt x="2306471" y="272955"/>
                </a:cubicBezTo>
                <a:cubicBezTo>
                  <a:pt x="2315724" y="270432"/>
                  <a:pt x="2324668" y="266890"/>
                  <a:pt x="2333767" y="263857"/>
                </a:cubicBezTo>
                <a:cubicBezTo>
                  <a:pt x="2338316" y="262341"/>
                  <a:pt x="2343425" y="261967"/>
                  <a:pt x="2347415" y="259307"/>
                </a:cubicBezTo>
                <a:cubicBezTo>
                  <a:pt x="2365052" y="247549"/>
                  <a:pt x="2355875" y="251938"/>
                  <a:pt x="2374710" y="245660"/>
                </a:cubicBezTo>
                <a:cubicBezTo>
                  <a:pt x="2439486" y="202474"/>
                  <a:pt x="2389915" y="232012"/>
                  <a:pt x="2574877" y="232012"/>
                </a:cubicBezTo>
                <a:cubicBezTo>
                  <a:pt x="2591626" y="232012"/>
                  <a:pt x="2608238" y="235045"/>
                  <a:pt x="2624919" y="236561"/>
                </a:cubicBezTo>
                <a:cubicBezTo>
                  <a:pt x="2629468" y="239594"/>
                  <a:pt x="2634367" y="242160"/>
                  <a:pt x="2638567" y="245660"/>
                </a:cubicBezTo>
                <a:cubicBezTo>
                  <a:pt x="2643509" y="249779"/>
                  <a:pt x="2646862" y="255738"/>
                  <a:pt x="2652215" y="259307"/>
                </a:cubicBezTo>
                <a:cubicBezTo>
                  <a:pt x="2656205" y="261967"/>
                  <a:pt x="2661313" y="262340"/>
                  <a:pt x="2665862" y="263857"/>
                </a:cubicBezTo>
                <a:cubicBezTo>
                  <a:pt x="2670411" y="268406"/>
                  <a:pt x="2674157" y="273935"/>
                  <a:pt x="2679510" y="277504"/>
                </a:cubicBezTo>
                <a:cubicBezTo>
                  <a:pt x="2683500" y="280164"/>
                  <a:pt x="2689767" y="278663"/>
                  <a:pt x="2693158" y="282054"/>
                </a:cubicBezTo>
                <a:cubicBezTo>
                  <a:pt x="2696549" y="285445"/>
                  <a:pt x="2695378" y="291509"/>
                  <a:pt x="2697707" y="295701"/>
                </a:cubicBezTo>
                <a:cubicBezTo>
                  <a:pt x="2699235" y="298451"/>
                  <a:pt x="2720079" y="332856"/>
                  <a:pt x="2729552" y="336645"/>
                </a:cubicBezTo>
                <a:cubicBezTo>
                  <a:pt x="2739508" y="340627"/>
                  <a:pt x="2750782" y="339678"/>
                  <a:pt x="2761397" y="341194"/>
                </a:cubicBezTo>
                <a:lnTo>
                  <a:pt x="2788692" y="350292"/>
                </a:lnTo>
                <a:cubicBezTo>
                  <a:pt x="2793241" y="351809"/>
                  <a:pt x="2797688" y="353679"/>
                  <a:pt x="2802340" y="354842"/>
                </a:cubicBezTo>
                <a:cubicBezTo>
                  <a:pt x="2808406" y="356358"/>
                  <a:pt x="2814525" y="357673"/>
                  <a:pt x="2820537" y="359391"/>
                </a:cubicBezTo>
                <a:cubicBezTo>
                  <a:pt x="2825148" y="360708"/>
                  <a:pt x="2829504" y="362900"/>
                  <a:pt x="2834185" y="363940"/>
                </a:cubicBezTo>
                <a:cubicBezTo>
                  <a:pt x="2863097" y="370365"/>
                  <a:pt x="2890622" y="370732"/>
                  <a:pt x="2920621" y="373039"/>
                </a:cubicBezTo>
                <a:cubicBezTo>
                  <a:pt x="2923901" y="373695"/>
                  <a:pt x="2951021" y="378141"/>
                  <a:pt x="2957015" y="382137"/>
                </a:cubicBezTo>
                <a:cubicBezTo>
                  <a:pt x="2962368" y="385706"/>
                  <a:pt x="2966712" y="390707"/>
                  <a:pt x="2970662" y="395785"/>
                </a:cubicBezTo>
                <a:cubicBezTo>
                  <a:pt x="2977375" y="404417"/>
                  <a:pt x="2988859" y="423081"/>
                  <a:pt x="2988859" y="423081"/>
                </a:cubicBezTo>
                <a:cubicBezTo>
                  <a:pt x="2990376" y="432179"/>
                  <a:pt x="2991408" y="441372"/>
                  <a:pt x="2993409" y="450376"/>
                </a:cubicBezTo>
                <a:cubicBezTo>
                  <a:pt x="2994449" y="455057"/>
                  <a:pt x="2996641" y="459413"/>
                  <a:pt x="2997958" y="464024"/>
                </a:cubicBezTo>
                <a:cubicBezTo>
                  <a:pt x="2999676" y="470036"/>
                  <a:pt x="3001281" y="476090"/>
                  <a:pt x="3002507" y="482221"/>
                </a:cubicBezTo>
                <a:cubicBezTo>
                  <a:pt x="3008467" y="512024"/>
                  <a:pt x="3004559" y="503048"/>
                  <a:pt x="3011606" y="527713"/>
                </a:cubicBezTo>
                <a:cubicBezTo>
                  <a:pt x="3012923" y="532324"/>
                  <a:pt x="3014838" y="536750"/>
                  <a:pt x="3016155" y="541361"/>
                </a:cubicBezTo>
                <a:cubicBezTo>
                  <a:pt x="3017873" y="547373"/>
                  <a:pt x="3018986" y="553546"/>
                  <a:pt x="3020704" y="559558"/>
                </a:cubicBezTo>
                <a:cubicBezTo>
                  <a:pt x="3022021" y="564169"/>
                  <a:pt x="3025253" y="573206"/>
                  <a:pt x="3025253" y="573206"/>
                </a:cubicBezTo>
              </a:path>
            </a:pathLst>
          </a:custGeom>
          <a:noFill/>
          <a:ln w="38100">
            <a:solidFill>
              <a:srgbClr val="DEA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3" name="Полилиния 2"/>
          <p:cNvSpPr/>
          <p:nvPr/>
        </p:nvSpPr>
        <p:spPr bwMode="auto">
          <a:xfrm>
            <a:off x="9347209" y="5581803"/>
            <a:ext cx="397933" cy="137803"/>
          </a:xfrm>
          <a:custGeom>
            <a:avLst/>
            <a:gdLst>
              <a:gd name="connsiteX0" fmla="*/ 0 w 397933"/>
              <a:gd name="connsiteY0" fmla="*/ 26819 h 137803"/>
              <a:gd name="connsiteX1" fmla="*/ 42333 w 397933"/>
              <a:gd name="connsiteY1" fmla="*/ 1419 h 137803"/>
              <a:gd name="connsiteX2" fmla="*/ 135466 w 397933"/>
              <a:gd name="connsiteY2" fmla="*/ 26819 h 137803"/>
              <a:gd name="connsiteX3" fmla="*/ 177800 w 397933"/>
              <a:gd name="connsiteY3" fmla="*/ 60686 h 137803"/>
              <a:gd name="connsiteX4" fmla="*/ 211666 w 397933"/>
              <a:gd name="connsiteY4" fmla="*/ 86086 h 137803"/>
              <a:gd name="connsiteX5" fmla="*/ 245533 w 397933"/>
              <a:gd name="connsiteY5" fmla="*/ 119953 h 137803"/>
              <a:gd name="connsiteX6" fmla="*/ 304800 w 397933"/>
              <a:gd name="connsiteY6" fmla="*/ 136886 h 137803"/>
              <a:gd name="connsiteX7" fmla="*/ 397933 w 397933"/>
              <a:gd name="connsiteY7" fmla="*/ 136886 h 1378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7933" h="137803" fill="norm" stroke="1" extrusionOk="0">
                <a:moveTo>
                  <a:pt x="0" y="26819"/>
                </a:moveTo>
                <a:cubicBezTo>
                  <a:pt x="14111" y="18352"/>
                  <a:pt x="26101" y="4124"/>
                  <a:pt x="42333" y="1419"/>
                </a:cubicBezTo>
                <a:cubicBezTo>
                  <a:pt x="80776" y="-4988"/>
                  <a:pt x="104822" y="11497"/>
                  <a:pt x="135466" y="26819"/>
                </a:cubicBezTo>
                <a:cubicBezTo>
                  <a:pt x="167599" y="75017"/>
                  <a:pt x="133758" y="35518"/>
                  <a:pt x="177800" y="60686"/>
                </a:cubicBezTo>
                <a:cubicBezTo>
                  <a:pt x="190052" y="67687"/>
                  <a:pt x="201046" y="76794"/>
                  <a:pt x="211666" y="86086"/>
                </a:cubicBezTo>
                <a:cubicBezTo>
                  <a:pt x="223681" y="96599"/>
                  <a:pt x="230387" y="114905"/>
                  <a:pt x="245533" y="119953"/>
                </a:cubicBezTo>
                <a:cubicBezTo>
                  <a:pt x="259547" y="124624"/>
                  <a:pt x="291515" y="136000"/>
                  <a:pt x="304800" y="136886"/>
                </a:cubicBezTo>
                <a:cubicBezTo>
                  <a:pt x="335776" y="138951"/>
                  <a:pt x="366889" y="136886"/>
                  <a:pt x="397933" y="136886"/>
                </a:cubicBezTo>
              </a:path>
            </a:pathLst>
          </a:custGeom>
          <a:noFill/>
          <a:ln w="28575" cap="flat" cmpd="sng" algn="ctr">
            <a:solidFill>
              <a:srgbClr val="EE9F67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/>
          </a:bodyPr>
          <a:lstStyle/>
          <a:p>
            <a:pPr marL="0" marR="0" indent="0" algn="l" defTabSz="105886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ru-RU" sz="2100" b="0" i="0" u="none" strike="noStrike" cap="none">
              <a:ln>
                <a:noFill/>
              </a:ln>
              <a:solidFill>
                <a:schemeClr val="tx1"/>
              </a:solidFill>
              <a:latin typeface="Arial"/>
            </a:endParaRPr>
          </a:p>
        </p:txBody>
      </p:sp>
      <p:sp>
        <p:nvSpPr>
          <p:cNvPr id="391" name="Text Box 97"/>
          <p:cNvSpPr txBox="1">
            <a:spLocks noChangeArrowheads="1"/>
          </p:cNvSpPr>
          <p:nvPr/>
        </p:nvSpPr>
        <p:spPr bwMode="auto">
          <a:xfrm>
            <a:off x="9701235" y="5525310"/>
            <a:ext cx="2548062" cy="250791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95964" tIns="47983" rIns="95964" bIns="47983">
            <a:spAutoFit/>
          </a:bodyPr>
          <a:lstStyle>
            <a:defPPr>
              <a:defRPr lang="ru-RU"/>
            </a:defPPr>
            <a:lvl1pPr marL="0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7242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54488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1735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08967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36191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63420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90663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217897" algn="l" defTabSz="1054488"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sz="1000" b="0">
                <a:solidFill>
                  <a:srgbClr val="000000"/>
                </a:solidFill>
                <a:latin typeface="Arial"/>
                <a:cs typeface="Arial"/>
              </a:rPr>
              <a:t>- Участок </a:t>
            </a:r>
            <a:r>
              <a:rPr lang="ru-RU" sz="1000" b="0">
                <a:solidFill>
                  <a:srgbClr val="000000"/>
                </a:solidFill>
                <a:latin typeface="Arial"/>
                <a:cs typeface="Arial"/>
              </a:rPr>
              <a:t>федеральной автодороги </a:t>
            </a:r>
            <a:endParaRPr lang="ru-RU" sz="1000" b="0">
              <a:solidFill>
                <a:srgbClr val="000000"/>
              </a:solidFill>
              <a:latin typeface="Arial"/>
              <a:cs typeface="Arial"/>
            </a:endParaRPr>
          </a:p>
        </p:txBody>
      </p:sp>
      <p:sp>
        <p:nvSpPr>
          <p:cNvPr id="393" name="Text Box 182"/>
          <p:cNvSpPr txBox="1">
            <a:spLocks noChangeArrowheads="1"/>
          </p:cNvSpPr>
          <p:nvPr/>
        </p:nvSpPr>
        <p:spPr bwMode="auto">
          <a:xfrm>
            <a:off x="4864361" y="3578779"/>
            <a:ext cx="676144" cy="215484"/>
          </a:xfrm>
          <a:prstGeom prst="rect">
            <a:avLst/>
          </a:prstGeom>
          <a:noFill/>
          <a:ln>
            <a:noFill/>
          </a:ln>
        </p:spPr>
        <p:txBody>
          <a:bodyPr wrap="square" lIns="60993" tIns="30500" rIns="60993" bIns="30500">
            <a:spAutoFit/>
          </a:bodyPr>
          <a:lstStyle>
            <a:defPPr>
              <a:defRPr lang="ru-RU"/>
            </a:defPPr>
            <a:lvl1pPr marL="0" algn="l" defTabSz="914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ru-RU" sz="1000" b="1">
                <a:solidFill>
                  <a:srgbClr val="000000"/>
                </a:solidFill>
                <a:latin typeface="Times New Roman"/>
                <a:cs typeface="Times New Roman"/>
              </a:rPr>
              <a:t>М-5</a:t>
            </a:r>
            <a:endParaRPr lang="ru-RU" sz="1000" b="1">
              <a:solidFill>
                <a:srgbClr val="000000"/>
              </a:solidFill>
              <a:latin typeface="Times New Roman"/>
              <a:cs typeface="Times New Roman"/>
            </a:endParaRPr>
          </a:p>
        </p:txBody>
      </p:sp>
      <p:sp>
        <p:nvSpPr>
          <p:cNvPr id="394" name="Text Box 182"/>
          <p:cNvSpPr txBox="1">
            <a:spLocks noChangeArrowheads="1"/>
          </p:cNvSpPr>
          <p:nvPr/>
        </p:nvSpPr>
        <p:spPr bwMode="auto">
          <a:xfrm>
            <a:off x="8847598" y="3299401"/>
            <a:ext cx="676144" cy="215484"/>
          </a:xfrm>
          <a:prstGeom prst="rect">
            <a:avLst/>
          </a:prstGeom>
          <a:noFill/>
          <a:ln>
            <a:noFill/>
          </a:ln>
        </p:spPr>
        <p:txBody>
          <a:bodyPr wrap="square" lIns="60993" tIns="30500" rIns="60993" bIns="30500">
            <a:spAutoFit/>
          </a:bodyPr>
          <a:lstStyle>
            <a:defPPr>
              <a:defRPr lang="ru-RU"/>
            </a:defPPr>
            <a:lvl1pPr marL="0" algn="l" defTabSz="914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ru-RU" sz="1000" b="1">
                <a:solidFill>
                  <a:srgbClr val="000000"/>
                </a:solidFill>
                <a:latin typeface="Times New Roman"/>
                <a:cs typeface="Times New Roman"/>
              </a:rPr>
              <a:t>Р-178</a:t>
            </a:r>
            <a:endParaRPr lang="ru-RU" sz="1000" b="1">
              <a:solidFill>
                <a:srgbClr val="000000"/>
              </a:solidFill>
              <a:latin typeface="Times New Roman"/>
              <a:cs typeface="Times New Roman"/>
            </a:endParaRPr>
          </a:p>
        </p:txBody>
      </p:sp>
      <p:sp>
        <p:nvSpPr>
          <p:cNvPr id="395" name="Text Box 182"/>
          <p:cNvSpPr txBox="1">
            <a:spLocks noChangeArrowheads="1"/>
          </p:cNvSpPr>
          <p:nvPr/>
        </p:nvSpPr>
        <p:spPr bwMode="auto">
          <a:xfrm>
            <a:off x="5892875" y="2455731"/>
            <a:ext cx="1350025" cy="215484"/>
          </a:xfrm>
          <a:prstGeom prst="rect">
            <a:avLst/>
          </a:prstGeom>
          <a:noFill/>
          <a:ln>
            <a:noFill/>
          </a:ln>
        </p:spPr>
        <p:txBody>
          <a:bodyPr wrap="square" lIns="60993" tIns="30500" rIns="60993" bIns="30500">
            <a:spAutoFit/>
          </a:bodyPr>
          <a:lstStyle>
            <a:defPPr>
              <a:defRPr lang="ru-RU"/>
            </a:defPPr>
            <a:lvl1pPr marL="0" algn="l" defTabSz="914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ru-RU" sz="1000" b="1">
                <a:solidFill>
                  <a:srgbClr val="000000"/>
                </a:solidFill>
                <a:latin typeface="Times New Roman"/>
                <a:cs typeface="Times New Roman"/>
              </a:rPr>
              <a:t>Р-158</a:t>
            </a:r>
            <a:endParaRPr/>
          </a:p>
        </p:txBody>
      </p:sp>
      <p:sp>
        <p:nvSpPr>
          <p:cNvPr id="396" name="Text Box 182"/>
          <p:cNvSpPr txBox="1">
            <a:spLocks noChangeArrowheads="1"/>
          </p:cNvSpPr>
          <p:nvPr/>
        </p:nvSpPr>
        <p:spPr bwMode="auto">
          <a:xfrm>
            <a:off x="3269343" y="5938190"/>
            <a:ext cx="676144" cy="215484"/>
          </a:xfrm>
          <a:prstGeom prst="rect">
            <a:avLst/>
          </a:prstGeom>
          <a:noFill/>
          <a:ln>
            <a:noFill/>
          </a:ln>
        </p:spPr>
        <p:txBody>
          <a:bodyPr wrap="square" lIns="60993" tIns="30500" rIns="60993" bIns="30500">
            <a:spAutoFit/>
          </a:bodyPr>
          <a:lstStyle>
            <a:defPPr>
              <a:defRPr lang="ru-RU"/>
            </a:defPPr>
            <a:lvl1pPr marL="0" algn="l" defTabSz="914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ru-RU" sz="1000" b="1">
                <a:solidFill>
                  <a:srgbClr val="000000"/>
                </a:solidFill>
                <a:latin typeface="Times New Roman"/>
                <a:cs typeface="Times New Roman"/>
              </a:rPr>
              <a:t>М-5</a:t>
            </a:r>
            <a:endParaRPr lang="ru-RU" sz="1000" b="1">
              <a:solidFill>
                <a:srgbClr val="000000"/>
              </a:solidFill>
              <a:latin typeface="Times New Roman"/>
              <a:cs typeface="Times New Roman"/>
            </a:endParaRPr>
          </a:p>
        </p:txBody>
      </p:sp>
      <p:pic>
        <p:nvPicPr>
          <p:cNvPr id="399" name="Рисунок 398"/>
          <p:cNvPicPr>
            <a:picLocks noChangeAspect="1"/>
          </p:cNvPicPr>
          <p:nvPr/>
        </p:nvPicPr>
        <p:blipFill>
          <a:blip r:embed="rId4"/>
          <a:stretch/>
        </p:blipFill>
        <p:spPr bwMode="auto">
          <a:xfrm>
            <a:off x="6532" y="1005726"/>
            <a:ext cx="2890236" cy="1557747"/>
          </a:xfrm>
          <a:prstGeom prst="rect">
            <a:avLst/>
          </a:prstGeom>
          <a:noFill/>
          <a:ln w="6350">
            <a:solidFill>
              <a:schemeClr val="tx1"/>
            </a:solidFill>
          </a:ln>
        </p:spPr>
      </p:pic>
      <p:sp>
        <p:nvSpPr>
          <p:cNvPr id="397" name="Rectangle 152"/>
          <p:cNvSpPr>
            <a:spLocks noChangeArrowheads="1"/>
          </p:cNvSpPr>
          <p:nvPr/>
        </p:nvSpPr>
        <p:spPr bwMode="auto">
          <a:xfrm>
            <a:off x="10445599" y="6303032"/>
            <a:ext cx="1728000" cy="538609"/>
          </a:xfrm>
          <a:prstGeom prst="rect">
            <a:avLst/>
          </a:prstGeom>
          <a:solidFill>
            <a:schemeClr val="bg1">
              <a:alpha val="96861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 lIns="22553" tIns="0" rIns="22553" bIns="0" anchor="ctr">
            <a:spAutoFit/>
          </a:bodyPr>
          <a:lstStyle/>
          <a:p>
            <a:pPr defTabSz="1727942">
              <a:spcBef>
                <a:spcPts val="0"/>
              </a:spcBef>
              <a:defRPr/>
            </a:pPr>
            <a:r>
              <a:rPr lang="ru-RU" sz="700">
                <a:latin typeface="Times New Roman"/>
                <a:cs typeface="Times New Roman"/>
              </a:rPr>
              <a:t>ГУ МЧС России по Республике Мордовия</a:t>
            </a:r>
            <a:endParaRPr lang="ru-RU" sz="700" i="1" u="sng">
              <a:latin typeface="Times New Roman"/>
              <a:cs typeface="Times New Roman"/>
            </a:endParaRPr>
          </a:p>
          <a:p>
            <a:pPr defTabSz="1727942">
              <a:spcBef>
                <a:spcPts val="0"/>
              </a:spcBef>
              <a:defRPr/>
            </a:pPr>
            <a:r>
              <a:rPr lang="ru-RU" sz="700">
                <a:latin typeface="Times New Roman"/>
                <a:cs typeface="Times New Roman"/>
              </a:rPr>
              <a:t>АРМ №5 </a:t>
            </a:r>
            <a:endParaRPr/>
          </a:p>
          <a:p>
            <a:pPr defTabSz="1727942">
              <a:spcBef>
                <a:spcPts val="0"/>
              </a:spcBef>
              <a:defRPr/>
            </a:pPr>
            <a:r>
              <a:rPr lang="ru-RU" sz="700">
                <a:latin typeface="Times New Roman"/>
                <a:cs typeface="Times New Roman"/>
              </a:rPr>
              <a:t>12:00 </a:t>
            </a:r>
            <a:r>
              <a:rPr lang="ru-RU" sz="700">
                <a:latin typeface="Times New Roman"/>
                <a:cs typeface="Times New Roman"/>
              </a:rPr>
              <a:t>15.</a:t>
            </a:r>
            <a:r>
              <a:rPr lang="en-US" sz="700">
                <a:latin typeface="Times New Roman"/>
                <a:cs typeface="Times New Roman"/>
              </a:rPr>
              <a:t>0</a:t>
            </a:r>
            <a:r>
              <a:rPr lang="ru-RU" sz="700">
                <a:latin typeface="Times New Roman"/>
                <a:cs typeface="Times New Roman"/>
              </a:rPr>
              <a:t>5.202</a:t>
            </a:r>
            <a:r>
              <a:rPr lang="en-US" sz="700">
                <a:latin typeface="Times New Roman"/>
                <a:cs typeface="Times New Roman"/>
              </a:rPr>
              <a:t>5</a:t>
            </a:r>
            <a:endParaRPr lang="ru-RU" sz="700">
              <a:latin typeface="Times New Roman"/>
              <a:cs typeface="Times New Roman"/>
            </a:endParaRPr>
          </a:p>
          <a:p>
            <a:pPr defTabSz="1727942">
              <a:spcBef>
                <a:spcPts val="0"/>
              </a:spcBef>
              <a:defRPr/>
            </a:pPr>
            <a:r>
              <a:rPr lang="ru-RU" sz="700">
                <a:latin typeface="Times New Roman"/>
                <a:cs typeface="Times New Roman"/>
              </a:rPr>
              <a:t>Исп. </a:t>
            </a:r>
            <a:r>
              <a:rPr lang="ru-RU" sz="700">
                <a:latin typeface="Times New Roman"/>
                <a:cs typeface="Times New Roman"/>
              </a:rPr>
              <a:t>Храмова</a:t>
            </a:r>
            <a:r>
              <a:rPr lang="ru-RU" sz="700">
                <a:latin typeface="Times New Roman"/>
                <a:cs typeface="Times New Roman"/>
              </a:rPr>
              <a:t> М.Н.</a:t>
            </a:r>
            <a:endParaRPr lang="ru-RU" sz="700">
              <a:latin typeface="Times New Roman"/>
              <a:cs typeface="Times New Roman"/>
            </a:endParaRPr>
          </a:p>
          <a:p>
            <a:pPr defTabSz="1727942">
              <a:spcBef>
                <a:spcPts val="0"/>
              </a:spcBef>
              <a:defRPr/>
            </a:pPr>
            <a:r>
              <a:rPr lang="ru-RU" sz="700">
                <a:latin typeface="Times New Roman"/>
                <a:cs typeface="Times New Roman"/>
              </a:rPr>
              <a:t>Тел. 36-160-105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theme/_rels/theme1.xml.rels><?xml version="1.0" encoding="UTF-8" standalone="yes"?><Relationships xmlns="http://schemas.openxmlformats.org/package/2006/relationships"></Relationships>
</file>

<file path=ppt/theme/theme1.xml><?xml version="1.0" encoding="utf-8"?>
<a:theme xmlns:a="http://schemas.openxmlformats.org/drawingml/2006/main" xmlns:r="http://schemas.openxmlformats.org/officeDocument/2006/relationships" xmlns:p="http://schemas.openxmlformats.org/presentation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Arial"/>
        <a:cs typeface="Arial"/>
      </a:majorFont>
      <a:minorFont>
        <a:latin typeface="Calibri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0</Words>
  <Application>r7-office/2024.3.2.622</Application>
  <DocSecurity>0</DocSecurity>
  <PresentationFormat>Широкоэкранный</PresentationFormat>
  <Paragraphs>0</Paragraphs>
  <Slides>4</Slides>
  <Notes>4</Notes>
  <HiddenSlides>0</HiddenSlides>
  <MMClips>2</MMClips>
  <ScaleCrop>0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Theme 1</vt:lpstr>
      <vt:lpstr>Slide 1</vt:lpstr>
      <vt:lpstr>Slide 2</vt:lpstr>
      <vt:lpstr>Slide 3</vt:lpstr>
      <vt:lpstr>Slide 4</vt:lpstr>
    </vt:vector>
  </TitlesOfParts>
  <Manager/>
  <Company/>
  <LinksUpToDate>0</LinksUpToDate>
  <SharedDoc>0</SharedDoc>
  <HyperlinkBase/>
  <HyperlinksChanged>0</HyperlinksChanged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subject/>
  <dc:creator>Родионов Александр Александрович</dc:creator>
  <cp:keywords/>
  <dc:description/>
  <dc:identifier/>
  <dc:language/>
  <cp:lastModifiedBy>Аноним</cp:lastModifiedBy>
  <cp:revision>697</cp:revision>
  <dcterms:created xsi:type="dcterms:W3CDTF">2019-08-03T04:06:07Z</dcterms:created>
  <dcterms:modified xsi:type="dcterms:W3CDTF">2025-05-15T12:15:34Z</dcterms:modified>
  <cp:category/>
  <cp:contentStatus/>
  <cp:version/>
</cp:coreProperties>
</file>