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49" r:id="rId2"/>
    <p:sldId id="357" r:id="rId3"/>
    <p:sldId id="358" r:id="rId4"/>
    <p:sldId id="359" r:id="rId5"/>
    <p:sldId id="354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329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722989"/>
            <a:ext cx="12190003" cy="6118652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3" name="Прямоугольник 422"/>
          <p:cNvSpPr/>
          <p:nvPr/>
        </p:nvSpPr>
        <p:spPr>
          <a:xfrm>
            <a:off x="5477750" y="4882892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74" name="Скругленный прямоугольник 473"/>
          <p:cNvSpPr/>
          <p:nvPr/>
        </p:nvSpPr>
        <p:spPr>
          <a:xfrm>
            <a:off x="5474680" y="466723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75" name="Прямоугольник 474"/>
          <p:cNvSpPr/>
          <p:nvPr/>
        </p:nvSpPr>
        <p:spPr bwMode="auto">
          <a:xfrm>
            <a:off x="5735070" y="467626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6" name="TextBox 23"/>
          <p:cNvSpPr txBox="1"/>
          <p:nvPr/>
        </p:nvSpPr>
        <p:spPr>
          <a:xfrm>
            <a:off x="5469586" y="4419140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7" name="TextBox 23"/>
          <p:cNvSpPr txBox="1"/>
          <p:nvPr/>
        </p:nvSpPr>
        <p:spPr>
          <a:xfrm>
            <a:off x="5825953" y="4419140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8" name="TextBox 10"/>
          <p:cNvSpPr txBox="1"/>
          <p:nvPr/>
        </p:nvSpPr>
        <p:spPr>
          <a:xfrm>
            <a:off x="5247106" y="4236521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79" name="TextBox 10"/>
          <p:cNvSpPr txBox="1"/>
          <p:nvPr/>
        </p:nvSpPr>
        <p:spPr>
          <a:xfrm>
            <a:off x="6314814" y="4058609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80" name="TextBox 23"/>
          <p:cNvSpPr txBox="1"/>
          <p:nvPr/>
        </p:nvSpPr>
        <p:spPr>
          <a:xfrm>
            <a:off x="6251322" y="4217745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" name="TextBox 23"/>
          <p:cNvSpPr txBox="1"/>
          <p:nvPr/>
        </p:nvSpPr>
        <p:spPr>
          <a:xfrm>
            <a:off x="6627440" y="42177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2" name="Прямоугольник 481"/>
          <p:cNvSpPr/>
          <p:nvPr/>
        </p:nvSpPr>
        <p:spPr bwMode="auto">
          <a:xfrm>
            <a:off x="6576006" y="4455275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3" name="Прямоугольник 482"/>
          <p:cNvSpPr/>
          <p:nvPr/>
        </p:nvSpPr>
        <p:spPr>
          <a:xfrm>
            <a:off x="6382340" y="4660557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4" name="Скругленный прямоугольник 483"/>
          <p:cNvSpPr/>
          <p:nvPr/>
        </p:nvSpPr>
        <p:spPr>
          <a:xfrm>
            <a:off x="6363978" y="444623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36-160-105</a:t>
            </a: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" y="722989"/>
            <a:ext cx="12183413" cy="6135011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Прямоугольник 419"/>
          <p:cNvSpPr/>
          <p:nvPr/>
        </p:nvSpPr>
        <p:spPr>
          <a:xfrm>
            <a:off x="5477750" y="4882892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37" name="Скругленный прямоугольник 436"/>
          <p:cNvSpPr/>
          <p:nvPr/>
        </p:nvSpPr>
        <p:spPr>
          <a:xfrm>
            <a:off x="5474680" y="466723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8" name="Прямоугольник 437"/>
          <p:cNvSpPr/>
          <p:nvPr/>
        </p:nvSpPr>
        <p:spPr bwMode="auto">
          <a:xfrm>
            <a:off x="5735070" y="467626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9" name="TextBox 23"/>
          <p:cNvSpPr txBox="1"/>
          <p:nvPr/>
        </p:nvSpPr>
        <p:spPr>
          <a:xfrm>
            <a:off x="5469586" y="4419140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" name="TextBox 23"/>
          <p:cNvSpPr txBox="1"/>
          <p:nvPr/>
        </p:nvSpPr>
        <p:spPr>
          <a:xfrm>
            <a:off x="5825953" y="4419140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1" name="TextBox 10"/>
          <p:cNvSpPr txBox="1"/>
          <p:nvPr/>
        </p:nvSpPr>
        <p:spPr>
          <a:xfrm>
            <a:off x="5247106" y="4236521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42" name="TextBox 10"/>
          <p:cNvSpPr txBox="1"/>
          <p:nvPr/>
        </p:nvSpPr>
        <p:spPr>
          <a:xfrm>
            <a:off x="6314814" y="4058609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43" name="TextBox 23"/>
          <p:cNvSpPr txBox="1"/>
          <p:nvPr/>
        </p:nvSpPr>
        <p:spPr>
          <a:xfrm>
            <a:off x="6251322" y="4217745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4" name="TextBox 23"/>
          <p:cNvSpPr txBox="1"/>
          <p:nvPr/>
        </p:nvSpPr>
        <p:spPr>
          <a:xfrm>
            <a:off x="6627440" y="42177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5" name="Прямоугольник 444"/>
          <p:cNvSpPr/>
          <p:nvPr/>
        </p:nvSpPr>
        <p:spPr bwMode="auto">
          <a:xfrm>
            <a:off x="6576006" y="4455275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6" name="Прямоугольник 445"/>
          <p:cNvSpPr/>
          <p:nvPr/>
        </p:nvSpPr>
        <p:spPr>
          <a:xfrm>
            <a:off x="6382340" y="4660557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8" name="Скругленный прямоугольник 447"/>
          <p:cNvSpPr/>
          <p:nvPr/>
        </p:nvSpPr>
        <p:spPr>
          <a:xfrm>
            <a:off x="6363978" y="444623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6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36-160-105</a:t>
            </a:r>
          </a:p>
        </p:txBody>
      </p:sp>
    </p:spTree>
    <p:extLst>
      <p:ext uri="{BB962C8B-B14F-4D97-AF65-F5344CB8AC3E}">
        <p14:creationId xmlns:p14="http://schemas.microsoft.com/office/powerpoint/2010/main" val="4034617607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" y="722989"/>
            <a:ext cx="12194651" cy="613501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7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36-160-105</a:t>
            </a:r>
          </a:p>
        </p:txBody>
      </p:sp>
    </p:spTree>
    <p:extLst>
      <p:ext uri="{BB962C8B-B14F-4D97-AF65-F5344CB8AC3E}">
        <p14:creationId xmlns:p14="http://schemas.microsoft.com/office/powerpoint/2010/main" val="1563715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2989"/>
            <a:ext cx="12159273" cy="613501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Прямоугольник 403"/>
          <p:cNvSpPr/>
          <p:nvPr/>
        </p:nvSpPr>
        <p:spPr>
          <a:xfrm>
            <a:off x="313083" y="1482651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07" name="Скругленный прямоугольник 406"/>
          <p:cNvSpPr/>
          <p:nvPr/>
        </p:nvSpPr>
        <p:spPr>
          <a:xfrm>
            <a:off x="310013" y="1266992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08" name="Прямоугольник 407"/>
          <p:cNvSpPr/>
          <p:nvPr/>
        </p:nvSpPr>
        <p:spPr bwMode="auto">
          <a:xfrm>
            <a:off x="570403" y="1276028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TextBox 23"/>
          <p:cNvSpPr txBox="1"/>
          <p:nvPr/>
        </p:nvSpPr>
        <p:spPr>
          <a:xfrm>
            <a:off x="304919" y="101889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TextBox 23"/>
          <p:cNvSpPr txBox="1"/>
          <p:nvPr/>
        </p:nvSpPr>
        <p:spPr>
          <a:xfrm>
            <a:off x="661286" y="101889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TextBox 10"/>
          <p:cNvSpPr txBox="1"/>
          <p:nvPr/>
        </p:nvSpPr>
        <p:spPr>
          <a:xfrm>
            <a:off x="82439" y="836280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14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36-160-105</a:t>
            </a:r>
          </a:p>
        </p:txBody>
      </p:sp>
    </p:spTree>
    <p:extLst>
      <p:ext uri="{BB962C8B-B14F-4D97-AF65-F5344CB8AC3E}">
        <p14:creationId xmlns:p14="http://schemas.microsoft.com/office/powerpoint/2010/main" val="4033887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 rotWithShape="1">
          <a:blip r:embed="rId2"/>
          <a:srcRect l="7056" t="8669" r="16027" b="16253"/>
          <a:stretch/>
        </p:blipFill>
        <p:spPr>
          <a:xfrm>
            <a:off x="-7937" y="-16360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ФЕДЕРАЛЬНОЙ (РЕГИОНАЛЬНОЙ) АВТОМОБИЛЬНОЙ ДОРОГЕ В РЕСПУБЛИКЕ МОРДОВИЯ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.08.2025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Полилиния 384"/>
          <p:cNvSpPr/>
          <p:nvPr/>
        </p:nvSpPr>
        <p:spPr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Полилиния 385"/>
          <p:cNvSpPr/>
          <p:nvPr/>
        </p:nvSpPr>
        <p:spPr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58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федеральной автодороги 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2" y="3578779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Р-178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Р-158</a:t>
            </a:r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-7937" y="739232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7" name="Рисунок 3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" y="998365"/>
            <a:ext cx="2890236" cy="1557747"/>
          </a:xfrm>
          <a:prstGeom prst="rect">
            <a:avLst/>
          </a:prstGeom>
          <a:noFill/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 contourW="31750">
            <a:contourClr>
              <a:srgbClr val="181DF8"/>
            </a:contourClr>
          </a:sp3d>
        </p:spPr>
      </p:pic>
      <p:sp>
        <p:nvSpPr>
          <p:cNvPr id="399" name="Rectangle 152"/>
          <p:cNvSpPr>
            <a:spLocks noChangeArrowheads="1"/>
          </p:cNvSpPr>
          <p:nvPr/>
        </p:nvSpPr>
        <p:spPr bwMode="auto">
          <a:xfrm>
            <a:off x="10465120" y="6319391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en-US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36-160-105</a:t>
            </a:r>
          </a:p>
        </p:txBody>
      </p:sp>
    </p:spTree>
    <p:extLst>
      <p:ext uri="{BB962C8B-B14F-4D97-AF65-F5344CB8AC3E}">
        <p14:creationId xmlns:p14="http://schemas.microsoft.com/office/powerpoint/2010/main" val="4874852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8082</TotalTime>
  <Words>517</Words>
  <Application>Microsoft Office PowerPoint</Application>
  <PresentationFormat>Широкоэкранный</PresentationFormat>
  <Paragraphs>153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АРМ5</cp:lastModifiedBy>
  <cp:revision>714</cp:revision>
  <cp:lastPrinted>2020-12-03T08:05:56Z</cp:lastPrinted>
  <dcterms:created xsi:type="dcterms:W3CDTF">2019-08-03T04:06:07Z</dcterms:created>
  <dcterms:modified xsi:type="dcterms:W3CDTF">2025-08-22T09:19:03Z</dcterms:modified>
</cp:coreProperties>
</file>