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842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18.05.2026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18.05.2026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18.05.2026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18.05.2026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" t="5482" r="6921"/>
          <a:stretch/>
        </p:blipFill>
        <p:spPr>
          <a:xfrm>
            <a:off x="10048" y="753626"/>
            <a:ext cx="10329706" cy="7450529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ru-RU" dirty="0" smtClean="0"/>
              <a:t>19.05.2026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18.05.2026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5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Кокурина</a:t>
            </a:r>
            <a:r>
              <a:rPr lang="ru-RU" alt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Ю.П.</a:t>
            </a:r>
            <a:endParaRPr lang="ru-RU" alt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76696"/>
            <a:ext cx="1305107" cy="152421"/>
          </a:xfrm>
          <a:prstGeom prst="rect">
            <a:avLst/>
          </a:prstGeom>
        </p:spPr>
      </p:pic>
      <p:sp>
        <p:nvSpPr>
          <p:cNvPr id="105" name="TextBox 10"/>
          <p:cNvSpPr txBox="1"/>
          <p:nvPr/>
        </p:nvSpPr>
        <p:spPr bwMode="auto">
          <a:xfrm>
            <a:off x="3217028" y="5300851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3"/>
          <p:cNvSpPr txBox="1"/>
          <p:nvPr/>
        </p:nvSpPr>
        <p:spPr bwMode="auto">
          <a:xfrm>
            <a:off x="3778609" y="5434294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5" name="TextBox 23"/>
          <p:cNvSpPr txBox="1"/>
          <p:nvPr/>
        </p:nvSpPr>
        <p:spPr bwMode="auto">
          <a:xfrm>
            <a:off x="4670746" y="6494158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6" name="TextBox 23"/>
          <p:cNvSpPr txBox="1"/>
          <p:nvPr/>
        </p:nvSpPr>
        <p:spPr bwMode="auto">
          <a:xfrm>
            <a:off x="4362319" y="649066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7" name="TextBox 23"/>
          <p:cNvSpPr txBox="1"/>
          <p:nvPr/>
        </p:nvSpPr>
        <p:spPr bwMode="auto">
          <a:xfrm>
            <a:off x="4452913" y="595242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8" name="TextBox 23"/>
          <p:cNvSpPr txBox="1"/>
          <p:nvPr/>
        </p:nvSpPr>
        <p:spPr bwMode="auto">
          <a:xfrm>
            <a:off x="3512462" y="5432607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279109" y="5442893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177592" y="595865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080863" y="649575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10"/>
          <p:cNvSpPr txBox="1"/>
          <p:nvPr/>
        </p:nvSpPr>
        <p:spPr bwMode="auto">
          <a:xfrm>
            <a:off x="4205589" y="5806243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0"/>
          <p:cNvSpPr txBox="1"/>
          <p:nvPr/>
        </p:nvSpPr>
        <p:spPr bwMode="auto">
          <a:xfrm>
            <a:off x="4113419" y="6343044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Прямоугольник 123"/>
          <p:cNvSpPr/>
          <p:nvPr/>
        </p:nvSpPr>
        <p:spPr bwMode="auto">
          <a:xfrm>
            <a:off x="3433612" y="5601593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10801/33813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Прямоугольник 124"/>
          <p:cNvSpPr/>
          <p:nvPr/>
        </p:nvSpPr>
        <p:spPr bwMode="auto">
          <a:xfrm>
            <a:off x="4436007" y="6142954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2532/6373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Прямоугольник 125"/>
          <p:cNvSpPr/>
          <p:nvPr/>
        </p:nvSpPr>
        <p:spPr bwMode="auto">
          <a:xfrm>
            <a:off x="4315158" y="6703969"/>
            <a:ext cx="609721" cy="14606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6588/11286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TextBox 10"/>
          <p:cNvSpPr txBox="1"/>
          <p:nvPr/>
        </p:nvSpPr>
        <p:spPr bwMode="auto">
          <a:xfrm>
            <a:off x="987609" y="3752587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TextBox 23"/>
          <p:cNvSpPr txBox="1"/>
          <p:nvPr/>
        </p:nvSpPr>
        <p:spPr bwMode="auto">
          <a:xfrm>
            <a:off x="1525352" y="389095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1218045" y="3888761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923650" y="389911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10"/>
          <p:cNvSpPr txBox="1"/>
          <p:nvPr/>
        </p:nvSpPr>
        <p:spPr bwMode="auto">
          <a:xfrm>
            <a:off x="1907824" y="3500637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2478909" y="36505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2190950" y="364784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9" name="TextBox 23"/>
          <p:cNvSpPr txBox="1"/>
          <p:nvPr/>
        </p:nvSpPr>
        <p:spPr bwMode="auto">
          <a:xfrm>
            <a:off x="1896556" y="365820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0" name="TextBox 10"/>
          <p:cNvSpPr txBox="1"/>
          <p:nvPr/>
        </p:nvSpPr>
        <p:spPr bwMode="auto">
          <a:xfrm>
            <a:off x="973218" y="5780212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TextBox 23"/>
          <p:cNvSpPr txBox="1"/>
          <p:nvPr/>
        </p:nvSpPr>
        <p:spPr bwMode="auto">
          <a:xfrm>
            <a:off x="1506704" y="5897188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2" name="TextBox 23"/>
          <p:cNvSpPr txBox="1"/>
          <p:nvPr/>
        </p:nvSpPr>
        <p:spPr bwMode="auto">
          <a:xfrm>
            <a:off x="1262924" y="589615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3" name="TextBox 23"/>
          <p:cNvSpPr txBox="1"/>
          <p:nvPr/>
        </p:nvSpPr>
        <p:spPr bwMode="auto">
          <a:xfrm>
            <a:off x="968530" y="590651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4" name="TextBox 10"/>
          <p:cNvSpPr txBox="1"/>
          <p:nvPr/>
        </p:nvSpPr>
        <p:spPr bwMode="auto">
          <a:xfrm>
            <a:off x="1583963" y="5177156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1685102" y="4465853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TextBox 23"/>
          <p:cNvSpPr txBox="1"/>
          <p:nvPr/>
        </p:nvSpPr>
        <p:spPr bwMode="auto">
          <a:xfrm>
            <a:off x="2049375" y="5313013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1800717" y="5317830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1506322" y="5328185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3444558" y="3688513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3979217" y="383797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3671910" y="38357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3377516" y="384612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8" name="TextBox 10"/>
          <p:cNvSpPr txBox="1"/>
          <p:nvPr/>
        </p:nvSpPr>
        <p:spPr bwMode="auto">
          <a:xfrm>
            <a:off x="3345712" y="444034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3"/>
          <p:cNvSpPr txBox="1"/>
          <p:nvPr/>
        </p:nvSpPr>
        <p:spPr bwMode="auto">
          <a:xfrm>
            <a:off x="3930933" y="4565043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3681639" y="4573151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3396450" y="457256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TextBox 10"/>
          <p:cNvSpPr txBox="1"/>
          <p:nvPr/>
        </p:nvSpPr>
        <p:spPr bwMode="auto">
          <a:xfrm>
            <a:off x="4525697" y="4589019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3"/>
          <p:cNvSpPr txBox="1"/>
          <p:nvPr/>
        </p:nvSpPr>
        <p:spPr bwMode="auto">
          <a:xfrm>
            <a:off x="5107830" y="4714956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4789232" y="471447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4508824" y="471584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10"/>
          <p:cNvSpPr txBox="1"/>
          <p:nvPr/>
        </p:nvSpPr>
        <p:spPr bwMode="auto">
          <a:xfrm>
            <a:off x="5108009" y="5390505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TextBox 23"/>
          <p:cNvSpPr txBox="1"/>
          <p:nvPr/>
        </p:nvSpPr>
        <p:spPr bwMode="auto">
          <a:xfrm>
            <a:off x="5637795" y="549437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9" name="TextBox 23"/>
          <p:cNvSpPr txBox="1"/>
          <p:nvPr/>
        </p:nvSpPr>
        <p:spPr bwMode="auto">
          <a:xfrm>
            <a:off x="5404281" y="549144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5180522" y="54861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TextBox 10"/>
          <p:cNvSpPr txBox="1"/>
          <p:nvPr/>
        </p:nvSpPr>
        <p:spPr bwMode="auto">
          <a:xfrm>
            <a:off x="5956754" y="419440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TextBox 10"/>
          <p:cNvSpPr txBox="1"/>
          <p:nvPr/>
        </p:nvSpPr>
        <p:spPr bwMode="auto">
          <a:xfrm>
            <a:off x="5905860" y="4680873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TextBox 23"/>
          <p:cNvSpPr txBox="1"/>
          <p:nvPr/>
        </p:nvSpPr>
        <p:spPr bwMode="auto">
          <a:xfrm>
            <a:off x="6385438" y="483348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6" name="TextBox 23"/>
          <p:cNvSpPr txBox="1"/>
          <p:nvPr/>
        </p:nvSpPr>
        <p:spPr bwMode="auto">
          <a:xfrm>
            <a:off x="6140459" y="481491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7" name="TextBox 23"/>
          <p:cNvSpPr txBox="1"/>
          <p:nvPr/>
        </p:nvSpPr>
        <p:spPr bwMode="auto">
          <a:xfrm>
            <a:off x="5901373" y="481671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463938" y="430757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210005" y="430559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943180" y="430921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10"/>
          <p:cNvSpPr txBox="1"/>
          <p:nvPr/>
        </p:nvSpPr>
        <p:spPr bwMode="auto">
          <a:xfrm>
            <a:off x="6057681" y="320046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6625408" y="331894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5" name="TextBox 23"/>
          <p:cNvSpPr txBox="1"/>
          <p:nvPr/>
        </p:nvSpPr>
        <p:spPr bwMode="auto">
          <a:xfrm>
            <a:off x="6299818" y="328578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6" name="TextBox 23"/>
          <p:cNvSpPr txBox="1"/>
          <p:nvPr/>
        </p:nvSpPr>
        <p:spPr bwMode="auto">
          <a:xfrm>
            <a:off x="6005424" y="32961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6949913" y="261041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6642605" y="260821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TextBox 23"/>
          <p:cNvSpPr txBox="1"/>
          <p:nvPr/>
        </p:nvSpPr>
        <p:spPr bwMode="auto">
          <a:xfrm>
            <a:off x="6348211" y="261856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0" name="TextBox 10"/>
          <p:cNvSpPr txBox="1"/>
          <p:nvPr/>
        </p:nvSpPr>
        <p:spPr bwMode="auto">
          <a:xfrm>
            <a:off x="7192631" y="278109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TextBox 23"/>
          <p:cNvSpPr txBox="1"/>
          <p:nvPr/>
        </p:nvSpPr>
        <p:spPr bwMode="auto">
          <a:xfrm>
            <a:off x="7829489" y="290768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2" name="TextBox 23"/>
          <p:cNvSpPr txBox="1"/>
          <p:nvPr/>
        </p:nvSpPr>
        <p:spPr bwMode="auto">
          <a:xfrm>
            <a:off x="7518829" y="29149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3" name="TextBox 23"/>
          <p:cNvSpPr txBox="1"/>
          <p:nvPr/>
        </p:nvSpPr>
        <p:spPr bwMode="auto">
          <a:xfrm>
            <a:off x="7224435" y="292527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5" name="TextBox 10"/>
          <p:cNvSpPr txBox="1"/>
          <p:nvPr/>
        </p:nvSpPr>
        <p:spPr bwMode="auto">
          <a:xfrm>
            <a:off x="7216115" y="3337885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TextBox 23"/>
          <p:cNvSpPr txBox="1"/>
          <p:nvPr/>
        </p:nvSpPr>
        <p:spPr bwMode="auto">
          <a:xfrm>
            <a:off x="7588323" y="348155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8" name="TextBox 23"/>
          <p:cNvSpPr txBox="1"/>
          <p:nvPr/>
        </p:nvSpPr>
        <p:spPr bwMode="auto">
          <a:xfrm>
            <a:off x="7273519" y="347361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9" name="TextBox 10"/>
          <p:cNvSpPr txBox="1"/>
          <p:nvPr/>
        </p:nvSpPr>
        <p:spPr bwMode="auto">
          <a:xfrm>
            <a:off x="7865430" y="420588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TextBox 23"/>
          <p:cNvSpPr txBox="1"/>
          <p:nvPr/>
        </p:nvSpPr>
        <p:spPr bwMode="auto">
          <a:xfrm>
            <a:off x="8324794" y="431764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2" name="TextBox 23"/>
          <p:cNvSpPr txBox="1"/>
          <p:nvPr/>
        </p:nvSpPr>
        <p:spPr bwMode="auto">
          <a:xfrm>
            <a:off x="7769197" y="432565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5" name="TextBox 23"/>
          <p:cNvSpPr txBox="1"/>
          <p:nvPr/>
        </p:nvSpPr>
        <p:spPr bwMode="auto">
          <a:xfrm>
            <a:off x="7283650" y="422815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6" name="TextBox 23"/>
          <p:cNvSpPr txBox="1"/>
          <p:nvPr/>
        </p:nvSpPr>
        <p:spPr bwMode="auto">
          <a:xfrm>
            <a:off x="7020404" y="425636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7" name="TextBox 23"/>
          <p:cNvSpPr txBox="1"/>
          <p:nvPr/>
        </p:nvSpPr>
        <p:spPr bwMode="auto">
          <a:xfrm>
            <a:off x="6770791" y="424319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9" name="Полилиния 208"/>
          <p:cNvSpPr/>
          <p:nvPr/>
        </p:nvSpPr>
        <p:spPr>
          <a:xfrm>
            <a:off x="6313429" y="532654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0" name="TextBox 10"/>
          <p:cNvSpPr txBox="1"/>
          <p:nvPr/>
        </p:nvSpPr>
        <p:spPr bwMode="auto">
          <a:xfrm>
            <a:off x="6203029" y="5582408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extBox 10"/>
          <p:cNvSpPr txBox="1"/>
          <p:nvPr/>
        </p:nvSpPr>
        <p:spPr bwMode="auto">
          <a:xfrm>
            <a:off x="6879380" y="4896926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TextBox 10"/>
          <p:cNvSpPr txBox="1"/>
          <p:nvPr/>
        </p:nvSpPr>
        <p:spPr bwMode="auto">
          <a:xfrm>
            <a:off x="5958146" y="5180762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TextBox 23"/>
          <p:cNvSpPr txBox="1"/>
          <p:nvPr/>
        </p:nvSpPr>
        <p:spPr bwMode="auto">
          <a:xfrm>
            <a:off x="6574686" y="529881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4" name="TextBox 23"/>
          <p:cNvSpPr txBox="1"/>
          <p:nvPr/>
        </p:nvSpPr>
        <p:spPr bwMode="auto">
          <a:xfrm>
            <a:off x="6315150" y="5290341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6" name="TextBox 23"/>
          <p:cNvSpPr txBox="1"/>
          <p:nvPr/>
        </p:nvSpPr>
        <p:spPr bwMode="auto">
          <a:xfrm>
            <a:off x="6735685" y="572762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7" name="TextBox 23"/>
          <p:cNvSpPr txBox="1"/>
          <p:nvPr/>
        </p:nvSpPr>
        <p:spPr bwMode="auto">
          <a:xfrm>
            <a:off x="6465541" y="571781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8" name="TextBox 23"/>
          <p:cNvSpPr txBox="1"/>
          <p:nvPr/>
        </p:nvSpPr>
        <p:spPr bwMode="auto">
          <a:xfrm>
            <a:off x="6218297" y="574120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9" name="TextBox 23"/>
          <p:cNvSpPr txBox="1"/>
          <p:nvPr/>
        </p:nvSpPr>
        <p:spPr bwMode="auto">
          <a:xfrm>
            <a:off x="7699187" y="50287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0" name="TextBox 23"/>
          <p:cNvSpPr txBox="1"/>
          <p:nvPr/>
        </p:nvSpPr>
        <p:spPr bwMode="auto">
          <a:xfrm>
            <a:off x="7391879" y="5026588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1" name="TextBox 23"/>
          <p:cNvSpPr txBox="1"/>
          <p:nvPr/>
        </p:nvSpPr>
        <p:spPr bwMode="auto">
          <a:xfrm>
            <a:off x="7097485" y="503694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2" name="Прямоугольник 221"/>
          <p:cNvSpPr/>
          <p:nvPr/>
        </p:nvSpPr>
        <p:spPr bwMode="auto">
          <a:xfrm>
            <a:off x="1179297" y="4081133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Прямоугольник 222"/>
          <p:cNvSpPr/>
          <p:nvPr/>
        </p:nvSpPr>
        <p:spPr bwMode="auto">
          <a:xfrm>
            <a:off x="2103942" y="3861580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5217/12747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Прямоугольник 223"/>
          <p:cNvSpPr/>
          <p:nvPr/>
        </p:nvSpPr>
        <p:spPr bwMode="auto">
          <a:xfrm>
            <a:off x="3632019" y="4042567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Прямоугольник 225"/>
          <p:cNvSpPr/>
          <p:nvPr/>
        </p:nvSpPr>
        <p:spPr bwMode="auto">
          <a:xfrm>
            <a:off x="1753426" y="5515421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7198/17925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Прямоугольник 226"/>
          <p:cNvSpPr/>
          <p:nvPr/>
        </p:nvSpPr>
        <p:spPr bwMode="auto">
          <a:xfrm>
            <a:off x="1238920" y="6089600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12459/37292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Прямоугольник 227"/>
          <p:cNvSpPr/>
          <p:nvPr/>
        </p:nvSpPr>
        <p:spPr bwMode="auto">
          <a:xfrm>
            <a:off x="3576193" y="4720221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Прямоугольник 228"/>
          <p:cNvSpPr/>
          <p:nvPr/>
        </p:nvSpPr>
        <p:spPr bwMode="auto">
          <a:xfrm>
            <a:off x="4611918" y="4913544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Прямоугольник 229"/>
          <p:cNvSpPr/>
          <p:nvPr/>
        </p:nvSpPr>
        <p:spPr bwMode="auto">
          <a:xfrm>
            <a:off x="5317740" y="5692362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12156/58133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Прямоугольник 230"/>
          <p:cNvSpPr/>
          <p:nvPr/>
        </p:nvSpPr>
        <p:spPr bwMode="auto">
          <a:xfrm>
            <a:off x="6623200" y="279461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2328/6159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Прямоугольник 231"/>
          <p:cNvSpPr/>
          <p:nvPr/>
        </p:nvSpPr>
        <p:spPr bwMode="auto">
          <a:xfrm>
            <a:off x="6258952" y="347681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233" name="Прямоугольник 232"/>
          <p:cNvSpPr/>
          <p:nvPr/>
        </p:nvSpPr>
        <p:spPr bwMode="auto">
          <a:xfrm>
            <a:off x="7446829" y="310044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Прямоугольник 233"/>
          <p:cNvSpPr/>
          <p:nvPr/>
        </p:nvSpPr>
        <p:spPr bwMode="auto">
          <a:xfrm>
            <a:off x="7578996" y="3675833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6316/16211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Прямоугольник 234"/>
          <p:cNvSpPr/>
          <p:nvPr/>
        </p:nvSpPr>
        <p:spPr bwMode="auto">
          <a:xfrm>
            <a:off x="6114907" y="450830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Прямоугольник 235"/>
          <p:cNvSpPr/>
          <p:nvPr/>
        </p:nvSpPr>
        <p:spPr bwMode="auto">
          <a:xfrm>
            <a:off x="6941900" y="441532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8605/28147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Прямоугольник 236"/>
          <p:cNvSpPr/>
          <p:nvPr/>
        </p:nvSpPr>
        <p:spPr bwMode="auto">
          <a:xfrm>
            <a:off x="7922365" y="450416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Прямоугольник 237"/>
          <p:cNvSpPr/>
          <p:nvPr/>
        </p:nvSpPr>
        <p:spPr bwMode="auto">
          <a:xfrm>
            <a:off x="6056215" y="5012923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12790/34296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Прямоугольник 238"/>
          <p:cNvSpPr/>
          <p:nvPr/>
        </p:nvSpPr>
        <p:spPr bwMode="auto">
          <a:xfrm>
            <a:off x="6150302" y="5462843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19641/349751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Прямоугольник 239"/>
          <p:cNvSpPr/>
          <p:nvPr/>
        </p:nvSpPr>
        <p:spPr bwMode="auto">
          <a:xfrm>
            <a:off x="6446498" y="5900243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5932/8873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Прямоугольник 240"/>
          <p:cNvSpPr/>
          <p:nvPr/>
        </p:nvSpPr>
        <p:spPr bwMode="auto">
          <a:xfrm>
            <a:off x="7215663" y="5211583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8227/11369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77997" y="5004461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4 и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5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электропередач 110 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19/329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>
                    <a:solidFill>
                      <a:prstClr val="black"/>
                    </a:solidFill>
                  </a:rPr>
                  <a:t>20</a:t>
                </a: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0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242" name="TextBox 10"/>
          <p:cNvSpPr txBox="1"/>
          <p:nvPr/>
        </p:nvSpPr>
        <p:spPr bwMode="auto">
          <a:xfrm>
            <a:off x="6152727" y="245221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>
                <a:solidFill>
                  <a:prstClr val="black"/>
                </a:solidFill>
              </a:rPr>
              <a:t>ГО </a:t>
            </a:r>
            <a:r>
              <a:rPr lang="ru-RU" sz="800" dirty="0" smtClean="0">
                <a:solidFill>
                  <a:prstClr val="black"/>
                </a:solidFill>
              </a:rPr>
              <a:t>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23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2310317" y="4562478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TextBox 23"/>
          <p:cNvSpPr txBox="1"/>
          <p:nvPr/>
        </p:nvSpPr>
        <p:spPr bwMode="auto">
          <a:xfrm>
            <a:off x="2021565" y="4593786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1727170" y="460414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5" name="Прямоугольник 224"/>
          <p:cNvSpPr/>
          <p:nvPr/>
        </p:nvSpPr>
        <p:spPr bwMode="auto">
          <a:xfrm>
            <a:off x="2003876" y="4777691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8027971" y="431500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11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5" name="TextBox 23"/>
          <p:cNvSpPr txBox="1"/>
          <p:nvPr/>
        </p:nvSpPr>
        <p:spPr bwMode="auto">
          <a:xfrm>
            <a:off x="6028732" y="528010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4796280" y="592338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7847407" y="3493506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10"/>
          <p:cNvSpPr txBox="1"/>
          <p:nvPr/>
        </p:nvSpPr>
        <p:spPr bwMode="auto">
          <a:xfrm>
            <a:off x="6745597" y="414509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554300</TotalTime>
  <Words>235</Words>
  <Application>Microsoft Office PowerPoint</Application>
  <PresentationFormat>Произвольный</PresentationFormat>
  <Paragraphs>135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24781</cp:revision>
  <cp:lastPrinted>2019-02-25T12:02:24Z</cp:lastPrinted>
  <dcterms:created xsi:type="dcterms:W3CDTF">2014-09-08T13:21:12Z</dcterms:created>
  <dcterms:modified xsi:type="dcterms:W3CDTF">2026-05-18T08:50:29Z</dcterms:modified>
</cp:coreProperties>
</file>