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3"/>
  </p:notesMasterIdLst>
  <p:handoutMasterIdLst>
    <p:handoutMasterId r:id="rId4"/>
  </p:handoutMasterIdLst>
  <p:sldIdLst>
    <p:sldId id="8484" r:id="rId2"/>
  </p:sldIdLst>
  <p:sldSz cx="10333038" cy="8208963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84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3243" userDrawn="1">
          <p15:clr>
            <a:srgbClr val="A4A3A4"/>
          </p15:clr>
        </p15:guide>
        <p15:guide id="5" pos="2160" userDrawn="1">
          <p15:clr>
            <a:srgbClr val="A4A3A4"/>
          </p15:clr>
        </p15:guide>
        <p15:guide id="6" orient="horz" pos="6895">
          <p15:clr>
            <a:srgbClr val="A4A3A4"/>
          </p15:clr>
        </p15:guide>
        <p15:guide id="7" orient="horz" pos="5171">
          <p15:clr>
            <a:srgbClr val="A4A3A4"/>
          </p15:clr>
        </p15:guide>
        <p15:guide id="8" pos="4339">
          <p15:clr>
            <a:srgbClr val="A4A3A4"/>
          </p15:clr>
        </p15:guide>
        <p15:guide id="9" pos="325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3439"/>
    <a:srgbClr val="A47547"/>
    <a:srgbClr val="B37F55"/>
    <a:srgbClr val="181DF8"/>
    <a:srgbClr val="FF0000"/>
    <a:srgbClr val="FFFF00"/>
    <a:srgbClr val="FF9999"/>
    <a:srgbClr val="4ADFE6"/>
    <a:srgbClr val="3DF353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6" autoAdjust="0"/>
    <p:restoredTop sz="96433" autoAdjust="0"/>
  </p:normalViewPr>
  <p:slideViewPr>
    <p:cSldViewPr snapToGrid="0">
      <p:cViewPr varScale="1">
        <p:scale>
          <a:sx n="95" d="100"/>
          <a:sy n="95" d="100"/>
        </p:scale>
        <p:origin x="1974" y="66"/>
      </p:cViewPr>
      <p:guideLst>
        <p:guide pos="2880"/>
        <p:guide orient="horz" pos="3243"/>
        <p:guide pos="2160"/>
        <p:guide orient="horz" pos="6895"/>
        <p:guide orient="horz" pos="5171"/>
        <p:guide pos="4339"/>
        <p:guide pos="3255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24.06.2026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24.06.2026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08375" y="858838"/>
            <a:ext cx="2914650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7425" y="850900"/>
            <a:ext cx="288925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6660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112" y="2550178"/>
            <a:ext cx="8783081" cy="17596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0052" y="4652593"/>
            <a:ext cx="7233130" cy="20978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375" y="5275709"/>
            <a:ext cx="8783081" cy="1630389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375" y="3479398"/>
            <a:ext cx="8783081" cy="179571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6959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3140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789" y="1837723"/>
            <a:ext cx="4565553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789" y="2603509"/>
            <a:ext cx="4565553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461" y="1837723"/>
            <a:ext cx="4567349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461" y="2603509"/>
            <a:ext cx="4567349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028" y="327129"/>
            <a:ext cx="3399498" cy="1390961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295" y="326968"/>
            <a:ext cx="5776456" cy="7006121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7028" y="1718588"/>
            <a:ext cx="3399498" cy="5615159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423" y="5747293"/>
            <a:ext cx="6199823" cy="678379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423" y="733637"/>
            <a:ext cx="6199823" cy="4925378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423" y="6424969"/>
            <a:ext cx="6199823" cy="963412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91849" y="329159"/>
            <a:ext cx="2324935" cy="700421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7170" y="329159"/>
            <a:ext cx="6802582" cy="700421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24.06.2026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17274" y="328896"/>
            <a:ext cx="929882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517274" y="1916206"/>
            <a:ext cx="9298827" cy="54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7380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24.06.2026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31084" y="7608964"/>
            <a:ext cx="3271220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06072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89" y="762499"/>
            <a:ext cx="10343399" cy="74160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2456"/>
            <a:ext cx="10344902" cy="76445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РЕСПУБЛИКИ МОРДОВИЯ (РИСК ПРИРОДНЫХ ПОЖАРОВ НА </a:t>
            </a:r>
            <a:r>
              <a:rPr lang="en-US" dirty="0" smtClean="0"/>
              <a:t>2</a:t>
            </a:r>
            <a:r>
              <a:rPr lang="ru-RU" dirty="0"/>
              <a:t>5</a:t>
            </a:r>
            <a:r>
              <a:rPr lang="ru-RU" dirty="0" smtClean="0"/>
              <a:t>.0</a:t>
            </a:r>
            <a:r>
              <a:rPr lang="en-US" dirty="0" smtClean="0"/>
              <a:t>6</a:t>
            </a:r>
            <a:r>
              <a:rPr lang="ru-RU" dirty="0" smtClean="0"/>
              <a:t>.202</a:t>
            </a:r>
            <a:r>
              <a:rPr lang="en-US" dirty="0" smtClean="0"/>
              <a:t>6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66" name="TextBox 65"/>
          <p:cNvSpPr txBox="1"/>
          <p:nvPr/>
        </p:nvSpPr>
        <p:spPr>
          <a:xfrm>
            <a:off x="0" y="7700129"/>
            <a:ext cx="1760707" cy="51360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:00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24.06.202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№5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Анасьева Е.Ю.</a:t>
            </a:r>
            <a:endParaRPr lang="ru-RU" altLang="ru-RU" sz="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60-105</a:t>
            </a:r>
          </a:p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</a:t>
            </a: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Атлас рисков и угроз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14" y="8032092"/>
            <a:ext cx="1305107" cy="152421"/>
          </a:xfrm>
          <a:prstGeom prst="rect">
            <a:avLst/>
          </a:prstGeom>
        </p:spPr>
      </p:pic>
      <p:sp>
        <p:nvSpPr>
          <p:cNvPr id="105" name="TextBox 10"/>
          <p:cNvSpPr txBox="1"/>
          <p:nvPr/>
        </p:nvSpPr>
        <p:spPr bwMode="auto">
          <a:xfrm>
            <a:off x="3542160" y="5000748"/>
            <a:ext cx="10439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TextBox 23"/>
          <p:cNvSpPr txBox="1"/>
          <p:nvPr/>
        </p:nvSpPr>
        <p:spPr bwMode="auto">
          <a:xfrm>
            <a:off x="4103741" y="5134191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5" name="TextBox 23"/>
          <p:cNvSpPr txBox="1"/>
          <p:nvPr/>
        </p:nvSpPr>
        <p:spPr bwMode="auto">
          <a:xfrm>
            <a:off x="5049235" y="5922772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6" name="TextBox 23"/>
          <p:cNvSpPr txBox="1"/>
          <p:nvPr/>
        </p:nvSpPr>
        <p:spPr bwMode="auto">
          <a:xfrm>
            <a:off x="4740808" y="591927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8" name="TextBox 23"/>
          <p:cNvSpPr txBox="1"/>
          <p:nvPr/>
        </p:nvSpPr>
        <p:spPr bwMode="auto">
          <a:xfrm>
            <a:off x="3837594" y="5132504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9" name="TextBox 23"/>
          <p:cNvSpPr txBox="1"/>
          <p:nvPr/>
        </p:nvSpPr>
        <p:spPr bwMode="auto">
          <a:xfrm>
            <a:off x="3604241" y="5142790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0" name="TextBox 23"/>
          <p:cNvSpPr txBox="1"/>
          <p:nvPr/>
        </p:nvSpPr>
        <p:spPr bwMode="auto">
          <a:xfrm>
            <a:off x="4467522" y="5289582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1" name="TextBox 23"/>
          <p:cNvSpPr txBox="1"/>
          <p:nvPr/>
        </p:nvSpPr>
        <p:spPr bwMode="auto">
          <a:xfrm>
            <a:off x="4459352" y="592436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2" name="TextBox 10"/>
          <p:cNvSpPr txBox="1"/>
          <p:nvPr/>
        </p:nvSpPr>
        <p:spPr bwMode="auto">
          <a:xfrm>
            <a:off x="4551280" y="5103776"/>
            <a:ext cx="9876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TextBox 10"/>
          <p:cNvSpPr txBox="1"/>
          <p:nvPr/>
        </p:nvSpPr>
        <p:spPr bwMode="auto">
          <a:xfrm>
            <a:off x="4445252" y="5757838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Прямоугольник 123"/>
          <p:cNvSpPr/>
          <p:nvPr/>
        </p:nvSpPr>
        <p:spPr bwMode="auto">
          <a:xfrm>
            <a:off x="3758744" y="5301490"/>
            <a:ext cx="631375" cy="133045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10801/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81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Прямоугольник 125"/>
          <p:cNvSpPr/>
          <p:nvPr/>
        </p:nvSpPr>
        <p:spPr bwMode="auto">
          <a:xfrm>
            <a:off x="4693647" y="6132583"/>
            <a:ext cx="609721" cy="14606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6588/11286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TextBox 10"/>
          <p:cNvSpPr txBox="1"/>
          <p:nvPr/>
        </p:nvSpPr>
        <p:spPr bwMode="auto">
          <a:xfrm>
            <a:off x="1736891" y="3304033"/>
            <a:ext cx="991285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Теньгушевский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TextBox 23"/>
          <p:cNvSpPr txBox="1"/>
          <p:nvPr/>
        </p:nvSpPr>
        <p:spPr bwMode="auto">
          <a:xfrm>
            <a:off x="2274634" y="3442405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4" name="TextBox 23"/>
          <p:cNvSpPr txBox="1"/>
          <p:nvPr/>
        </p:nvSpPr>
        <p:spPr bwMode="auto">
          <a:xfrm>
            <a:off x="1967327" y="344020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6" name="TextBox 10"/>
          <p:cNvSpPr txBox="1"/>
          <p:nvPr/>
        </p:nvSpPr>
        <p:spPr bwMode="auto">
          <a:xfrm>
            <a:off x="2796290" y="3421872"/>
            <a:ext cx="94536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7" name="TextBox 23"/>
          <p:cNvSpPr txBox="1"/>
          <p:nvPr/>
        </p:nvSpPr>
        <p:spPr bwMode="auto">
          <a:xfrm>
            <a:off x="3367375" y="357180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8" name="TextBox 23"/>
          <p:cNvSpPr txBox="1"/>
          <p:nvPr/>
        </p:nvSpPr>
        <p:spPr bwMode="auto">
          <a:xfrm>
            <a:off x="3079416" y="356907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9" name="TextBox 23"/>
          <p:cNvSpPr txBox="1"/>
          <p:nvPr/>
        </p:nvSpPr>
        <p:spPr bwMode="auto">
          <a:xfrm>
            <a:off x="2785022" y="357943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0" name="TextBox 10"/>
          <p:cNvSpPr txBox="1"/>
          <p:nvPr/>
        </p:nvSpPr>
        <p:spPr bwMode="auto">
          <a:xfrm>
            <a:off x="1709575" y="5465983"/>
            <a:ext cx="1107899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-Полянский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1" name="TextBox 23"/>
          <p:cNvSpPr txBox="1"/>
          <p:nvPr/>
        </p:nvSpPr>
        <p:spPr bwMode="auto">
          <a:xfrm>
            <a:off x="2243061" y="5582959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2" name="TextBox 23"/>
          <p:cNvSpPr txBox="1"/>
          <p:nvPr/>
        </p:nvSpPr>
        <p:spPr bwMode="auto">
          <a:xfrm>
            <a:off x="1999281" y="558193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3" name="TextBox 23"/>
          <p:cNvSpPr txBox="1"/>
          <p:nvPr/>
        </p:nvSpPr>
        <p:spPr bwMode="auto">
          <a:xfrm>
            <a:off x="1704887" y="559228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4" name="TextBox 10"/>
          <p:cNvSpPr txBox="1"/>
          <p:nvPr/>
        </p:nvSpPr>
        <p:spPr bwMode="auto">
          <a:xfrm>
            <a:off x="2622318" y="4909202"/>
            <a:ext cx="98034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5" name="TextBox 10"/>
          <p:cNvSpPr txBox="1"/>
          <p:nvPr/>
        </p:nvSpPr>
        <p:spPr bwMode="auto">
          <a:xfrm>
            <a:off x="2633269" y="4250199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Атюрьевский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TextBox 23"/>
          <p:cNvSpPr txBox="1"/>
          <p:nvPr/>
        </p:nvSpPr>
        <p:spPr bwMode="auto">
          <a:xfrm>
            <a:off x="3087730" y="5045059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0" name="TextBox 23"/>
          <p:cNvSpPr txBox="1"/>
          <p:nvPr/>
        </p:nvSpPr>
        <p:spPr bwMode="auto">
          <a:xfrm>
            <a:off x="2839072" y="5049876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1" name="TextBox 23"/>
          <p:cNvSpPr txBox="1"/>
          <p:nvPr/>
        </p:nvSpPr>
        <p:spPr bwMode="auto">
          <a:xfrm>
            <a:off x="2544677" y="5060231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3" name="TextBox 10"/>
          <p:cNvSpPr txBox="1"/>
          <p:nvPr/>
        </p:nvSpPr>
        <p:spPr bwMode="auto">
          <a:xfrm>
            <a:off x="3764839" y="3364928"/>
            <a:ext cx="94729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TextBox 23"/>
          <p:cNvSpPr txBox="1"/>
          <p:nvPr/>
        </p:nvSpPr>
        <p:spPr bwMode="auto">
          <a:xfrm>
            <a:off x="4299498" y="351438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5" name="TextBox 23"/>
          <p:cNvSpPr txBox="1"/>
          <p:nvPr/>
        </p:nvSpPr>
        <p:spPr bwMode="auto">
          <a:xfrm>
            <a:off x="3992191" y="351218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6" name="TextBox 23"/>
          <p:cNvSpPr txBox="1"/>
          <p:nvPr/>
        </p:nvSpPr>
        <p:spPr bwMode="auto">
          <a:xfrm>
            <a:off x="3697797" y="352254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8" name="TextBox 10"/>
          <p:cNvSpPr txBox="1"/>
          <p:nvPr/>
        </p:nvSpPr>
        <p:spPr bwMode="auto">
          <a:xfrm>
            <a:off x="3479525" y="4228479"/>
            <a:ext cx="111472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TextBox 23"/>
          <p:cNvSpPr txBox="1"/>
          <p:nvPr/>
        </p:nvSpPr>
        <p:spPr bwMode="auto">
          <a:xfrm>
            <a:off x="3930933" y="437547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0" name="TextBox 23"/>
          <p:cNvSpPr txBox="1"/>
          <p:nvPr/>
        </p:nvSpPr>
        <p:spPr bwMode="auto">
          <a:xfrm>
            <a:off x="3681639" y="438358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1" name="TextBox 23"/>
          <p:cNvSpPr txBox="1"/>
          <p:nvPr/>
        </p:nvSpPr>
        <p:spPr bwMode="auto">
          <a:xfrm>
            <a:off x="3396450" y="439414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3" name="TextBox 10"/>
          <p:cNvSpPr txBox="1"/>
          <p:nvPr/>
        </p:nvSpPr>
        <p:spPr bwMode="auto">
          <a:xfrm>
            <a:off x="4793524" y="4232146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TextBox 23"/>
          <p:cNvSpPr txBox="1"/>
          <p:nvPr/>
        </p:nvSpPr>
        <p:spPr bwMode="auto">
          <a:xfrm>
            <a:off x="5353152" y="443617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5" name="TextBox 23"/>
          <p:cNvSpPr txBox="1"/>
          <p:nvPr/>
        </p:nvSpPr>
        <p:spPr bwMode="auto">
          <a:xfrm>
            <a:off x="5034554" y="443569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6" name="TextBox 23"/>
          <p:cNvSpPr txBox="1"/>
          <p:nvPr/>
        </p:nvSpPr>
        <p:spPr bwMode="auto">
          <a:xfrm>
            <a:off x="4817322" y="443811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7" name="TextBox 10"/>
          <p:cNvSpPr txBox="1"/>
          <p:nvPr/>
        </p:nvSpPr>
        <p:spPr bwMode="auto">
          <a:xfrm>
            <a:off x="5230517" y="5100825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TextBox 23"/>
          <p:cNvSpPr txBox="1"/>
          <p:nvPr/>
        </p:nvSpPr>
        <p:spPr bwMode="auto">
          <a:xfrm>
            <a:off x="5283352" y="5228961"/>
            <a:ext cx="358515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3" name="TextBox 10"/>
          <p:cNvSpPr txBox="1"/>
          <p:nvPr/>
        </p:nvSpPr>
        <p:spPr bwMode="auto">
          <a:xfrm>
            <a:off x="5956754" y="4194401"/>
            <a:ext cx="97948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Ромодановский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" name="TextBox 10"/>
          <p:cNvSpPr txBox="1"/>
          <p:nvPr/>
        </p:nvSpPr>
        <p:spPr bwMode="auto">
          <a:xfrm>
            <a:off x="5394495" y="471951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5" name="TextBox 23"/>
          <p:cNvSpPr txBox="1"/>
          <p:nvPr/>
        </p:nvSpPr>
        <p:spPr bwMode="auto">
          <a:xfrm>
            <a:off x="5917722" y="482010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6" name="TextBox 23"/>
          <p:cNvSpPr txBox="1"/>
          <p:nvPr/>
        </p:nvSpPr>
        <p:spPr bwMode="auto">
          <a:xfrm>
            <a:off x="5743082" y="4805555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7" name="TextBox 23"/>
          <p:cNvSpPr txBox="1"/>
          <p:nvPr/>
        </p:nvSpPr>
        <p:spPr bwMode="auto">
          <a:xfrm>
            <a:off x="5464428" y="482398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8" name="TextBox 23"/>
          <p:cNvSpPr txBox="1"/>
          <p:nvPr/>
        </p:nvSpPr>
        <p:spPr bwMode="auto">
          <a:xfrm>
            <a:off x="6463938" y="430757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9" name="TextBox 23"/>
          <p:cNvSpPr txBox="1"/>
          <p:nvPr/>
        </p:nvSpPr>
        <p:spPr bwMode="auto">
          <a:xfrm>
            <a:off x="6210005" y="430559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0" name="TextBox 23"/>
          <p:cNvSpPr txBox="1"/>
          <p:nvPr/>
        </p:nvSpPr>
        <p:spPr bwMode="auto">
          <a:xfrm>
            <a:off x="5943180" y="430921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3" name="TextBox 10"/>
          <p:cNvSpPr txBox="1"/>
          <p:nvPr/>
        </p:nvSpPr>
        <p:spPr bwMode="auto">
          <a:xfrm>
            <a:off x="6057681" y="320046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Ичалковский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" name="TextBox 23"/>
          <p:cNvSpPr txBox="1"/>
          <p:nvPr/>
        </p:nvSpPr>
        <p:spPr bwMode="auto">
          <a:xfrm>
            <a:off x="6593239" y="3292858"/>
            <a:ext cx="429276" cy="218191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5" name="TextBox 23"/>
          <p:cNvSpPr txBox="1"/>
          <p:nvPr/>
        </p:nvSpPr>
        <p:spPr bwMode="auto">
          <a:xfrm>
            <a:off x="6292848" y="330820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6" name="TextBox 23"/>
          <p:cNvSpPr txBox="1"/>
          <p:nvPr/>
        </p:nvSpPr>
        <p:spPr bwMode="auto">
          <a:xfrm>
            <a:off x="6005424" y="329613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7" name="TextBox 23"/>
          <p:cNvSpPr txBox="1"/>
          <p:nvPr/>
        </p:nvSpPr>
        <p:spPr bwMode="auto">
          <a:xfrm>
            <a:off x="6949913" y="261041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8" name="TextBox 23"/>
          <p:cNvSpPr txBox="1"/>
          <p:nvPr/>
        </p:nvSpPr>
        <p:spPr bwMode="auto">
          <a:xfrm>
            <a:off x="6642605" y="2608213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9" name="TextBox 23"/>
          <p:cNvSpPr txBox="1"/>
          <p:nvPr/>
        </p:nvSpPr>
        <p:spPr bwMode="auto">
          <a:xfrm>
            <a:off x="6348211" y="2618569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0" name="TextBox 10"/>
          <p:cNvSpPr txBox="1"/>
          <p:nvPr/>
        </p:nvSpPr>
        <p:spPr bwMode="auto">
          <a:xfrm>
            <a:off x="7192631" y="278109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Ардатовский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1" name="TextBox 23"/>
          <p:cNvSpPr txBox="1"/>
          <p:nvPr/>
        </p:nvSpPr>
        <p:spPr bwMode="auto">
          <a:xfrm>
            <a:off x="7829489" y="290768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2" name="TextBox 23"/>
          <p:cNvSpPr txBox="1"/>
          <p:nvPr/>
        </p:nvSpPr>
        <p:spPr bwMode="auto">
          <a:xfrm>
            <a:off x="7518829" y="291491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3" name="TextBox 23"/>
          <p:cNvSpPr txBox="1"/>
          <p:nvPr/>
        </p:nvSpPr>
        <p:spPr bwMode="auto">
          <a:xfrm>
            <a:off x="7224435" y="292527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5" name="TextBox 10"/>
          <p:cNvSpPr txBox="1"/>
          <p:nvPr/>
        </p:nvSpPr>
        <p:spPr bwMode="auto">
          <a:xfrm>
            <a:off x="7097485" y="360844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7" name="TextBox 23"/>
          <p:cNvSpPr txBox="1"/>
          <p:nvPr/>
        </p:nvSpPr>
        <p:spPr bwMode="auto">
          <a:xfrm>
            <a:off x="7365549" y="370393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8" name="TextBox 23"/>
          <p:cNvSpPr txBox="1"/>
          <p:nvPr/>
        </p:nvSpPr>
        <p:spPr bwMode="auto">
          <a:xfrm>
            <a:off x="7145378" y="371058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9" name="TextBox 10"/>
          <p:cNvSpPr txBox="1"/>
          <p:nvPr/>
        </p:nvSpPr>
        <p:spPr bwMode="auto">
          <a:xfrm>
            <a:off x="7865430" y="4205885"/>
            <a:ext cx="80600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0" name="TextBox 23"/>
          <p:cNvSpPr txBox="1"/>
          <p:nvPr/>
        </p:nvSpPr>
        <p:spPr bwMode="auto">
          <a:xfrm>
            <a:off x="8324794" y="4317642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2" name="TextBox 23"/>
          <p:cNvSpPr txBox="1"/>
          <p:nvPr/>
        </p:nvSpPr>
        <p:spPr bwMode="auto">
          <a:xfrm>
            <a:off x="7769197" y="432565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5" name="TextBox 23"/>
          <p:cNvSpPr txBox="1"/>
          <p:nvPr/>
        </p:nvSpPr>
        <p:spPr bwMode="auto">
          <a:xfrm>
            <a:off x="7283650" y="422815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6" name="TextBox 23"/>
          <p:cNvSpPr txBox="1"/>
          <p:nvPr/>
        </p:nvSpPr>
        <p:spPr bwMode="auto">
          <a:xfrm>
            <a:off x="7020404" y="425636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7" name="TextBox 23"/>
          <p:cNvSpPr txBox="1"/>
          <p:nvPr/>
        </p:nvSpPr>
        <p:spPr bwMode="auto">
          <a:xfrm>
            <a:off x="6770791" y="424319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9" name="Полилиния 208"/>
          <p:cNvSpPr/>
          <p:nvPr/>
        </p:nvSpPr>
        <p:spPr>
          <a:xfrm>
            <a:off x="6313429" y="5326545"/>
            <a:ext cx="489101" cy="381580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>
                <a:alpha val="2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0" name="TextBox 10"/>
          <p:cNvSpPr txBox="1"/>
          <p:nvPr/>
        </p:nvSpPr>
        <p:spPr bwMode="auto">
          <a:xfrm>
            <a:off x="6181281" y="5416003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Кочкуровский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TextBox 10"/>
          <p:cNvSpPr txBox="1"/>
          <p:nvPr/>
        </p:nvSpPr>
        <p:spPr bwMode="auto">
          <a:xfrm>
            <a:off x="6855329" y="4672738"/>
            <a:ext cx="131373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Большеберезниковский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2" name="TextBox 10"/>
          <p:cNvSpPr txBox="1"/>
          <p:nvPr/>
        </p:nvSpPr>
        <p:spPr bwMode="auto">
          <a:xfrm>
            <a:off x="6024945" y="4901743"/>
            <a:ext cx="108513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г.о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Саранск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3" name="TextBox 23"/>
          <p:cNvSpPr txBox="1"/>
          <p:nvPr/>
        </p:nvSpPr>
        <p:spPr bwMode="auto">
          <a:xfrm>
            <a:off x="6552384" y="5109243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4" name="TextBox 23"/>
          <p:cNvSpPr txBox="1"/>
          <p:nvPr/>
        </p:nvSpPr>
        <p:spPr bwMode="auto">
          <a:xfrm>
            <a:off x="6292848" y="510077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6" name="TextBox 23"/>
          <p:cNvSpPr txBox="1"/>
          <p:nvPr/>
        </p:nvSpPr>
        <p:spPr bwMode="auto">
          <a:xfrm>
            <a:off x="6735685" y="558265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7" name="TextBox 23"/>
          <p:cNvSpPr txBox="1"/>
          <p:nvPr/>
        </p:nvSpPr>
        <p:spPr bwMode="auto">
          <a:xfrm>
            <a:off x="6465541" y="557285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8" name="TextBox 23"/>
          <p:cNvSpPr txBox="1"/>
          <p:nvPr/>
        </p:nvSpPr>
        <p:spPr bwMode="auto">
          <a:xfrm>
            <a:off x="6218297" y="557813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0" name="TextBox 23"/>
          <p:cNvSpPr txBox="1"/>
          <p:nvPr/>
        </p:nvSpPr>
        <p:spPr bwMode="auto">
          <a:xfrm>
            <a:off x="7166342" y="4814933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1" name="TextBox 23"/>
          <p:cNvSpPr txBox="1"/>
          <p:nvPr/>
        </p:nvSpPr>
        <p:spPr bwMode="auto">
          <a:xfrm>
            <a:off x="6914126" y="481641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2" name="Прямоугольник 221"/>
          <p:cNvSpPr/>
          <p:nvPr/>
        </p:nvSpPr>
        <p:spPr bwMode="auto">
          <a:xfrm>
            <a:off x="1928579" y="3632579"/>
            <a:ext cx="559417" cy="13530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4066/9171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Прямоугольник 222"/>
          <p:cNvSpPr/>
          <p:nvPr/>
        </p:nvSpPr>
        <p:spPr bwMode="auto">
          <a:xfrm>
            <a:off x="2992408" y="3782815"/>
            <a:ext cx="564008" cy="14321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5217/12747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Прямоугольник 223"/>
          <p:cNvSpPr/>
          <p:nvPr/>
        </p:nvSpPr>
        <p:spPr bwMode="auto">
          <a:xfrm>
            <a:off x="3952300" y="3718982"/>
            <a:ext cx="610450" cy="13910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4102/8986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Прямоугольник 225"/>
          <p:cNvSpPr/>
          <p:nvPr/>
        </p:nvSpPr>
        <p:spPr bwMode="auto">
          <a:xfrm>
            <a:off x="2791781" y="5247467"/>
            <a:ext cx="600980" cy="11012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7198/17925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Прямоугольник 226"/>
          <p:cNvSpPr/>
          <p:nvPr/>
        </p:nvSpPr>
        <p:spPr bwMode="auto">
          <a:xfrm>
            <a:off x="1975277" y="5775371"/>
            <a:ext cx="601521" cy="1039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12459/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7292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Прямоугольник 227"/>
          <p:cNvSpPr/>
          <p:nvPr/>
        </p:nvSpPr>
        <p:spPr bwMode="auto">
          <a:xfrm>
            <a:off x="3576193" y="4575258"/>
            <a:ext cx="623423" cy="14812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9354/21250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Прямоугольник 228"/>
          <p:cNvSpPr/>
          <p:nvPr/>
        </p:nvSpPr>
        <p:spPr bwMode="auto">
          <a:xfrm>
            <a:off x="4868391" y="4634762"/>
            <a:ext cx="616215" cy="12747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6944/1053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Прямоугольник 229"/>
          <p:cNvSpPr/>
          <p:nvPr/>
        </p:nvSpPr>
        <p:spPr bwMode="auto">
          <a:xfrm>
            <a:off x="5501393" y="5430893"/>
            <a:ext cx="640041" cy="16535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12156/581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Прямоугольник 230"/>
          <p:cNvSpPr/>
          <p:nvPr/>
        </p:nvSpPr>
        <p:spPr bwMode="auto">
          <a:xfrm>
            <a:off x="6623200" y="2794612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2328/6159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Прямоугольник 231"/>
          <p:cNvSpPr/>
          <p:nvPr/>
        </p:nvSpPr>
        <p:spPr bwMode="auto">
          <a:xfrm>
            <a:off x="6258952" y="3476815"/>
            <a:ext cx="588694" cy="14019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3" name="Прямоугольник 232"/>
          <p:cNvSpPr/>
          <p:nvPr/>
        </p:nvSpPr>
        <p:spPr bwMode="auto">
          <a:xfrm>
            <a:off x="7446829" y="3100441"/>
            <a:ext cx="553733" cy="13418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8940/22366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Прямоугольник 233"/>
          <p:cNvSpPr/>
          <p:nvPr/>
        </p:nvSpPr>
        <p:spPr bwMode="auto">
          <a:xfrm>
            <a:off x="7358173" y="3896067"/>
            <a:ext cx="568146" cy="13363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6211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Прямоугольник 234"/>
          <p:cNvSpPr/>
          <p:nvPr/>
        </p:nvSpPr>
        <p:spPr bwMode="auto">
          <a:xfrm>
            <a:off x="6114907" y="4508302"/>
            <a:ext cx="613685" cy="14352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11405/18546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Прямоугольник 235"/>
          <p:cNvSpPr/>
          <p:nvPr/>
        </p:nvSpPr>
        <p:spPr bwMode="auto">
          <a:xfrm>
            <a:off x="6941900" y="4415329"/>
            <a:ext cx="568872" cy="1262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8605/28147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Прямоугольник 236"/>
          <p:cNvSpPr/>
          <p:nvPr/>
        </p:nvSpPr>
        <p:spPr bwMode="auto">
          <a:xfrm>
            <a:off x="7922365" y="4504166"/>
            <a:ext cx="625388" cy="1283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8017/10754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Прямоугольник 237"/>
          <p:cNvSpPr/>
          <p:nvPr/>
        </p:nvSpPr>
        <p:spPr bwMode="auto">
          <a:xfrm>
            <a:off x="5580505" y="4981160"/>
            <a:ext cx="658446" cy="12983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12790/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4296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Прямоугольник 238"/>
          <p:cNvSpPr/>
          <p:nvPr/>
        </p:nvSpPr>
        <p:spPr bwMode="auto">
          <a:xfrm>
            <a:off x="6150302" y="5273276"/>
            <a:ext cx="652461" cy="1336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19241/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49751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Прямоугольник 239"/>
          <p:cNvSpPr/>
          <p:nvPr/>
        </p:nvSpPr>
        <p:spPr bwMode="auto">
          <a:xfrm>
            <a:off x="6446498" y="5755280"/>
            <a:ext cx="557170" cy="14882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5932/887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Прямоугольник 240"/>
          <p:cNvSpPr/>
          <p:nvPr/>
        </p:nvSpPr>
        <p:spPr bwMode="auto">
          <a:xfrm>
            <a:off x="7093322" y="5033407"/>
            <a:ext cx="554686" cy="14691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8227/11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3" name="Группа 62"/>
          <p:cNvGrpSpPr/>
          <p:nvPr/>
        </p:nvGrpSpPr>
        <p:grpSpPr>
          <a:xfrm>
            <a:off x="7768292" y="4997427"/>
            <a:ext cx="2974022" cy="3187845"/>
            <a:chOff x="7765298" y="4759426"/>
            <a:chExt cx="2974022" cy="3441652"/>
          </a:xfrm>
        </p:grpSpPr>
        <p:grpSp>
          <p:nvGrpSpPr>
            <p:cNvPr id="64" name="Группа 63"/>
            <p:cNvGrpSpPr/>
            <p:nvPr/>
          </p:nvGrpSpPr>
          <p:grpSpPr>
            <a:xfrm>
              <a:off x="7765298" y="4759426"/>
              <a:ext cx="2974022" cy="3441652"/>
              <a:chOff x="6897576" y="4305170"/>
              <a:chExt cx="2644735" cy="2541080"/>
            </a:xfrm>
          </p:grpSpPr>
          <p:sp>
            <p:nvSpPr>
              <p:cNvPr id="6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75" name="Группа 74"/>
              <p:cNvGrpSpPr/>
              <p:nvPr/>
            </p:nvGrpSpPr>
            <p:grpSpPr>
              <a:xfrm>
                <a:off x="6897576" y="4305170"/>
                <a:ext cx="2644735" cy="2541080"/>
                <a:chOff x="9401426" y="1983263"/>
                <a:chExt cx="3026396" cy="4829897"/>
              </a:xfrm>
            </p:grpSpPr>
            <p:grpSp>
              <p:nvGrpSpPr>
                <p:cNvPr id="80" name="Группа 1145"/>
                <p:cNvGrpSpPr/>
                <p:nvPr/>
              </p:nvGrpSpPr>
              <p:grpSpPr>
                <a:xfrm>
                  <a:off x="9401426" y="1983263"/>
                  <a:ext cx="3026396" cy="4829897"/>
                  <a:chOff x="6759625" y="3978276"/>
                  <a:chExt cx="2464765" cy="2861904"/>
                </a:xfrm>
              </p:grpSpPr>
              <p:sp>
                <p:nvSpPr>
                  <p:cNvPr id="85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5" y="3978276"/>
                    <a:ext cx="2134158" cy="2861904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6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36618" y="6116942"/>
                    <a:ext cx="1833906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- 4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и 5 класс ПО </a:t>
                    </a:r>
                    <a:r>
                      <a:rPr lang="ru-RU" altLang="ru-RU" sz="800" b="0" kern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(УГМС)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</a:t>
                    </a: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80417" y="3992254"/>
                    <a:ext cx="1606383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i="1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8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71772" y="62345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98" name="Полилиния 97"/>
                  <p:cNvSpPr/>
                  <p:nvPr/>
                </p:nvSpPr>
                <p:spPr>
                  <a:xfrm>
                    <a:off x="6907421" y="6114750"/>
                    <a:ext cx="324905" cy="204788"/>
                  </a:xfrm>
                  <a:custGeom>
                    <a:avLst/>
                    <a:gdLst>
                      <a:gd name="connsiteX0" fmla="*/ 42863 w 324905"/>
                      <a:gd name="connsiteY0" fmla="*/ 28575 h 204788"/>
                      <a:gd name="connsiteX1" fmla="*/ 47625 w 324905"/>
                      <a:gd name="connsiteY1" fmla="*/ 4763 h 204788"/>
                      <a:gd name="connsiteX2" fmla="*/ 61913 w 324905"/>
                      <a:gd name="connsiteY2" fmla="*/ 0 h 204788"/>
                      <a:gd name="connsiteX3" fmla="*/ 95250 w 324905"/>
                      <a:gd name="connsiteY3" fmla="*/ 4763 h 204788"/>
                      <a:gd name="connsiteX4" fmla="*/ 200025 w 324905"/>
                      <a:gd name="connsiteY4" fmla="*/ 9525 h 204788"/>
                      <a:gd name="connsiteX5" fmla="*/ 252413 w 324905"/>
                      <a:gd name="connsiteY5" fmla="*/ 14288 h 204788"/>
                      <a:gd name="connsiteX6" fmla="*/ 280988 w 324905"/>
                      <a:gd name="connsiteY6" fmla="*/ 23813 h 204788"/>
                      <a:gd name="connsiteX7" fmla="*/ 285750 w 324905"/>
                      <a:gd name="connsiteY7" fmla="*/ 52388 h 204788"/>
                      <a:gd name="connsiteX8" fmla="*/ 300038 w 324905"/>
                      <a:gd name="connsiteY8" fmla="*/ 57150 h 204788"/>
                      <a:gd name="connsiteX9" fmla="*/ 314325 w 324905"/>
                      <a:gd name="connsiteY9" fmla="*/ 66675 h 204788"/>
                      <a:gd name="connsiteX10" fmla="*/ 323850 w 324905"/>
                      <a:gd name="connsiteY10" fmla="*/ 80963 h 204788"/>
                      <a:gd name="connsiteX11" fmla="*/ 319088 w 324905"/>
                      <a:gd name="connsiteY11" fmla="*/ 180975 h 204788"/>
                      <a:gd name="connsiteX12" fmla="*/ 300038 w 324905"/>
                      <a:gd name="connsiteY12" fmla="*/ 185738 h 204788"/>
                      <a:gd name="connsiteX13" fmla="*/ 228600 w 324905"/>
                      <a:gd name="connsiteY13" fmla="*/ 190500 h 204788"/>
                      <a:gd name="connsiteX14" fmla="*/ 209550 w 324905"/>
                      <a:gd name="connsiteY14" fmla="*/ 195263 h 204788"/>
                      <a:gd name="connsiteX15" fmla="*/ 185738 w 324905"/>
                      <a:gd name="connsiteY15" fmla="*/ 200025 h 204788"/>
                      <a:gd name="connsiteX16" fmla="*/ 171450 w 324905"/>
                      <a:gd name="connsiteY16" fmla="*/ 204788 h 204788"/>
                      <a:gd name="connsiteX17" fmla="*/ 152400 w 324905"/>
                      <a:gd name="connsiteY17" fmla="*/ 190500 h 204788"/>
                      <a:gd name="connsiteX18" fmla="*/ 138113 w 324905"/>
                      <a:gd name="connsiteY18" fmla="*/ 180975 h 204788"/>
                      <a:gd name="connsiteX19" fmla="*/ 123825 w 324905"/>
                      <a:gd name="connsiteY19" fmla="*/ 166688 h 204788"/>
                      <a:gd name="connsiteX20" fmla="*/ 95250 w 324905"/>
                      <a:gd name="connsiteY20" fmla="*/ 152400 h 204788"/>
                      <a:gd name="connsiteX21" fmla="*/ 42863 w 324905"/>
                      <a:gd name="connsiteY21" fmla="*/ 147638 h 204788"/>
                      <a:gd name="connsiteX22" fmla="*/ 14288 w 324905"/>
                      <a:gd name="connsiteY22" fmla="*/ 133350 h 204788"/>
                      <a:gd name="connsiteX23" fmla="*/ 4763 w 324905"/>
                      <a:gd name="connsiteY23" fmla="*/ 119063 h 204788"/>
                      <a:gd name="connsiteX24" fmla="*/ 0 w 324905"/>
                      <a:gd name="connsiteY24" fmla="*/ 104775 h 204788"/>
                      <a:gd name="connsiteX25" fmla="*/ 19050 w 324905"/>
                      <a:gd name="connsiteY25" fmla="*/ 42863 h 204788"/>
                      <a:gd name="connsiteX26" fmla="*/ 42863 w 324905"/>
                      <a:gd name="connsiteY26" fmla="*/ 28575 h 2047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324905" h="204788">
                        <a:moveTo>
                          <a:pt x="42863" y="28575"/>
                        </a:moveTo>
                        <a:cubicBezTo>
                          <a:pt x="44450" y="20638"/>
                          <a:pt x="43135" y="11498"/>
                          <a:pt x="47625" y="4763"/>
                        </a:cubicBezTo>
                        <a:cubicBezTo>
                          <a:pt x="50410" y="586"/>
                          <a:pt x="56893" y="0"/>
                          <a:pt x="61913" y="0"/>
                        </a:cubicBezTo>
                        <a:cubicBezTo>
                          <a:pt x="73138" y="0"/>
                          <a:pt x="84138" y="3175"/>
                          <a:pt x="95250" y="4763"/>
                        </a:cubicBezTo>
                        <a:cubicBezTo>
                          <a:pt x="147969" y="22336"/>
                          <a:pt x="113804" y="14914"/>
                          <a:pt x="200025" y="9525"/>
                        </a:cubicBezTo>
                        <a:cubicBezTo>
                          <a:pt x="217488" y="11113"/>
                          <a:pt x="235145" y="11241"/>
                          <a:pt x="252413" y="14288"/>
                        </a:cubicBezTo>
                        <a:cubicBezTo>
                          <a:pt x="262300" y="16033"/>
                          <a:pt x="280988" y="23813"/>
                          <a:pt x="280988" y="23813"/>
                        </a:cubicBezTo>
                        <a:cubicBezTo>
                          <a:pt x="282575" y="33338"/>
                          <a:pt x="280959" y="44004"/>
                          <a:pt x="285750" y="52388"/>
                        </a:cubicBezTo>
                        <a:cubicBezTo>
                          <a:pt x="288241" y="56747"/>
                          <a:pt x="295548" y="54905"/>
                          <a:pt x="300038" y="57150"/>
                        </a:cubicBezTo>
                        <a:cubicBezTo>
                          <a:pt x="305157" y="59710"/>
                          <a:pt x="309563" y="63500"/>
                          <a:pt x="314325" y="66675"/>
                        </a:cubicBezTo>
                        <a:cubicBezTo>
                          <a:pt x="317500" y="71438"/>
                          <a:pt x="323612" y="75244"/>
                          <a:pt x="323850" y="80963"/>
                        </a:cubicBezTo>
                        <a:cubicBezTo>
                          <a:pt x="325240" y="114309"/>
                          <a:pt x="326484" y="148430"/>
                          <a:pt x="319088" y="180975"/>
                        </a:cubicBezTo>
                        <a:cubicBezTo>
                          <a:pt x="317637" y="187358"/>
                          <a:pt x="306548" y="185053"/>
                          <a:pt x="300038" y="185738"/>
                        </a:cubicBezTo>
                        <a:cubicBezTo>
                          <a:pt x="276304" y="188236"/>
                          <a:pt x="252413" y="188913"/>
                          <a:pt x="228600" y="190500"/>
                        </a:cubicBezTo>
                        <a:cubicBezTo>
                          <a:pt x="222250" y="192088"/>
                          <a:pt x="215940" y="193843"/>
                          <a:pt x="209550" y="195263"/>
                        </a:cubicBezTo>
                        <a:cubicBezTo>
                          <a:pt x="201648" y="197019"/>
                          <a:pt x="193591" y="198062"/>
                          <a:pt x="185738" y="200025"/>
                        </a:cubicBezTo>
                        <a:cubicBezTo>
                          <a:pt x="180868" y="201243"/>
                          <a:pt x="176213" y="203200"/>
                          <a:pt x="171450" y="204788"/>
                        </a:cubicBezTo>
                        <a:cubicBezTo>
                          <a:pt x="165100" y="200025"/>
                          <a:pt x="158859" y="195114"/>
                          <a:pt x="152400" y="190500"/>
                        </a:cubicBezTo>
                        <a:cubicBezTo>
                          <a:pt x="147743" y="187173"/>
                          <a:pt x="142510" y="184639"/>
                          <a:pt x="138113" y="180975"/>
                        </a:cubicBezTo>
                        <a:cubicBezTo>
                          <a:pt x="132939" y="176663"/>
                          <a:pt x="128999" y="171000"/>
                          <a:pt x="123825" y="166688"/>
                        </a:cubicBezTo>
                        <a:cubicBezTo>
                          <a:pt x="116019" y="160183"/>
                          <a:pt x="105619" y="153881"/>
                          <a:pt x="95250" y="152400"/>
                        </a:cubicBezTo>
                        <a:cubicBezTo>
                          <a:pt x="77892" y="149920"/>
                          <a:pt x="60325" y="149225"/>
                          <a:pt x="42863" y="147638"/>
                        </a:cubicBezTo>
                        <a:cubicBezTo>
                          <a:pt x="31242" y="143764"/>
                          <a:pt x="23520" y="142582"/>
                          <a:pt x="14288" y="133350"/>
                        </a:cubicBezTo>
                        <a:cubicBezTo>
                          <a:pt x="10241" y="129303"/>
                          <a:pt x="7323" y="124182"/>
                          <a:pt x="4763" y="119063"/>
                        </a:cubicBezTo>
                        <a:cubicBezTo>
                          <a:pt x="2518" y="114573"/>
                          <a:pt x="1588" y="109538"/>
                          <a:pt x="0" y="104775"/>
                        </a:cubicBezTo>
                        <a:cubicBezTo>
                          <a:pt x="5433" y="50448"/>
                          <a:pt x="-6518" y="68431"/>
                          <a:pt x="19050" y="42863"/>
                        </a:cubicBezTo>
                        <a:lnTo>
                          <a:pt x="42863" y="28575"/>
                        </a:lnTo>
                        <a:close/>
                      </a:path>
                    </a:pathLst>
                  </a:custGeom>
                  <a:solidFill>
                    <a:srgbClr val="A47547"/>
                  </a:solidFill>
                  <a:ln w="12700">
                    <a:solidFill>
                      <a:srgbClr val="C33439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2321">
                      <a:defRPr/>
                    </a:pPr>
                    <a:endParaRPr lang="ru-RU" sz="80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0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4161" y="6603121"/>
                    <a:ext cx="183107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10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линии электропередач 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110 </a:t>
                    </a: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кВт</a:t>
                    </a:r>
                  </a:p>
                </p:txBody>
              </p:sp>
            </p:grpSp>
            <p:sp>
              <p:nvSpPr>
                <p:cNvPr id="83" name="Прямоугольник 82"/>
                <p:cNvSpPr/>
                <p:nvPr/>
              </p:nvSpPr>
              <p:spPr>
                <a:xfrm>
                  <a:off x="9499872" y="6168509"/>
                  <a:ext cx="658385" cy="197832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/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</a:t>
                  </a:r>
                  <a:r>
                    <a:rPr lang="en-US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27</a:t>
                  </a:r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2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4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86273" y="6086444"/>
                  <a:ext cx="1648082" cy="3541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76" name="Text Box 97"/>
              <p:cNvSpPr txBox="1">
                <a:spLocks noChangeArrowheads="1"/>
              </p:cNvSpPr>
              <p:nvPr/>
            </p:nvSpPr>
            <p:spPr bwMode="auto">
              <a:xfrm>
                <a:off x="7410579" y="5455870"/>
                <a:ext cx="1506131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количество </a:t>
                </a:r>
                <a:r>
                  <a:rPr lang="ru-RU" altLang="ru-RU" sz="800" b="0" kern="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осадков (УГМС), </a:t>
                </a: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мм</a:t>
                </a:r>
              </a:p>
            </p:txBody>
          </p:sp>
          <p:sp>
            <p:nvSpPr>
              <p:cNvPr id="77" name="TextBox 23"/>
              <p:cNvSpPr txBox="1"/>
              <p:nvPr/>
            </p:nvSpPr>
            <p:spPr>
              <a:xfrm>
                <a:off x="7029503" y="5479167"/>
                <a:ext cx="383894" cy="196267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14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TextBox 23"/>
              <p:cNvSpPr txBox="1"/>
              <p:nvPr/>
            </p:nvSpPr>
            <p:spPr>
              <a:xfrm>
                <a:off x="7041092" y="5700698"/>
                <a:ext cx="372305" cy="196267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11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Text Box 97"/>
              <p:cNvSpPr txBox="1">
                <a:spLocks noChangeArrowheads="1"/>
              </p:cNvSpPr>
              <p:nvPr/>
            </p:nvSpPr>
            <p:spPr bwMode="auto">
              <a:xfrm>
                <a:off x="7449858" y="5690795"/>
                <a:ext cx="1330953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65" name="Рисунок 6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01581" y="5091708"/>
              <a:ext cx="649048" cy="1206564"/>
            </a:xfrm>
            <a:prstGeom prst="rect">
              <a:avLst/>
            </a:prstGeom>
          </p:spPr>
        </p:pic>
      </p:grpSp>
      <p:sp>
        <p:nvSpPr>
          <p:cNvPr id="242" name="TextBox 10"/>
          <p:cNvSpPr txBox="1"/>
          <p:nvPr/>
        </p:nvSpPr>
        <p:spPr bwMode="auto">
          <a:xfrm>
            <a:off x="6152727" y="2452211"/>
            <a:ext cx="1359651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Большеигнатовский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TextBox 10"/>
          <p:cNvSpPr txBox="1"/>
          <p:nvPr/>
        </p:nvSpPr>
        <p:spPr>
          <a:xfrm>
            <a:off x="7796942" y="7988577"/>
            <a:ext cx="1114759" cy="216431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 defTabSz="794249">
              <a:defRPr/>
            </a:pPr>
            <a:r>
              <a:rPr lang="ru-RU" sz="800" dirty="0" err="1">
                <a:solidFill>
                  <a:prstClr val="black"/>
                </a:solidFill>
              </a:rPr>
              <a:t>г</a:t>
            </a:r>
            <a:r>
              <a:rPr lang="ru-RU" sz="800" dirty="0" err="1" smtClean="0">
                <a:solidFill>
                  <a:prstClr val="black"/>
                </a:solidFill>
              </a:rPr>
              <a:t>.о</a:t>
            </a:r>
            <a:r>
              <a:rPr lang="ru-RU" sz="800" dirty="0" smtClean="0">
                <a:solidFill>
                  <a:prstClr val="black"/>
                </a:solidFill>
              </a:rPr>
              <a:t>. Саранск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111" name="TextBox 23"/>
          <p:cNvSpPr txBox="1"/>
          <p:nvPr/>
        </p:nvSpPr>
        <p:spPr>
          <a:xfrm>
            <a:off x="7926133" y="7090079"/>
            <a:ext cx="418659" cy="246221"/>
          </a:xfrm>
          <a:prstGeom prst="rect">
            <a:avLst/>
          </a:prstGeom>
          <a:solidFill>
            <a:schemeClr val="accent2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912321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23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2" name="Text Box 97"/>
          <p:cNvSpPr txBox="1">
            <a:spLocks noChangeArrowheads="1"/>
          </p:cNvSpPr>
          <p:nvPr/>
        </p:nvSpPr>
        <p:spPr bwMode="auto">
          <a:xfrm>
            <a:off x="8344792" y="7076113"/>
            <a:ext cx="1840432" cy="25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3" tIns="63988" rIns="127973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8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температура воздуха (УГМС), С</a:t>
            </a: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2" name="TextBox 23"/>
          <p:cNvSpPr txBox="1"/>
          <p:nvPr/>
        </p:nvSpPr>
        <p:spPr bwMode="auto">
          <a:xfrm>
            <a:off x="3066300" y="4383239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7" name="TextBox 23"/>
          <p:cNvSpPr txBox="1"/>
          <p:nvPr/>
        </p:nvSpPr>
        <p:spPr bwMode="auto">
          <a:xfrm>
            <a:off x="2801510" y="4379130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2" name="TextBox 23"/>
          <p:cNvSpPr txBox="1"/>
          <p:nvPr/>
        </p:nvSpPr>
        <p:spPr bwMode="auto">
          <a:xfrm>
            <a:off x="2541202" y="438669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5" name="Прямоугольник 224"/>
          <p:cNvSpPr/>
          <p:nvPr/>
        </p:nvSpPr>
        <p:spPr bwMode="auto">
          <a:xfrm>
            <a:off x="2736175" y="4565431"/>
            <a:ext cx="524762" cy="128688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4066/8867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TextBox 23"/>
          <p:cNvSpPr txBox="1"/>
          <p:nvPr/>
        </p:nvSpPr>
        <p:spPr bwMode="auto">
          <a:xfrm>
            <a:off x="8027971" y="4315002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5" name="TextBox 23"/>
          <p:cNvSpPr txBox="1"/>
          <p:nvPr/>
        </p:nvSpPr>
        <p:spPr bwMode="auto">
          <a:xfrm>
            <a:off x="6006430" y="5090541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7" name="TextBox 23"/>
          <p:cNvSpPr txBox="1"/>
          <p:nvPr/>
        </p:nvSpPr>
        <p:spPr bwMode="auto">
          <a:xfrm>
            <a:off x="5034478" y="5280187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8" name="TextBox 23"/>
          <p:cNvSpPr txBox="1"/>
          <p:nvPr/>
        </p:nvSpPr>
        <p:spPr bwMode="auto">
          <a:xfrm>
            <a:off x="7615955" y="370236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1" name="TextBox 10"/>
          <p:cNvSpPr txBox="1"/>
          <p:nvPr/>
        </p:nvSpPr>
        <p:spPr bwMode="auto">
          <a:xfrm>
            <a:off x="6745597" y="4145095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9" name="TextBox 23"/>
          <p:cNvSpPr txBox="1"/>
          <p:nvPr/>
        </p:nvSpPr>
        <p:spPr bwMode="auto">
          <a:xfrm>
            <a:off x="5535044" y="523926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8" name="TextBox 23"/>
          <p:cNvSpPr txBox="1"/>
          <p:nvPr/>
        </p:nvSpPr>
        <p:spPr bwMode="auto">
          <a:xfrm>
            <a:off x="5751291" y="5260503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2" name="TextBox 23"/>
          <p:cNvSpPr txBox="1"/>
          <p:nvPr/>
        </p:nvSpPr>
        <p:spPr bwMode="auto">
          <a:xfrm>
            <a:off x="7399991" y="481540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7" name="TextBox 23"/>
          <p:cNvSpPr txBox="1"/>
          <p:nvPr/>
        </p:nvSpPr>
        <p:spPr bwMode="auto">
          <a:xfrm>
            <a:off x="4742843" y="528335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5" name="Прямоугольник 124"/>
          <p:cNvSpPr/>
          <p:nvPr/>
        </p:nvSpPr>
        <p:spPr bwMode="auto">
          <a:xfrm>
            <a:off x="4725937" y="5473883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2532/6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7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81" name="TextBox 23"/>
          <p:cNvSpPr txBox="1"/>
          <p:nvPr/>
        </p:nvSpPr>
        <p:spPr bwMode="auto">
          <a:xfrm>
            <a:off x="1601540" y="3440207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13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554591</TotalTime>
  <Words>269</Words>
  <Application>Microsoft Office PowerPoint</Application>
  <PresentationFormat>Произвольный</PresentationFormat>
  <Paragraphs>135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21_Тема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АРМ5</cp:lastModifiedBy>
  <cp:revision>24848</cp:revision>
  <cp:lastPrinted>2019-02-25T12:02:24Z</cp:lastPrinted>
  <dcterms:created xsi:type="dcterms:W3CDTF">2014-09-08T13:21:12Z</dcterms:created>
  <dcterms:modified xsi:type="dcterms:W3CDTF">2026-06-24T09:09:13Z</dcterms:modified>
</cp:coreProperties>
</file>