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349" r:id="rId2"/>
    <p:sldId id="357" r:id="rId3"/>
    <p:sldId id="360" r:id="rId4"/>
    <p:sldId id="361" r:id="rId5"/>
    <p:sldId id="354" r:id="rId6"/>
  </p:sldIdLst>
  <p:sldSz cx="12192000" cy="6858000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1DF8"/>
    <a:srgbClr val="FF777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316" autoAdjust="0"/>
    <p:restoredTop sz="92436" autoAdjust="0"/>
  </p:normalViewPr>
  <p:slideViewPr>
    <p:cSldViewPr snapToGrid="0">
      <p:cViewPr>
        <p:scale>
          <a:sx n="75" d="100"/>
          <a:sy n="75" d="100"/>
        </p:scale>
        <p:origin x="1908" y="90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5" y="5"/>
            <a:ext cx="2946346" cy="497838"/>
          </a:xfrm>
          <a:prstGeom prst="rect">
            <a:avLst/>
          </a:prstGeom>
        </p:spPr>
        <p:txBody>
          <a:bodyPr vert="horz" lIns="91727" tIns="45864" rIns="91727" bIns="45864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746" y="5"/>
            <a:ext cx="2946345" cy="497838"/>
          </a:xfrm>
          <a:prstGeom prst="rect">
            <a:avLst/>
          </a:prstGeom>
        </p:spPr>
        <p:txBody>
          <a:bodyPr vert="horz" lIns="91727" tIns="45864" rIns="91727" bIns="45864" rtlCol="0"/>
          <a:lstStyle>
            <a:lvl1pPr algn="r">
              <a:defRPr sz="1200"/>
            </a:lvl1pPr>
          </a:lstStyle>
          <a:p>
            <a:fld id="{ACCE77D3-33BC-4A21-AFF1-F5B73B674D36}" type="datetimeFigureOut">
              <a:rPr lang="ru-RU" smtClean="0"/>
              <a:t>30.06.2026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3013"/>
            <a:ext cx="59563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727" tIns="45864" rIns="91727" bIns="45864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928" y="4778613"/>
            <a:ext cx="5437822" cy="3908188"/>
          </a:xfrm>
          <a:prstGeom prst="rect">
            <a:avLst/>
          </a:prstGeom>
        </p:spPr>
        <p:txBody>
          <a:bodyPr vert="horz" lIns="91727" tIns="45864" rIns="91727" bIns="45864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5" y="9430388"/>
            <a:ext cx="2946346" cy="497838"/>
          </a:xfrm>
          <a:prstGeom prst="rect">
            <a:avLst/>
          </a:prstGeom>
        </p:spPr>
        <p:txBody>
          <a:bodyPr vert="horz" lIns="91727" tIns="45864" rIns="91727" bIns="45864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746" y="9430388"/>
            <a:ext cx="2946345" cy="497838"/>
          </a:xfrm>
          <a:prstGeom prst="rect">
            <a:avLst/>
          </a:prstGeom>
        </p:spPr>
        <p:txBody>
          <a:bodyPr vert="horz" lIns="91727" tIns="45864" rIns="91727" bIns="45864" rtlCol="0" anchor="b"/>
          <a:lstStyle>
            <a:lvl1pPr algn="r">
              <a:defRPr sz="1200"/>
            </a:lvl1pPr>
          </a:lstStyle>
          <a:p>
            <a:fld id="{3318DF03-F176-45E7-8DDA-F59CF989BA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00605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8DF03-F176-45E7-8DDA-F59CF989BA89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0966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8DF03-F176-45E7-8DDA-F59CF989BA89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13290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30.06.2026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78736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30.06.2026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45516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30.06.2026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33994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30.06.2026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03543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30.06.2026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77563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30.06.2026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33545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30.06.2026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83427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30.06.2026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05615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30.06.2026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38666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30.06.2026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61337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30.06.2026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20420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914A77-5833-4543-ADC1-7DAD02BE28D0}" type="datetimeFigureOut">
              <a:rPr lang="ru-RU" smtClean="0"/>
              <a:t>30.06.2026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90270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9066" y="587291"/>
            <a:ext cx="12200704" cy="6270709"/>
          </a:xfrm>
          <a:prstGeom prst="rect">
            <a:avLst/>
          </a:prstGeom>
        </p:spPr>
      </p:pic>
      <p:grpSp>
        <p:nvGrpSpPr>
          <p:cNvPr id="48" name="Группа 47"/>
          <p:cNvGrpSpPr/>
          <p:nvPr/>
        </p:nvGrpSpPr>
        <p:grpSpPr>
          <a:xfrm>
            <a:off x="11461411" y="76626"/>
            <a:ext cx="625999" cy="526433"/>
            <a:chOff x="9625856" y="4064"/>
            <a:chExt cx="625999" cy="526433"/>
          </a:xfrm>
        </p:grpSpPr>
        <p:sp>
          <p:nvSpPr>
            <p:cNvPr id="49" name="Oval 44"/>
            <p:cNvSpPr>
              <a:spLocks noChangeArrowheads="1"/>
            </p:cNvSpPr>
            <p:nvPr/>
          </p:nvSpPr>
          <p:spPr bwMode="auto">
            <a:xfrm>
              <a:off x="9625856" y="4064"/>
              <a:ext cx="625999" cy="52643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0" name="Oval 45"/>
            <p:cNvSpPr>
              <a:spLocks noChangeArrowheads="1"/>
            </p:cNvSpPr>
            <p:nvPr/>
          </p:nvSpPr>
          <p:spPr bwMode="auto">
            <a:xfrm>
              <a:off x="9640446" y="10526"/>
              <a:ext cx="600673" cy="505200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1" name="Oval 46"/>
            <p:cNvSpPr>
              <a:spLocks noChangeArrowheads="1"/>
            </p:cNvSpPr>
            <p:nvPr/>
          </p:nvSpPr>
          <p:spPr bwMode="auto">
            <a:xfrm>
              <a:off x="9715875" y="76994"/>
              <a:ext cx="454772" cy="38334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7" name="Oval 47"/>
            <p:cNvSpPr>
              <a:spLocks noChangeArrowheads="1"/>
            </p:cNvSpPr>
            <p:nvPr/>
          </p:nvSpPr>
          <p:spPr bwMode="auto">
            <a:xfrm>
              <a:off x="9727987" y="87610"/>
              <a:ext cx="437704" cy="368803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8" name="Freeform 48"/>
            <p:cNvSpPr>
              <a:spLocks noEditPoints="1"/>
            </p:cNvSpPr>
            <p:nvPr/>
          </p:nvSpPr>
          <p:spPr bwMode="auto">
            <a:xfrm>
              <a:off x="9765151" y="25297"/>
              <a:ext cx="362001" cy="84931"/>
            </a:xfrm>
            <a:custGeom>
              <a:avLst/>
              <a:gdLst>
                <a:gd name="T0" fmla="*/ 2147483647 w 115"/>
                <a:gd name="T1" fmla="*/ 2147483647 h 32"/>
                <a:gd name="T2" fmla="*/ 2147483647 w 115"/>
                <a:gd name="T3" fmla="*/ 2147483647 h 32"/>
                <a:gd name="T4" fmla="*/ 2147483647 w 115"/>
                <a:gd name="T5" fmla="*/ 2147483647 h 32"/>
                <a:gd name="T6" fmla="*/ 2147483647 w 115"/>
                <a:gd name="T7" fmla="*/ 2147483647 h 32"/>
                <a:gd name="T8" fmla="*/ 2147483647 w 115"/>
                <a:gd name="T9" fmla="*/ 2147483647 h 32"/>
                <a:gd name="T10" fmla="*/ 2147483647 w 115"/>
                <a:gd name="T11" fmla="*/ 2147483647 h 32"/>
                <a:gd name="T12" fmla="*/ 2147483647 w 115"/>
                <a:gd name="T13" fmla="*/ 2147483647 h 32"/>
                <a:gd name="T14" fmla="*/ 2147483647 w 115"/>
                <a:gd name="T15" fmla="*/ 2147483647 h 32"/>
                <a:gd name="T16" fmla="*/ 2147483647 w 115"/>
                <a:gd name="T17" fmla="*/ 2147483647 h 32"/>
                <a:gd name="T18" fmla="*/ 2147483647 w 115"/>
                <a:gd name="T19" fmla="*/ 2147483647 h 32"/>
                <a:gd name="T20" fmla="*/ 2147483647 w 115"/>
                <a:gd name="T21" fmla="*/ 2147483647 h 32"/>
                <a:gd name="T22" fmla="*/ 2147483647 w 115"/>
                <a:gd name="T23" fmla="*/ 2147483647 h 32"/>
                <a:gd name="T24" fmla="*/ 2147483647 w 115"/>
                <a:gd name="T25" fmla="*/ 2147483647 h 32"/>
                <a:gd name="T26" fmla="*/ 2147483647 w 115"/>
                <a:gd name="T27" fmla="*/ 2147483647 h 32"/>
                <a:gd name="T28" fmla="*/ 2147483647 w 115"/>
                <a:gd name="T29" fmla="*/ 2147483647 h 32"/>
                <a:gd name="T30" fmla="*/ 2147483647 w 115"/>
                <a:gd name="T31" fmla="*/ 2147483647 h 32"/>
                <a:gd name="T32" fmla="*/ 2147483647 w 115"/>
                <a:gd name="T33" fmla="*/ 2147483647 h 32"/>
                <a:gd name="T34" fmla="*/ 2147483647 w 115"/>
                <a:gd name="T35" fmla="*/ 2147483647 h 32"/>
                <a:gd name="T36" fmla="*/ 2147483647 w 115"/>
                <a:gd name="T37" fmla="*/ 2147483647 h 32"/>
                <a:gd name="T38" fmla="*/ 2147483647 w 115"/>
                <a:gd name="T39" fmla="*/ 2147483647 h 32"/>
                <a:gd name="T40" fmla="*/ 2147483647 w 115"/>
                <a:gd name="T41" fmla="*/ 2147483647 h 32"/>
                <a:gd name="T42" fmla="*/ 2147483647 w 115"/>
                <a:gd name="T43" fmla="*/ 0 h 32"/>
                <a:gd name="T44" fmla="*/ 2147483647 w 115"/>
                <a:gd name="T45" fmla="*/ 2147483647 h 32"/>
                <a:gd name="T46" fmla="*/ 2147483647 w 115"/>
                <a:gd name="T47" fmla="*/ 2147483647 h 32"/>
                <a:gd name="T48" fmla="*/ 2147483647 w 115"/>
                <a:gd name="T49" fmla="*/ 2147483647 h 32"/>
                <a:gd name="T50" fmla="*/ 2147483647 w 115"/>
                <a:gd name="T51" fmla="*/ 0 h 32"/>
                <a:gd name="T52" fmla="*/ 2147483647 w 115"/>
                <a:gd name="T53" fmla="*/ 2147483647 h 32"/>
                <a:gd name="T54" fmla="*/ 2147483647 w 115"/>
                <a:gd name="T55" fmla="*/ 2147483647 h 32"/>
                <a:gd name="T56" fmla="*/ 2147483647 w 115"/>
                <a:gd name="T57" fmla="*/ 2147483647 h 32"/>
                <a:gd name="T58" fmla="*/ 2147483647 w 115"/>
                <a:gd name="T59" fmla="*/ 2147483647 h 32"/>
                <a:gd name="T60" fmla="*/ 2147483647 w 115"/>
                <a:gd name="T61" fmla="*/ 2147483647 h 32"/>
                <a:gd name="T62" fmla="*/ 2147483647 w 115"/>
                <a:gd name="T63" fmla="*/ 2147483647 h 32"/>
                <a:gd name="T64" fmla="*/ 2147483647 w 115"/>
                <a:gd name="T65" fmla="*/ 2147483647 h 32"/>
                <a:gd name="T66" fmla="*/ 2147483647 w 115"/>
                <a:gd name="T67" fmla="*/ 2147483647 h 32"/>
                <a:gd name="T68" fmla="*/ 2147483647 w 115"/>
                <a:gd name="T69" fmla="*/ 2147483647 h 32"/>
                <a:gd name="T70" fmla="*/ 2147483647 w 115"/>
                <a:gd name="T71" fmla="*/ 2147483647 h 32"/>
                <a:gd name="T72" fmla="*/ 2147483647 w 115"/>
                <a:gd name="T73" fmla="*/ 2147483647 h 32"/>
                <a:gd name="T74" fmla="*/ 2147483647 w 115"/>
                <a:gd name="T75" fmla="*/ 2147483647 h 32"/>
                <a:gd name="T76" fmla="*/ 2147483647 w 115"/>
                <a:gd name="T77" fmla="*/ 2147483647 h 32"/>
                <a:gd name="T78" fmla="*/ 2147483647 w 115"/>
                <a:gd name="T79" fmla="*/ 2147483647 h 32"/>
                <a:gd name="T80" fmla="*/ 2147483647 w 115"/>
                <a:gd name="T81" fmla="*/ 2147483647 h 32"/>
                <a:gd name="T82" fmla="*/ 2147483647 w 115"/>
                <a:gd name="T83" fmla="*/ 2147483647 h 32"/>
                <a:gd name="T84" fmla="*/ 2147483647 w 115"/>
                <a:gd name="T85" fmla="*/ 2147483647 h 32"/>
                <a:gd name="T86" fmla="*/ 2147483647 w 115"/>
                <a:gd name="T87" fmla="*/ 2147483647 h 32"/>
                <a:gd name="T88" fmla="*/ 2147483647 w 115"/>
                <a:gd name="T89" fmla="*/ 2147483647 h 32"/>
                <a:gd name="T90" fmla="*/ 2147483647 w 115"/>
                <a:gd name="T91" fmla="*/ 2147483647 h 32"/>
                <a:gd name="T92" fmla="*/ 2147483647 w 115"/>
                <a:gd name="T93" fmla="*/ 2147483647 h 32"/>
                <a:gd name="T94" fmla="*/ 2147483647 w 115"/>
                <a:gd name="T95" fmla="*/ 2147483647 h 32"/>
                <a:gd name="T96" fmla="*/ 2147483647 w 115"/>
                <a:gd name="T97" fmla="*/ 2147483647 h 32"/>
                <a:gd name="T98" fmla="*/ 2147483647 w 115"/>
                <a:gd name="T99" fmla="*/ 2147483647 h 32"/>
                <a:gd name="T100" fmla="*/ 2147483647 w 115"/>
                <a:gd name="T101" fmla="*/ 2147483647 h 32"/>
                <a:gd name="T102" fmla="*/ 2147483647 w 115"/>
                <a:gd name="T103" fmla="*/ 2147483647 h 32"/>
                <a:gd name="T104" fmla="*/ 2147483647 w 115"/>
                <a:gd name="T105" fmla="*/ 2147483647 h 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15"/>
                <a:gd name="T160" fmla="*/ 0 h 32"/>
                <a:gd name="T161" fmla="*/ 115 w 115"/>
                <a:gd name="T162" fmla="*/ 32 h 3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15" h="32">
                  <a:moveTo>
                    <a:pt x="6" y="29"/>
                  </a:moveTo>
                  <a:lnTo>
                    <a:pt x="7" y="29"/>
                  </a:lnTo>
                  <a:cubicBezTo>
                    <a:pt x="7" y="29"/>
                    <a:pt x="7" y="29"/>
                    <a:pt x="8" y="28"/>
                  </a:cubicBezTo>
                  <a:cubicBezTo>
                    <a:pt x="8" y="28"/>
                    <a:pt x="8" y="28"/>
                    <a:pt x="7" y="28"/>
                  </a:cubicBezTo>
                  <a:lnTo>
                    <a:pt x="4" y="22"/>
                  </a:lnTo>
                  <a:cubicBezTo>
                    <a:pt x="4" y="22"/>
                    <a:pt x="3" y="22"/>
                    <a:pt x="3" y="22"/>
                  </a:cubicBezTo>
                  <a:cubicBezTo>
                    <a:pt x="3" y="22"/>
                    <a:pt x="3" y="22"/>
                    <a:pt x="2" y="22"/>
                  </a:cubicBezTo>
                  <a:lnTo>
                    <a:pt x="0" y="20"/>
                  </a:lnTo>
                  <a:lnTo>
                    <a:pt x="8" y="15"/>
                  </a:lnTo>
                  <a:lnTo>
                    <a:pt x="9" y="18"/>
                  </a:lnTo>
                  <a:cubicBezTo>
                    <a:pt x="9" y="18"/>
                    <a:pt x="8" y="18"/>
                    <a:pt x="8" y="18"/>
                  </a:cubicBezTo>
                  <a:cubicBezTo>
                    <a:pt x="8" y="18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9" y="20"/>
                  </a:lnTo>
                  <a:lnTo>
                    <a:pt x="13" y="18"/>
                  </a:lnTo>
                  <a:lnTo>
                    <a:pt x="12" y="17"/>
                  </a:lnTo>
                  <a:cubicBezTo>
                    <a:pt x="12" y="17"/>
                    <a:pt x="12" y="16"/>
                    <a:pt x="12" y="16"/>
                  </a:cubicBezTo>
                  <a:cubicBezTo>
                    <a:pt x="11" y="16"/>
                    <a:pt x="11" y="16"/>
                    <a:pt x="11" y="17"/>
                  </a:cubicBezTo>
                  <a:lnTo>
                    <a:pt x="9" y="14"/>
                  </a:lnTo>
                  <a:lnTo>
                    <a:pt x="16" y="10"/>
                  </a:lnTo>
                  <a:lnTo>
                    <a:pt x="18" y="12"/>
                  </a:lnTo>
                  <a:lnTo>
                    <a:pt x="17" y="13"/>
                  </a:ln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4"/>
                    <a:pt x="17" y="14"/>
                  </a:cubicBezTo>
                  <a:lnTo>
                    <a:pt x="20" y="20"/>
                  </a:lnTo>
                  <a:lnTo>
                    <a:pt x="21" y="20"/>
                  </a:ln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2" y="20"/>
                  </a:cubicBezTo>
                  <a:lnTo>
                    <a:pt x="22" y="19"/>
                  </a:lnTo>
                  <a:lnTo>
                    <a:pt x="24" y="22"/>
                  </a:lnTo>
                  <a:lnTo>
                    <a:pt x="17" y="26"/>
                  </a:lnTo>
                  <a:lnTo>
                    <a:pt x="15" y="24"/>
                  </a:lnTo>
                  <a:cubicBezTo>
                    <a:pt x="16" y="24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lnTo>
                    <a:pt x="14" y="21"/>
                  </a:lnTo>
                  <a:lnTo>
                    <a:pt x="11" y="23"/>
                  </a:lnTo>
                  <a:lnTo>
                    <a:pt x="12" y="25"/>
                  </a:ln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4" y="25"/>
                  </a:lnTo>
                  <a:lnTo>
                    <a:pt x="15" y="27"/>
                  </a:lnTo>
                  <a:lnTo>
                    <a:pt x="8" y="32"/>
                  </a:lnTo>
                  <a:lnTo>
                    <a:pt x="6" y="29"/>
                  </a:lnTo>
                  <a:close/>
                  <a:moveTo>
                    <a:pt x="33" y="3"/>
                  </a:moveTo>
                  <a:lnTo>
                    <a:pt x="34" y="6"/>
                  </a:lnTo>
                  <a:lnTo>
                    <a:pt x="33" y="6"/>
                  </a:ln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lnTo>
                    <a:pt x="35" y="14"/>
                  </a:lnTo>
                  <a:lnTo>
                    <a:pt x="38" y="13"/>
                  </a:lnTo>
                  <a:lnTo>
                    <a:pt x="37" y="6"/>
                  </a:lnTo>
                  <a:cubicBezTo>
                    <a:pt x="37" y="6"/>
                    <a:pt x="36" y="6"/>
                    <a:pt x="36" y="6"/>
                  </a:cubicBezTo>
                  <a:cubicBezTo>
                    <a:pt x="36" y="5"/>
                    <a:pt x="36" y="5"/>
                    <a:pt x="36" y="6"/>
                  </a:cubicBezTo>
                  <a:lnTo>
                    <a:pt x="35" y="6"/>
                  </a:lnTo>
                  <a:lnTo>
                    <a:pt x="35" y="3"/>
                  </a:lnTo>
                  <a:lnTo>
                    <a:pt x="43" y="1"/>
                  </a:lnTo>
                  <a:lnTo>
                    <a:pt x="44" y="3"/>
                  </a:lnTo>
                  <a:lnTo>
                    <a:pt x="43" y="4"/>
                  </a:ln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lnTo>
                    <a:pt x="44" y="10"/>
                  </a:ln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5" y="11"/>
                  </a:cubicBezTo>
                  <a:lnTo>
                    <a:pt x="46" y="11"/>
                  </a:lnTo>
                  <a:lnTo>
                    <a:pt x="48" y="17"/>
                  </a:lnTo>
                  <a:lnTo>
                    <a:pt x="45" y="18"/>
                  </a:lnTo>
                  <a:lnTo>
                    <a:pt x="44" y="17"/>
                  </a:ln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5"/>
                    <a:pt x="44" y="15"/>
                  </a:cubicBezTo>
                  <a:cubicBezTo>
                    <a:pt x="43" y="15"/>
                    <a:pt x="43" y="15"/>
                    <a:pt x="42" y="15"/>
                  </a:cubicBezTo>
                  <a:lnTo>
                    <a:pt x="28" y="19"/>
                  </a:lnTo>
                  <a:lnTo>
                    <a:pt x="27" y="16"/>
                  </a:lnTo>
                  <a:lnTo>
                    <a:pt x="28" y="16"/>
                  </a:ln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5"/>
                  </a:cubicBezTo>
                  <a:lnTo>
                    <a:pt x="27" y="9"/>
                  </a:lnTo>
                  <a:cubicBezTo>
                    <a:pt x="27" y="8"/>
                    <a:pt x="27" y="8"/>
                    <a:pt x="27" y="8"/>
                  </a:cubicBezTo>
                  <a:cubicBezTo>
                    <a:pt x="27" y="8"/>
                    <a:pt x="26" y="8"/>
                    <a:pt x="26" y="8"/>
                  </a:cubicBezTo>
                  <a:lnTo>
                    <a:pt x="25" y="8"/>
                  </a:lnTo>
                  <a:lnTo>
                    <a:pt x="25" y="6"/>
                  </a:lnTo>
                  <a:lnTo>
                    <a:pt x="33" y="3"/>
                  </a:lnTo>
                  <a:close/>
                  <a:moveTo>
                    <a:pt x="61" y="0"/>
                  </a:moveTo>
                  <a:lnTo>
                    <a:pt x="61" y="3"/>
                  </a:lnTo>
                  <a:cubicBezTo>
                    <a:pt x="61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4"/>
                  </a:cubicBezTo>
                  <a:lnTo>
                    <a:pt x="62" y="6"/>
                  </a:lnTo>
                  <a:lnTo>
                    <a:pt x="63" y="4"/>
                  </a:ln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lnTo>
                    <a:pt x="63" y="0"/>
                  </a:lnTo>
                  <a:lnTo>
                    <a:pt x="70" y="0"/>
                  </a:lnTo>
                  <a:lnTo>
                    <a:pt x="70" y="3"/>
                  </a:lnTo>
                  <a:lnTo>
                    <a:pt x="69" y="3"/>
                  </a:lnTo>
                  <a:cubicBezTo>
                    <a:pt x="69" y="3"/>
                    <a:pt x="68" y="3"/>
                    <a:pt x="68" y="3"/>
                  </a:cubicBezTo>
                  <a:cubicBezTo>
                    <a:pt x="68" y="3"/>
                    <a:pt x="68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lnTo>
                    <a:pt x="65" y="8"/>
                  </a:lnTo>
                  <a:cubicBezTo>
                    <a:pt x="65" y="9"/>
                    <a:pt x="64" y="11"/>
                    <a:pt x="64" y="11"/>
                  </a:cubicBezTo>
                  <a:cubicBezTo>
                    <a:pt x="63" y="12"/>
                    <a:pt x="62" y="13"/>
                    <a:pt x="62" y="13"/>
                  </a:cubicBezTo>
                  <a:cubicBezTo>
                    <a:pt x="61" y="14"/>
                    <a:pt x="61" y="14"/>
                    <a:pt x="60" y="14"/>
                  </a:cubicBezTo>
                  <a:cubicBezTo>
                    <a:pt x="59" y="14"/>
                    <a:pt x="58" y="14"/>
                    <a:pt x="58" y="14"/>
                  </a:cubicBezTo>
                  <a:cubicBezTo>
                    <a:pt x="57" y="14"/>
                    <a:pt x="57" y="14"/>
                    <a:pt x="56" y="14"/>
                  </a:cubicBezTo>
                  <a:cubicBezTo>
                    <a:pt x="56" y="14"/>
                    <a:pt x="55" y="14"/>
                    <a:pt x="54" y="14"/>
                  </a:cubicBezTo>
                  <a:lnTo>
                    <a:pt x="54" y="10"/>
                  </a:lnTo>
                  <a:cubicBezTo>
                    <a:pt x="55" y="10"/>
                    <a:pt x="55" y="10"/>
                    <a:pt x="56" y="10"/>
                  </a:cubicBezTo>
                  <a:cubicBezTo>
                    <a:pt x="56" y="10"/>
                    <a:pt x="57" y="10"/>
                    <a:pt x="57" y="10"/>
                  </a:cubicBezTo>
                  <a:cubicBezTo>
                    <a:pt x="57" y="10"/>
                    <a:pt x="57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lnTo>
                    <a:pt x="54" y="4"/>
                  </a:lnTo>
                  <a:cubicBezTo>
                    <a:pt x="54" y="4"/>
                    <a:pt x="54" y="3"/>
                    <a:pt x="54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2"/>
                  </a:cubicBezTo>
                  <a:cubicBezTo>
                    <a:pt x="52" y="2"/>
                    <a:pt x="52" y="2"/>
                    <a:pt x="52" y="2"/>
                  </a:cubicBezTo>
                  <a:lnTo>
                    <a:pt x="51" y="2"/>
                  </a:lnTo>
                  <a:lnTo>
                    <a:pt x="52" y="0"/>
                  </a:lnTo>
                  <a:lnTo>
                    <a:pt x="61" y="0"/>
                  </a:lnTo>
                  <a:close/>
                  <a:moveTo>
                    <a:pt x="86" y="7"/>
                  </a:moveTo>
                  <a:lnTo>
                    <a:pt x="85" y="7"/>
                  </a:lnTo>
                  <a:cubicBezTo>
                    <a:pt x="85" y="7"/>
                    <a:pt x="85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lnTo>
                    <a:pt x="84" y="9"/>
                  </a:ln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5" y="9"/>
                    <a:pt x="85" y="9"/>
                  </a:cubicBezTo>
                  <a:cubicBezTo>
                    <a:pt x="85" y="9"/>
                    <a:pt x="85" y="9"/>
                    <a:pt x="85" y="8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8"/>
                    <a:pt x="86" y="8"/>
                    <a:pt x="86" y="7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7" y="7"/>
                    <a:pt x="87" y="7"/>
                    <a:pt x="87" y="6"/>
                  </a:cubicBezTo>
                  <a:cubicBezTo>
                    <a:pt x="88" y="6"/>
                    <a:pt x="88" y="6"/>
                    <a:pt x="89" y="5"/>
                  </a:cubicBezTo>
                  <a:cubicBezTo>
                    <a:pt x="90" y="5"/>
                    <a:pt x="91" y="5"/>
                    <a:pt x="92" y="6"/>
                  </a:cubicBezTo>
                  <a:cubicBezTo>
                    <a:pt x="92" y="6"/>
                    <a:pt x="92" y="6"/>
                    <a:pt x="93" y="6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7"/>
                    <a:pt x="94" y="7"/>
                  </a:cubicBezTo>
                  <a:lnTo>
                    <a:pt x="93" y="10"/>
                  </a:ln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2" y="10"/>
                    <a:pt x="92" y="10"/>
                  </a:cubicBezTo>
                  <a:cubicBezTo>
                    <a:pt x="92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89" y="11"/>
                    <a:pt x="88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8" y="12"/>
                    <a:pt x="89" y="12"/>
                    <a:pt x="89" y="13"/>
                  </a:cubicBezTo>
                  <a:cubicBezTo>
                    <a:pt x="90" y="13"/>
                    <a:pt x="90" y="14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6"/>
                  </a:cubicBezTo>
                  <a:cubicBezTo>
                    <a:pt x="90" y="16"/>
                    <a:pt x="90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2" y="16"/>
                  </a:cubicBezTo>
                  <a:lnTo>
                    <a:pt x="90" y="20"/>
                  </a:ln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9" y="20"/>
                    <a:pt x="89" y="20"/>
                    <a:pt x="88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7" y="19"/>
                    <a:pt x="86" y="19"/>
                    <a:pt x="85" y="18"/>
                  </a:cubicBezTo>
                  <a:cubicBezTo>
                    <a:pt x="85" y="18"/>
                    <a:pt x="84" y="17"/>
                    <a:pt x="84" y="1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4"/>
                    <a:pt x="84" y="14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2"/>
                    <a:pt x="84" y="12"/>
                  </a:cubicBezTo>
                  <a:cubicBezTo>
                    <a:pt x="83" y="12"/>
                    <a:pt x="83" y="12"/>
                    <a:pt x="83" y="12"/>
                  </a:cubicBezTo>
                  <a:lnTo>
                    <a:pt x="82" y="14"/>
                  </a:ln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2" y="15"/>
                    <a:pt x="83" y="15"/>
                  </a:cubicBezTo>
                  <a:lnTo>
                    <a:pt x="82" y="18"/>
                  </a:lnTo>
                  <a:lnTo>
                    <a:pt x="74" y="15"/>
                  </a:lnTo>
                  <a:lnTo>
                    <a:pt x="75" y="12"/>
                  </a:ln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7" y="12"/>
                  </a:cubicBezTo>
                  <a:lnTo>
                    <a:pt x="79" y="5"/>
                  </a:ln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8" y="4"/>
                    <a:pt x="78" y="4"/>
                  </a:cubicBezTo>
                  <a:lnTo>
                    <a:pt x="77" y="4"/>
                  </a:lnTo>
                  <a:lnTo>
                    <a:pt x="78" y="1"/>
                  </a:lnTo>
                  <a:lnTo>
                    <a:pt x="87" y="4"/>
                  </a:lnTo>
                  <a:lnTo>
                    <a:pt x="86" y="7"/>
                  </a:lnTo>
                  <a:close/>
                  <a:moveTo>
                    <a:pt x="112" y="28"/>
                  </a:moveTo>
                  <a:cubicBezTo>
                    <a:pt x="111" y="29"/>
                    <a:pt x="110" y="30"/>
                    <a:pt x="108" y="30"/>
                  </a:cubicBezTo>
                  <a:cubicBezTo>
                    <a:pt x="106" y="30"/>
                    <a:pt x="104" y="29"/>
                    <a:pt x="102" y="2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27"/>
                    <a:pt x="100" y="26"/>
                    <a:pt x="100" y="26"/>
                  </a:cubicBezTo>
                  <a:cubicBezTo>
                    <a:pt x="99" y="25"/>
                    <a:pt x="99" y="25"/>
                    <a:pt x="98" y="24"/>
                  </a:cubicBezTo>
                  <a:cubicBezTo>
                    <a:pt x="98" y="23"/>
                    <a:pt x="97" y="22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0"/>
                    <a:pt x="97" y="20"/>
                    <a:pt x="97" y="19"/>
                  </a:cubicBezTo>
                  <a:cubicBezTo>
                    <a:pt x="98" y="18"/>
                    <a:pt x="98" y="17"/>
                    <a:pt x="99" y="16"/>
                  </a:cubicBezTo>
                  <a:cubicBezTo>
                    <a:pt x="99" y="16"/>
                    <a:pt x="99" y="15"/>
                    <a:pt x="100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4" y="13"/>
                    <a:pt x="105" y="13"/>
                    <a:pt x="105" y="14"/>
                  </a:cubicBezTo>
                  <a:cubicBezTo>
                    <a:pt x="106" y="14"/>
                    <a:pt x="107" y="14"/>
                    <a:pt x="108" y="14"/>
                  </a:cubicBezTo>
                  <a:cubicBezTo>
                    <a:pt x="108" y="14"/>
                    <a:pt x="109" y="15"/>
                    <a:pt x="109" y="15"/>
                  </a:cubicBezTo>
                  <a:cubicBezTo>
                    <a:pt x="109" y="15"/>
                    <a:pt x="110" y="15"/>
                    <a:pt x="110" y="15"/>
                  </a:cubicBezTo>
                  <a:cubicBezTo>
                    <a:pt x="112" y="17"/>
                    <a:pt x="113" y="18"/>
                    <a:pt x="114" y="20"/>
                  </a:cubicBezTo>
                  <a:cubicBezTo>
                    <a:pt x="115" y="22"/>
                    <a:pt x="115" y="24"/>
                    <a:pt x="114" y="25"/>
                  </a:cubicBezTo>
                  <a:lnTo>
                    <a:pt x="109" y="21"/>
                  </a:lnTo>
                  <a:cubicBezTo>
                    <a:pt x="109" y="21"/>
                    <a:pt x="109" y="20"/>
                    <a:pt x="109" y="20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6" y="18"/>
                    <a:pt x="105" y="19"/>
                    <a:pt x="105" y="20"/>
                  </a:cubicBezTo>
                  <a:lnTo>
                    <a:pt x="104" y="21"/>
                  </a:lnTo>
                  <a:cubicBezTo>
                    <a:pt x="103" y="22"/>
                    <a:pt x="103" y="22"/>
                    <a:pt x="103" y="23"/>
                  </a:cubicBezTo>
                  <a:cubicBezTo>
                    <a:pt x="103" y="24"/>
                    <a:pt x="103" y="24"/>
                    <a:pt x="104" y="25"/>
                  </a:cubicBezTo>
                  <a:cubicBezTo>
                    <a:pt x="104" y="25"/>
                    <a:pt x="105" y="25"/>
                    <a:pt x="105" y="25"/>
                  </a:cubicBezTo>
                  <a:cubicBezTo>
                    <a:pt x="106" y="25"/>
                    <a:pt x="106" y="25"/>
                    <a:pt x="107" y="24"/>
                  </a:cubicBezTo>
                  <a:lnTo>
                    <a:pt x="112" y="2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59" name="Picture 49" descr="original_metal_w"/>
            <p:cNvPicPr>
              <a:picLocks noChangeAspect="1" noChangeArrowheads="1" noCrop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50010" y="193774"/>
              <a:ext cx="374664" cy="2617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0" name="AutoShape 50"/>
            <p:cNvSpPr>
              <a:spLocks noChangeArrowheads="1"/>
            </p:cNvSpPr>
            <p:nvPr/>
          </p:nvSpPr>
          <p:spPr bwMode="auto">
            <a:xfrm>
              <a:off x="9677610" y="119459"/>
              <a:ext cx="523868" cy="40849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1 h 21600"/>
                <a:gd name="T26" fmla="*/ 18437 w 21600"/>
                <a:gd name="T27" fmla="*/ 1843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0000FF">
                <a:alpha val="7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lIns="101780" tIns="50892" rIns="101780" bIns="50892" anchor="ctr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61" name="Group 51"/>
            <p:cNvGrpSpPr>
              <a:grpSpLocks/>
            </p:cNvGrpSpPr>
            <p:nvPr/>
          </p:nvGrpSpPr>
          <p:grpSpPr bwMode="auto">
            <a:xfrm>
              <a:off x="9857371" y="76763"/>
              <a:ext cx="161042" cy="177940"/>
              <a:chOff x="3374" y="926"/>
              <a:chExt cx="585" cy="771"/>
            </a:xfrm>
          </p:grpSpPr>
          <p:sp>
            <p:nvSpPr>
              <p:cNvPr id="69" name="Freeform 52"/>
              <p:cNvSpPr>
                <a:spLocks/>
              </p:cNvSpPr>
              <p:nvPr/>
            </p:nvSpPr>
            <p:spPr bwMode="auto">
              <a:xfrm>
                <a:off x="3511" y="1317"/>
                <a:ext cx="313" cy="379"/>
              </a:xfrm>
              <a:custGeom>
                <a:avLst/>
                <a:gdLst>
                  <a:gd name="T0" fmla="*/ 2147483647 w 27"/>
                  <a:gd name="T1" fmla="*/ 0 h 33"/>
                  <a:gd name="T2" fmla="*/ 2147483647 w 27"/>
                  <a:gd name="T3" fmla="*/ 0 h 33"/>
                  <a:gd name="T4" fmla="*/ 2147483647 w 27"/>
                  <a:gd name="T5" fmla="*/ 2147483647 h 33"/>
                  <a:gd name="T6" fmla="*/ 2147483647 w 27"/>
                  <a:gd name="T7" fmla="*/ 2147483647 h 33"/>
                  <a:gd name="T8" fmla="*/ 2147483647 w 27"/>
                  <a:gd name="T9" fmla="*/ 2147483647 h 33"/>
                  <a:gd name="T10" fmla="*/ 2147483647 w 27"/>
                  <a:gd name="T11" fmla="*/ 2147483647 h 33"/>
                  <a:gd name="T12" fmla="*/ 2147483647 w 27"/>
                  <a:gd name="T13" fmla="*/ 2147483647 h 33"/>
                  <a:gd name="T14" fmla="*/ 2147483647 w 27"/>
                  <a:gd name="T15" fmla="*/ 2147483647 h 33"/>
                  <a:gd name="T16" fmla="*/ 2147483647 w 27"/>
                  <a:gd name="T17" fmla="*/ 2147483647 h 33"/>
                  <a:gd name="T18" fmla="*/ 2147483647 w 27"/>
                  <a:gd name="T19" fmla="*/ 2147483647 h 33"/>
                  <a:gd name="T20" fmla="*/ 2147483647 w 27"/>
                  <a:gd name="T21" fmla="*/ 2147483647 h 33"/>
                  <a:gd name="T22" fmla="*/ 2147483647 w 27"/>
                  <a:gd name="T23" fmla="*/ 2147483647 h 33"/>
                  <a:gd name="T24" fmla="*/ 2147483647 w 27"/>
                  <a:gd name="T25" fmla="*/ 2147483647 h 33"/>
                  <a:gd name="T26" fmla="*/ 2147483647 w 27"/>
                  <a:gd name="T27" fmla="*/ 2147483647 h 33"/>
                  <a:gd name="T28" fmla="*/ 2147483647 w 27"/>
                  <a:gd name="T29" fmla="*/ 2147483647 h 33"/>
                  <a:gd name="T30" fmla="*/ 2147483647 w 27"/>
                  <a:gd name="T31" fmla="*/ 2147483647 h 33"/>
                  <a:gd name="T32" fmla="*/ 2147483647 w 27"/>
                  <a:gd name="T33" fmla="*/ 2147483647 h 33"/>
                  <a:gd name="T34" fmla="*/ 2147483647 w 27"/>
                  <a:gd name="T35" fmla="*/ 2147483647 h 33"/>
                  <a:gd name="T36" fmla="*/ 2147483647 w 27"/>
                  <a:gd name="T37" fmla="*/ 2147483647 h 33"/>
                  <a:gd name="T38" fmla="*/ 2147483647 w 27"/>
                  <a:gd name="T39" fmla="*/ 2147483647 h 33"/>
                  <a:gd name="T40" fmla="*/ 2147483647 w 27"/>
                  <a:gd name="T41" fmla="*/ 2147483647 h 33"/>
                  <a:gd name="T42" fmla="*/ 2147483647 w 27"/>
                  <a:gd name="T43" fmla="*/ 2147483647 h 33"/>
                  <a:gd name="T44" fmla="*/ 2147483647 w 27"/>
                  <a:gd name="T45" fmla="*/ 2147483647 h 33"/>
                  <a:gd name="T46" fmla="*/ 2147483647 w 27"/>
                  <a:gd name="T47" fmla="*/ 2147483647 h 33"/>
                  <a:gd name="T48" fmla="*/ 2147483647 w 27"/>
                  <a:gd name="T49" fmla="*/ 2147483647 h 33"/>
                  <a:gd name="T50" fmla="*/ 2147483647 w 27"/>
                  <a:gd name="T51" fmla="*/ 2147483647 h 33"/>
                  <a:gd name="T52" fmla="*/ 0 w 27"/>
                  <a:gd name="T53" fmla="*/ 2147483647 h 33"/>
                  <a:gd name="T54" fmla="*/ 2147483647 w 27"/>
                  <a:gd name="T55" fmla="*/ 2147483647 h 33"/>
                  <a:gd name="T56" fmla="*/ 0 w 27"/>
                  <a:gd name="T57" fmla="*/ 2147483647 h 33"/>
                  <a:gd name="T58" fmla="*/ 2147483647 w 27"/>
                  <a:gd name="T59" fmla="*/ 2147483647 h 33"/>
                  <a:gd name="T60" fmla="*/ 2147483647 w 27"/>
                  <a:gd name="T61" fmla="*/ 2147483647 h 33"/>
                  <a:gd name="T62" fmla="*/ 2147483647 w 27"/>
                  <a:gd name="T63" fmla="*/ 0 h 33"/>
                  <a:gd name="T64" fmla="*/ 2147483647 w 27"/>
                  <a:gd name="T65" fmla="*/ 0 h 33"/>
                  <a:gd name="T66" fmla="*/ 2147483647 w 27"/>
                  <a:gd name="T67" fmla="*/ 0 h 3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7"/>
                  <a:gd name="T103" fmla="*/ 0 h 33"/>
                  <a:gd name="T104" fmla="*/ 27 w 27"/>
                  <a:gd name="T105" fmla="*/ 33 h 3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7" h="33">
                    <a:moveTo>
                      <a:pt x="14" y="0"/>
                    </a:moveTo>
                    <a:lnTo>
                      <a:pt x="14" y="0"/>
                    </a:lnTo>
                    <a:lnTo>
                      <a:pt x="21" y="6"/>
                    </a:lnTo>
                    <a:cubicBezTo>
                      <a:pt x="22" y="8"/>
                      <a:pt x="22" y="9"/>
                      <a:pt x="21" y="10"/>
                    </a:cubicBezTo>
                    <a:cubicBezTo>
                      <a:pt x="24" y="10"/>
                      <a:pt x="27" y="11"/>
                      <a:pt x="27" y="14"/>
                    </a:cubicBezTo>
                    <a:lnTo>
                      <a:pt x="26" y="14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6" y="17"/>
                    </a:lnTo>
                    <a:cubicBezTo>
                      <a:pt x="25" y="17"/>
                      <a:pt x="24" y="17"/>
                      <a:pt x="24" y="16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2" y="16"/>
                      <a:pt x="21" y="15"/>
                      <a:pt x="19" y="15"/>
                    </a:cubicBezTo>
                    <a:cubicBezTo>
                      <a:pt x="17" y="16"/>
                      <a:pt x="16" y="16"/>
                      <a:pt x="16" y="14"/>
                    </a:cubicBezTo>
                    <a:lnTo>
                      <a:pt x="16" y="21"/>
                    </a:lnTo>
                    <a:cubicBezTo>
                      <a:pt x="18" y="28"/>
                      <a:pt x="16" y="31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1" y="31"/>
                      <a:pt x="9" y="28"/>
                      <a:pt x="11" y="21"/>
                    </a:cubicBezTo>
                    <a:lnTo>
                      <a:pt x="11" y="14"/>
                    </a:lnTo>
                    <a:cubicBezTo>
                      <a:pt x="11" y="16"/>
                      <a:pt x="10" y="16"/>
                      <a:pt x="8" y="15"/>
                    </a:cubicBezTo>
                    <a:cubicBezTo>
                      <a:pt x="6" y="15"/>
                      <a:pt x="5" y="16"/>
                      <a:pt x="5" y="18"/>
                    </a:cubicBezTo>
                    <a:cubicBezTo>
                      <a:pt x="4" y="18"/>
                      <a:pt x="4" y="17"/>
                      <a:pt x="3" y="16"/>
                    </a:cubicBezTo>
                    <a:cubicBezTo>
                      <a:pt x="3" y="17"/>
                      <a:pt x="2" y="17"/>
                      <a:pt x="1" y="17"/>
                    </a:cubicBezTo>
                    <a:lnTo>
                      <a:pt x="2" y="16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0" y="14"/>
                    </a:lnTo>
                    <a:cubicBezTo>
                      <a:pt x="0" y="11"/>
                      <a:pt x="3" y="10"/>
                      <a:pt x="6" y="10"/>
                    </a:cubicBezTo>
                    <a:cubicBezTo>
                      <a:pt x="5" y="9"/>
                      <a:pt x="5" y="8"/>
                      <a:pt x="6" y="6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0" name="Freeform 53"/>
              <p:cNvSpPr>
                <a:spLocks/>
              </p:cNvSpPr>
              <p:nvPr/>
            </p:nvSpPr>
            <p:spPr bwMode="auto">
              <a:xfrm>
                <a:off x="3569" y="1226"/>
                <a:ext cx="198" cy="92"/>
              </a:xfrm>
              <a:custGeom>
                <a:avLst/>
                <a:gdLst>
                  <a:gd name="T0" fmla="*/ 0 w 17"/>
                  <a:gd name="T1" fmla="*/ 2147483647 h 8"/>
                  <a:gd name="T2" fmla="*/ 2147483647 w 17"/>
                  <a:gd name="T3" fmla="*/ 2147483647 h 8"/>
                  <a:gd name="T4" fmla="*/ 2147483647 w 17"/>
                  <a:gd name="T5" fmla="*/ 0 h 8"/>
                  <a:gd name="T6" fmla="*/ 2147483647 w 17"/>
                  <a:gd name="T7" fmla="*/ 0 h 8"/>
                  <a:gd name="T8" fmla="*/ 2147483647 w 17"/>
                  <a:gd name="T9" fmla="*/ 0 h 8"/>
                  <a:gd name="T10" fmla="*/ 2147483647 w 17"/>
                  <a:gd name="T11" fmla="*/ 2147483647 h 8"/>
                  <a:gd name="T12" fmla="*/ 2147483647 w 17"/>
                  <a:gd name="T13" fmla="*/ 2147483647 h 8"/>
                  <a:gd name="T14" fmla="*/ 2147483647 w 17"/>
                  <a:gd name="T15" fmla="*/ 2147483647 h 8"/>
                  <a:gd name="T16" fmla="*/ 2147483647 w 17"/>
                  <a:gd name="T17" fmla="*/ 2147483647 h 8"/>
                  <a:gd name="T18" fmla="*/ 2147483647 w 17"/>
                  <a:gd name="T19" fmla="*/ 2147483647 h 8"/>
                  <a:gd name="T20" fmla="*/ 2147483647 w 17"/>
                  <a:gd name="T21" fmla="*/ 2147483647 h 8"/>
                  <a:gd name="T22" fmla="*/ 2147483647 w 17"/>
                  <a:gd name="T23" fmla="*/ 2147483647 h 8"/>
                  <a:gd name="T24" fmla="*/ 2147483647 w 17"/>
                  <a:gd name="T25" fmla="*/ 2147483647 h 8"/>
                  <a:gd name="T26" fmla="*/ 2147483647 w 17"/>
                  <a:gd name="T27" fmla="*/ 2147483647 h 8"/>
                  <a:gd name="T28" fmla="*/ 2147483647 w 17"/>
                  <a:gd name="T29" fmla="*/ 2147483647 h 8"/>
                  <a:gd name="T30" fmla="*/ 2147483647 w 17"/>
                  <a:gd name="T31" fmla="*/ 2147483647 h 8"/>
                  <a:gd name="T32" fmla="*/ 2147483647 w 17"/>
                  <a:gd name="T33" fmla="*/ 2147483647 h 8"/>
                  <a:gd name="T34" fmla="*/ 2147483647 w 17"/>
                  <a:gd name="T35" fmla="*/ 2147483647 h 8"/>
                  <a:gd name="T36" fmla="*/ 2147483647 w 17"/>
                  <a:gd name="T37" fmla="*/ 2147483647 h 8"/>
                  <a:gd name="T38" fmla="*/ 2147483647 w 17"/>
                  <a:gd name="T39" fmla="*/ 2147483647 h 8"/>
                  <a:gd name="T40" fmla="*/ 2147483647 w 17"/>
                  <a:gd name="T41" fmla="*/ 2147483647 h 8"/>
                  <a:gd name="T42" fmla="*/ 2147483647 w 17"/>
                  <a:gd name="T43" fmla="*/ 2147483647 h 8"/>
                  <a:gd name="T44" fmla="*/ 2147483647 w 17"/>
                  <a:gd name="T45" fmla="*/ 2147483647 h 8"/>
                  <a:gd name="T46" fmla="*/ 2147483647 w 17"/>
                  <a:gd name="T47" fmla="*/ 2147483647 h 8"/>
                  <a:gd name="T48" fmla="*/ 0 w 17"/>
                  <a:gd name="T49" fmla="*/ 2147483647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"/>
                  <a:gd name="T76" fmla="*/ 0 h 8"/>
                  <a:gd name="T77" fmla="*/ 17 w 17"/>
                  <a:gd name="T78" fmla="*/ 8 h 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" h="8">
                    <a:moveTo>
                      <a:pt x="0" y="3"/>
                    </a:moveTo>
                    <a:cubicBezTo>
                      <a:pt x="2" y="3"/>
                      <a:pt x="3" y="3"/>
                      <a:pt x="2" y="1"/>
                    </a:cubicBezTo>
                    <a:lnTo>
                      <a:pt x="8" y="0"/>
                    </a:lnTo>
                    <a:lnTo>
                      <a:pt x="15" y="1"/>
                    </a:lnTo>
                    <a:cubicBezTo>
                      <a:pt x="14" y="3"/>
                      <a:pt x="15" y="3"/>
                      <a:pt x="17" y="3"/>
                    </a:cubicBezTo>
                    <a:cubicBezTo>
                      <a:pt x="16" y="4"/>
                      <a:pt x="15" y="5"/>
                      <a:pt x="14" y="4"/>
                    </a:cubicBezTo>
                    <a:cubicBezTo>
                      <a:pt x="14" y="5"/>
                      <a:pt x="14" y="6"/>
                      <a:pt x="15" y="7"/>
                    </a:cubicBezTo>
                    <a:cubicBezTo>
                      <a:pt x="14" y="6"/>
                      <a:pt x="13" y="6"/>
                      <a:pt x="13" y="5"/>
                    </a:cubicBezTo>
                    <a:lnTo>
                      <a:pt x="13" y="8"/>
                    </a:lnTo>
                    <a:cubicBezTo>
                      <a:pt x="12" y="7"/>
                      <a:pt x="12" y="6"/>
                      <a:pt x="11" y="5"/>
                    </a:cubicBezTo>
                    <a:lnTo>
                      <a:pt x="11" y="8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6" y="8"/>
                    </a:lnTo>
                    <a:lnTo>
                      <a:pt x="6" y="5"/>
                    </a:lnTo>
                    <a:cubicBezTo>
                      <a:pt x="5" y="6"/>
                      <a:pt x="5" y="7"/>
                      <a:pt x="4" y="8"/>
                    </a:cubicBezTo>
                    <a:lnTo>
                      <a:pt x="4" y="5"/>
                    </a:lnTo>
                    <a:cubicBezTo>
                      <a:pt x="4" y="6"/>
                      <a:pt x="3" y="6"/>
                      <a:pt x="2" y="7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1" name="Freeform 54"/>
              <p:cNvSpPr>
                <a:spLocks/>
              </p:cNvSpPr>
              <p:nvPr/>
            </p:nvSpPr>
            <p:spPr bwMode="auto">
              <a:xfrm>
                <a:off x="3569" y="1180"/>
                <a:ext cx="198" cy="103"/>
              </a:xfrm>
              <a:custGeom>
                <a:avLst/>
                <a:gdLst>
                  <a:gd name="T0" fmla="*/ 2147483647 w 17"/>
                  <a:gd name="T1" fmla="*/ 2147483647 h 9"/>
                  <a:gd name="T2" fmla="*/ 2147483647 w 17"/>
                  <a:gd name="T3" fmla="*/ 0 h 9"/>
                  <a:gd name="T4" fmla="*/ 2147483647 w 17"/>
                  <a:gd name="T5" fmla="*/ 0 h 9"/>
                  <a:gd name="T6" fmla="*/ 2147483647 w 17"/>
                  <a:gd name="T7" fmla="*/ 0 h 9"/>
                  <a:gd name="T8" fmla="*/ 2147483647 w 17"/>
                  <a:gd name="T9" fmla="*/ 0 h 9"/>
                  <a:gd name="T10" fmla="*/ 2147483647 w 17"/>
                  <a:gd name="T11" fmla="*/ 0 h 9"/>
                  <a:gd name="T12" fmla="*/ 2147483647 w 17"/>
                  <a:gd name="T13" fmla="*/ 2147483647 h 9"/>
                  <a:gd name="T14" fmla="*/ 0 w 17"/>
                  <a:gd name="T15" fmla="*/ 2147483647 h 9"/>
                  <a:gd name="T16" fmla="*/ 2147483647 w 17"/>
                  <a:gd name="T17" fmla="*/ 2147483647 h 9"/>
                  <a:gd name="T18" fmla="*/ 2147483647 w 17"/>
                  <a:gd name="T19" fmla="*/ 2147483647 h 9"/>
                  <a:gd name="T20" fmla="*/ 2147483647 w 17"/>
                  <a:gd name="T21" fmla="*/ 2147483647 h 9"/>
                  <a:gd name="T22" fmla="*/ 2147483647 w 17"/>
                  <a:gd name="T23" fmla="*/ 2147483647 h 9"/>
                  <a:gd name="T24" fmla="*/ 2147483647 w 17"/>
                  <a:gd name="T25" fmla="*/ 2147483647 h 9"/>
                  <a:gd name="T26" fmla="*/ 2147483647 w 17"/>
                  <a:gd name="T27" fmla="*/ 2147483647 h 9"/>
                  <a:gd name="T28" fmla="*/ 2147483647 w 17"/>
                  <a:gd name="T29" fmla="*/ 2147483647 h 9"/>
                  <a:gd name="T30" fmla="*/ 2147483647 w 17"/>
                  <a:gd name="T31" fmla="*/ 2147483647 h 9"/>
                  <a:gd name="T32" fmla="*/ 2147483647 w 17"/>
                  <a:gd name="T33" fmla="*/ 2147483647 h 9"/>
                  <a:gd name="T34" fmla="*/ 2147483647 w 17"/>
                  <a:gd name="T35" fmla="*/ 2147483647 h 9"/>
                  <a:gd name="T36" fmla="*/ 2147483647 w 17"/>
                  <a:gd name="T37" fmla="*/ 2147483647 h 9"/>
                  <a:gd name="T38" fmla="*/ 2147483647 w 17"/>
                  <a:gd name="T39" fmla="*/ 2147483647 h 9"/>
                  <a:gd name="T40" fmla="*/ 2147483647 w 17"/>
                  <a:gd name="T41" fmla="*/ 2147483647 h 9"/>
                  <a:gd name="T42" fmla="*/ 2147483647 w 17"/>
                  <a:gd name="T43" fmla="*/ 2147483647 h 9"/>
                  <a:gd name="T44" fmla="*/ 2147483647 w 17"/>
                  <a:gd name="T45" fmla="*/ 2147483647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7"/>
                  <a:gd name="T70" fmla="*/ 0 h 9"/>
                  <a:gd name="T71" fmla="*/ 17 w 17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7" h="9">
                    <a:moveTo>
                      <a:pt x="14" y="2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2"/>
                    </a:lnTo>
                    <a:cubicBezTo>
                      <a:pt x="4" y="4"/>
                      <a:pt x="3" y="5"/>
                      <a:pt x="0" y="6"/>
                    </a:cubicBezTo>
                    <a:cubicBezTo>
                      <a:pt x="1" y="7"/>
                      <a:pt x="2" y="7"/>
                      <a:pt x="4" y="6"/>
                    </a:cubicBezTo>
                    <a:lnTo>
                      <a:pt x="2" y="8"/>
                    </a:lnTo>
                    <a:cubicBezTo>
                      <a:pt x="4" y="8"/>
                      <a:pt x="5" y="7"/>
                      <a:pt x="6" y="5"/>
                    </a:cubicBezTo>
                    <a:lnTo>
                      <a:pt x="6" y="9"/>
                    </a:lnTo>
                    <a:cubicBezTo>
                      <a:pt x="7" y="8"/>
                      <a:pt x="8" y="6"/>
                      <a:pt x="7" y="4"/>
                    </a:cubicBezTo>
                    <a:lnTo>
                      <a:pt x="9" y="7"/>
                    </a:lnTo>
                    <a:lnTo>
                      <a:pt x="10" y="4"/>
                    </a:lnTo>
                    <a:cubicBezTo>
                      <a:pt x="9" y="6"/>
                      <a:pt x="10" y="8"/>
                      <a:pt x="11" y="9"/>
                    </a:cubicBezTo>
                    <a:lnTo>
                      <a:pt x="11" y="5"/>
                    </a:lnTo>
                    <a:cubicBezTo>
                      <a:pt x="12" y="7"/>
                      <a:pt x="13" y="8"/>
                      <a:pt x="15" y="8"/>
                    </a:cubicBezTo>
                    <a:lnTo>
                      <a:pt x="13" y="6"/>
                    </a:lnTo>
                    <a:cubicBezTo>
                      <a:pt x="15" y="7"/>
                      <a:pt x="16" y="7"/>
                      <a:pt x="17" y="6"/>
                    </a:cubicBezTo>
                    <a:cubicBezTo>
                      <a:pt x="14" y="5"/>
                      <a:pt x="13" y="4"/>
                      <a:pt x="1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2" name="Freeform 55"/>
              <p:cNvSpPr>
                <a:spLocks/>
              </p:cNvSpPr>
              <p:nvPr/>
            </p:nvSpPr>
            <p:spPr bwMode="auto">
              <a:xfrm>
                <a:off x="3559" y="1260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0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0" y="2"/>
                    </a:moveTo>
                    <a:lnTo>
                      <a:pt x="2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3" name="Freeform 56"/>
              <p:cNvSpPr>
                <a:spLocks/>
              </p:cNvSpPr>
              <p:nvPr/>
            </p:nvSpPr>
            <p:spPr bwMode="auto">
              <a:xfrm>
                <a:off x="3718" y="1260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0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5" y="2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4" name="Freeform 57"/>
              <p:cNvSpPr>
                <a:spLocks/>
              </p:cNvSpPr>
              <p:nvPr/>
            </p:nvSpPr>
            <p:spPr bwMode="auto">
              <a:xfrm>
                <a:off x="3544" y="1478"/>
                <a:ext cx="92" cy="149"/>
              </a:xfrm>
              <a:custGeom>
                <a:avLst/>
                <a:gdLst>
                  <a:gd name="T0" fmla="*/ 2147483647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2147483647 w 8"/>
                  <a:gd name="T11" fmla="*/ 0 h 13"/>
                  <a:gd name="T12" fmla="*/ 2147483647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8" y="4"/>
                    </a:moveTo>
                    <a:cubicBezTo>
                      <a:pt x="5" y="6"/>
                      <a:pt x="4" y="9"/>
                      <a:pt x="5" y="13"/>
                    </a:cubicBezTo>
                    <a:cubicBezTo>
                      <a:pt x="2" y="13"/>
                      <a:pt x="2" y="12"/>
                      <a:pt x="2" y="10"/>
                    </a:cubicBezTo>
                    <a:cubicBezTo>
                      <a:pt x="0" y="9"/>
                      <a:pt x="0" y="8"/>
                      <a:pt x="1" y="7"/>
                    </a:cubicBezTo>
                    <a:cubicBezTo>
                      <a:pt x="1" y="7"/>
                      <a:pt x="3" y="7"/>
                      <a:pt x="4" y="5"/>
                    </a:cubicBezTo>
                    <a:cubicBezTo>
                      <a:pt x="7" y="4"/>
                      <a:pt x="8" y="2"/>
                      <a:pt x="8" y="0"/>
                    </a:cubicBez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5" name="Freeform 58"/>
              <p:cNvSpPr>
                <a:spLocks/>
              </p:cNvSpPr>
              <p:nvPr/>
            </p:nvSpPr>
            <p:spPr bwMode="auto">
              <a:xfrm>
                <a:off x="3593" y="1524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0 w 4"/>
                  <a:gd name="T7" fmla="*/ 2147483647 h 13"/>
                  <a:gd name="T8" fmla="*/ 2147483647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4" y="13"/>
                    </a:moveTo>
                    <a:cubicBezTo>
                      <a:pt x="3" y="10"/>
                      <a:pt x="3" y="7"/>
                      <a:pt x="4" y="3"/>
                    </a:cubicBezTo>
                    <a:lnTo>
                      <a:pt x="4" y="0"/>
                    </a:lnTo>
                    <a:cubicBezTo>
                      <a:pt x="1" y="2"/>
                      <a:pt x="0" y="5"/>
                      <a:pt x="0" y="9"/>
                    </a:cubicBezTo>
                    <a:cubicBezTo>
                      <a:pt x="1" y="12"/>
                      <a:pt x="3" y="13"/>
                      <a:pt x="4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6" name="Freeform 59"/>
              <p:cNvSpPr>
                <a:spLocks/>
              </p:cNvSpPr>
              <p:nvPr/>
            </p:nvSpPr>
            <p:spPr bwMode="auto">
              <a:xfrm>
                <a:off x="3535" y="1432"/>
                <a:ext cx="67" cy="69"/>
              </a:xfrm>
              <a:custGeom>
                <a:avLst/>
                <a:gdLst>
                  <a:gd name="T0" fmla="*/ 0 w 6"/>
                  <a:gd name="T1" fmla="*/ 2147483647 h 6"/>
                  <a:gd name="T2" fmla="*/ 2147483647 w 6"/>
                  <a:gd name="T3" fmla="*/ 0 h 6"/>
                  <a:gd name="T4" fmla="*/ 0 60000 65536"/>
                  <a:gd name="T5" fmla="*/ 0 60000 6553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6">
                    <a:moveTo>
                      <a:pt x="0" y="6"/>
                    </a:moveTo>
                    <a:cubicBezTo>
                      <a:pt x="1" y="5"/>
                      <a:pt x="2" y="0"/>
                      <a:pt x="6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7" name="Freeform 60"/>
              <p:cNvSpPr>
                <a:spLocks/>
              </p:cNvSpPr>
              <p:nvPr/>
            </p:nvSpPr>
            <p:spPr bwMode="auto">
              <a:xfrm>
                <a:off x="3544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2147483647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2" y="8"/>
                    </a:moveTo>
                    <a:cubicBezTo>
                      <a:pt x="0" y="5"/>
                      <a:pt x="2" y="3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8" name="Freeform 61"/>
              <p:cNvSpPr>
                <a:spLocks/>
              </p:cNvSpPr>
              <p:nvPr/>
            </p:nvSpPr>
            <p:spPr bwMode="auto">
              <a:xfrm>
                <a:off x="3578" y="1432"/>
                <a:ext cx="58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0 h 5"/>
                  <a:gd name="T4" fmla="*/ 0 60000 65536"/>
                  <a:gd name="T5" fmla="*/ 0 60000 65536"/>
                  <a:gd name="T6" fmla="*/ 0 w 5"/>
                  <a:gd name="T7" fmla="*/ 0 h 5"/>
                  <a:gd name="T8" fmla="*/ 5 w 5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5">
                    <a:moveTo>
                      <a:pt x="1" y="5"/>
                    </a:moveTo>
                    <a:cubicBezTo>
                      <a:pt x="0" y="4"/>
                      <a:pt x="2" y="2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9" name="Freeform 62"/>
              <p:cNvSpPr>
                <a:spLocks/>
              </p:cNvSpPr>
              <p:nvPr/>
            </p:nvSpPr>
            <p:spPr bwMode="auto">
              <a:xfrm>
                <a:off x="3593" y="1467"/>
                <a:ext cx="43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0" y="2"/>
                    </a:moveTo>
                    <a:cubicBezTo>
                      <a:pt x="1" y="1"/>
                      <a:pt x="3" y="0"/>
                      <a:pt x="4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0" name="Freeform 63"/>
              <p:cNvSpPr>
                <a:spLocks/>
              </p:cNvSpPr>
              <p:nvPr/>
            </p:nvSpPr>
            <p:spPr bwMode="auto">
              <a:xfrm>
                <a:off x="3525" y="1444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0" y="3"/>
                    </a:moveTo>
                    <a:cubicBezTo>
                      <a:pt x="0" y="2"/>
                      <a:pt x="2" y="0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1" name="Freeform 64"/>
              <p:cNvSpPr>
                <a:spLocks/>
              </p:cNvSpPr>
              <p:nvPr/>
            </p:nvSpPr>
            <p:spPr bwMode="auto">
              <a:xfrm>
                <a:off x="3544" y="1432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0" y="6"/>
                    </a:moveTo>
                    <a:cubicBezTo>
                      <a:pt x="1" y="3"/>
                      <a:pt x="2" y="1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2" name="Freeform 65"/>
              <p:cNvSpPr>
                <a:spLocks/>
              </p:cNvSpPr>
              <p:nvPr/>
            </p:nvSpPr>
            <p:spPr bwMode="auto">
              <a:xfrm>
                <a:off x="3559" y="1513"/>
                <a:ext cx="77" cy="57"/>
              </a:xfrm>
              <a:custGeom>
                <a:avLst/>
                <a:gdLst>
                  <a:gd name="T0" fmla="*/ 0 w 7"/>
                  <a:gd name="T1" fmla="*/ 2147483647 h 5"/>
                  <a:gd name="T2" fmla="*/ 2147483647 w 7"/>
                  <a:gd name="T3" fmla="*/ 2147483647 h 5"/>
                  <a:gd name="T4" fmla="*/ 2147483647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0" y="5"/>
                    </a:moveTo>
                    <a:cubicBezTo>
                      <a:pt x="1" y="5"/>
                      <a:pt x="2" y="5"/>
                      <a:pt x="3" y="4"/>
                    </a:cubicBez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3" name="Freeform 66"/>
              <p:cNvSpPr>
                <a:spLocks/>
              </p:cNvSpPr>
              <p:nvPr/>
            </p:nvSpPr>
            <p:spPr bwMode="auto">
              <a:xfrm>
                <a:off x="3569" y="1559"/>
                <a:ext cx="24" cy="57"/>
              </a:xfrm>
              <a:custGeom>
                <a:avLst/>
                <a:gdLst>
                  <a:gd name="T0" fmla="*/ 2147483647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2" y="0"/>
                    </a:moveTo>
                    <a:cubicBezTo>
                      <a:pt x="1" y="2"/>
                      <a:pt x="0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4" name="Freeform 67"/>
              <p:cNvSpPr>
                <a:spLocks/>
              </p:cNvSpPr>
              <p:nvPr/>
            </p:nvSpPr>
            <p:spPr bwMode="auto">
              <a:xfrm>
                <a:off x="3602" y="1536"/>
                <a:ext cx="34" cy="115"/>
              </a:xfrm>
              <a:custGeom>
                <a:avLst/>
                <a:gdLst>
                  <a:gd name="T0" fmla="*/ 2147483647 w 3"/>
                  <a:gd name="T1" fmla="*/ 0 h 10"/>
                  <a:gd name="T2" fmla="*/ 2147483647 w 3"/>
                  <a:gd name="T3" fmla="*/ 2147483647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0"/>
                    </a:moveTo>
                    <a:cubicBezTo>
                      <a:pt x="0" y="2"/>
                      <a:pt x="0" y="6"/>
                      <a:pt x="1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Freeform 68"/>
              <p:cNvSpPr>
                <a:spLocks/>
              </p:cNvSpPr>
              <p:nvPr/>
            </p:nvSpPr>
            <p:spPr bwMode="auto">
              <a:xfrm>
                <a:off x="3602" y="1547"/>
                <a:ext cx="34" cy="115"/>
              </a:xfrm>
              <a:custGeom>
                <a:avLst/>
                <a:gdLst>
                  <a:gd name="T0" fmla="*/ 2147483647 w 3"/>
                  <a:gd name="T1" fmla="*/ 2147483647 h 10"/>
                  <a:gd name="T2" fmla="*/ 2147483647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10"/>
                    </a:moveTo>
                    <a:cubicBezTo>
                      <a:pt x="0" y="8"/>
                      <a:pt x="1" y="4"/>
                      <a:pt x="3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6" name="Freeform 69"/>
              <p:cNvSpPr>
                <a:spLocks/>
              </p:cNvSpPr>
              <p:nvPr/>
            </p:nvSpPr>
            <p:spPr bwMode="auto">
              <a:xfrm>
                <a:off x="3636" y="1559"/>
                <a:ext cx="34" cy="126"/>
              </a:xfrm>
              <a:custGeom>
                <a:avLst/>
                <a:gdLst>
                  <a:gd name="T0" fmla="*/ 2147483647 w 3"/>
                  <a:gd name="T1" fmla="*/ 0 h 11"/>
                  <a:gd name="T2" fmla="*/ 2147483647 w 3"/>
                  <a:gd name="T3" fmla="*/ 2147483647 h 11"/>
                  <a:gd name="T4" fmla="*/ 0 60000 65536"/>
                  <a:gd name="T5" fmla="*/ 0 60000 65536"/>
                  <a:gd name="T6" fmla="*/ 0 w 3"/>
                  <a:gd name="T7" fmla="*/ 0 h 11"/>
                  <a:gd name="T8" fmla="*/ 3 w 3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1">
                    <a:moveTo>
                      <a:pt x="3" y="0"/>
                    </a:moveTo>
                    <a:cubicBezTo>
                      <a:pt x="0" y="6"/>
                      <a:pt x="1" y="9"/>
                      <a:pt x="3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7" name="Freeform 70"/>
              <p:cNvSpPr>
                <a:spLocks/>
              </p:cNvSpPr>
              <p:nvPr/>
            </p:nvSpPr>
            <p:spPr bwMode="auto">
              <a:xfrm>
                <a:off x="3699" y="1478"/>
                <a:ext cx="92" cy="149"/>
              </a:xfrm>
              <a:custGeom>
                <a:avLst/>
                <a:gdLst>
                  <a:gd name="T0" fmla="*/ 0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0 w 8"/>
                  <a:gd name="T11" fmla="*/ 0 h 13"/>
                  <a:gd name="T12" fmla="*/ 0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0" y="4"/>
                    </a:moveTo>
                    <a:cubicBezTo>
                      <a:pt x="3" y="6"/>
                      <a:pt x="4" y="9"/>
                      <a:pt x="4" y="13"/>
                    </a:cubicBezTo>
                    <a:cubicBezTo>
                      <a:pt x="6" y="13"/>
                      <a:pt x="7" y="12"/>
                      <a:pt x="6" y="10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7" y="7"/>
                      <a:pt x="5" y="7"/>
                      <a:pt x="4" y="5"/>
                    </a:cubicBezTo>
                    <a:cubicBezTo>
                      <a:pt x="1" y="4"/>
                      <a:pt x="0" y="2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8" name="Freeform 71"/>
              <p:cNvSpPr>
                <a:spLocks/>
              </p:cNvSpPr>
              <p:nvPr/>
            </p:nvSpPr>
            <p:spPr bwMode="auto">
              <a:xfrm>
                <a:off x="3699" y="1524"/>
                <a:ext cx="43" cy="149"/>
              </a:xfrm>
              <a:custGeom>
                <a:avLst/>
                <a:gdLst>
                  <a:gd name="T0" fmla="*/ 0 w 4"/>
                  <a:gd name="T1" fmla="*/ 2147483647 h 13"/>
                  <a:gd name="T2" fmla="*/ 0 w 4"/>
                  <a:gd name="T3" fmla="*/ 2147483647 h 13"/>
                  <a:gd name="T4" fmla="*/ 0 w 4"/>
                  <a:gd name="T5" fmla="*/ 0 h 13"/>
                  <a:gd name="T6" fmla="*/ 2147483647 w 4"/>
                  <a:gd name="T7" fmla="*/ 2147483647 h 13"/>
                  <a:gd name="T8" fmla="*/ 0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0" y="13"/>
                    </a:moveTo>
                    <a:cubicBezTo>
                      <a:pt x="1" y="10"/>
                      <a:pt x="1" y="7"/>
                      <a:pt x="0" y="3"/>
                    </a:cubicBezTo>
                    <a:lnTo>
                      <a:pt x="0" y="0"/>
                    </a:lnTo>
                    <a:cubicBezTo>
                      <a:pt x="3" y="2"/>
                      <a:pt x="4" y="5"/>
                      <a:pt x="4" y="9"/>
                    </a:cubicBezTo>
                    <a:cubicBezTo>
                      <a:pt x="3" y="12"/>
                      <a:pt x="2" y="13"/>
                      <a:pt x="0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9" name="Freeform 72"/>
              <p:cNvSpPr>
                <a:spLocks/>
              </p:cNvSpPr>
              <p:nvPr/>
            </p:nvSpPr>
            <p:spPr bwMode="auto">
              <a:xfrm>
                <a:off x="3732" y="1432"/>
                <a:ext cx="77" cy="69"/>
              </a:xfrm>
              <a:custGeom>
                <a:avLst/>
                <a:gdLst>
                  <a:gd name="T0" fmla="*/ 2147483647 w 7"/>
                  <a:gd name="T1" fmla="*/ 2147483647 h 6"/>
                  <a:gd name="T2" fmla="*/ 0 w 7"/>
                  <a:gd name="T3" fmla="*/ 0 h 6"/>
                  <a:gd name="T4" fmla="*/ 0 60000 65536"/>
                  <a:gd name="T5" fmla="*/ 0 60000 65536"/>
                  <a:gd name="T6" fmla="*/ 0 w 7"/>
                  <a:gd name="T7" fmla="*/ 0 h 6"/>
                  <a:gd name="T8" fmla="*/ 7 w 7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" h="6">
                    <a:moveTo>
                      <a:pt x="7" y="6"/>
                    </a:moveTo>
                    <a:cubicBezTo>
                      <a:pt x="5" y="5"/>
                      <a:pt x="5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0" name="Freeform 73"/>
              <p:cNvSpPr>
                <a:spLocks/>
              </p:cNvSpPr>
              <p:nvPr/>
            </p:nvSpPr>
            <p:spPr bwMode="auto">
              <a:xfrm>
                <a:off x="3732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0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3" y="8"/>
                    </a:moveTo>
                    <a:cubicBezTo>
                      <a:pt x="5" y="5"/>
                      <a:pt x="3" y="3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1" name="Freeform 74"/>
              <p:cNvSpPr>
                <a:spLocks/>
              </p:cNvSpPr>
              <p:nvPr/>
            </p:nvSpPr>
            <p:spPr bwMode="auto">
              <a:xfrm>
                <a:off x="3703" y="1432"/>
                <a:ext cx="48" cy="57"/>
              </a:xfrm>
              <a:custGeom>
                <a:avLst/>
                <a:gdLst>
                  <a:gd name="T0" fmla="*/ 2147483647 w 4"/>
                  <a:gd name="T1" fmla="*/ 2147483647 h 5"/>
                  <a:gd name="T2" fmla="*/ 0 w 4"/>
                  <a:gd name="T3" fmla="*/ 0 h 5"/>
                  <a:gd name="T4" fmla="*/ 0 60000 65536"/>
                  <a:gd name="T5" fmla="*/ 0 60000 65536"/>
                  <a:gd name="T6" fmla="*/ 0 w 4"/>
                  <a:gd name="T7" fmla="*/ 0 h 5"/>
                  <a:gd name="T8" fmla="*/ 4 w 4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5">
                    <a:moveTo>
                      <a:pt x="4" y="5"/>
                    </a:moveTo>
                    <a:cubicBezTo>
                      <a:pt x="4" y="4"/>
                      <a:pt x="2" y="2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2" name="Freeform 75"/>
              <p:cNvSpPr>
                <a:spLocks/>
              </p:cNvSpPr>
              <p:nvPr/>
            </p:nvSpPr>
            <p:spPr bwMode="auto">
              <a:xfrm>
                <a:off x="3699" y="1467"/>
                <a:ext cx="43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3" name="Freeform 76"/>
              <p:cNvSpPr>
                <a:spLocks/>
              </p:cNvSpPr>
              <p:nvPr/>
            </p:nvSpPr>
            <p:spPr bwMode="auto">
              <a:xfrm>
                <a:off x="3752" y="1444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0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5" y="3"/>
                    </a:moveTo>
                    <a:cubicBezTo>
                      <a:pt x="5" y="2"/>
                      <a:pt x="3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4" name="Freeform 77"/>
              <p:cNvSpPr>
                <a:spLocks/>
              </p:cNvSpPr>
              <p:nvPr/>
            </p:nvSpPr>
            <p:spPr bwMode="auto">
              <a:xfrm>
                <a:off x="3732" y="1432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0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5" y="6"/>
                    </a:moveTo>
                    <a:cubicBezTo>
                      <a:pt x="4" y="3"/>
                      <a:pt x="3" y="1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5" name="Freeform 78"/>
              <p:cNvSpPr>
                <a:spLocks/>
              </p:cNvSpPr>
              <p:nvPr/>
            </p:nvSpPr>
            <p:spPr bwMode="auto">
              <a:xfrm>
                <a:off x="3699" y="1513"/>
                <a:ext cx="77" cy="57"/>
              </a:xfrm>
              <a:custGeom>
                <a:avLst/>
                <a:gdLst>
                  <a:gd name="T0" fmla="*/ 2147483647 w 7"/>
                  <a:gd name="T1" fmla="*/ 2147483647 h 5"/>
                  <a:gd name="T2" fmla="*/ 2147483647 w 7"/>
                  <a:gd name="T3" fmla="*/ 2147483647 h 5"/>
                  <a:gd name="T4" fmla="*/ 0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7" y="5"/>
                    </a:moveTo>
                    <a:cubicBezTo>
                      <a:pt x="6" y="5"/>
                      <a:pt x="5" y="5"/>
                      <a:pt x="4" y="4"/>
                    </a:cubicBez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6" name="Freeform 79"/>
              <p:cNvSpPr>
                <a:spLocks/>
              </p:cNvSpPr>
              <p:nvPr/>
            </p:nvSpPr>
            <p:spPr bwMode="auto">
              <a:xfrm>
                <a:off x="3742" y="1559"/>
                <a:ext cx="24" cy="57"/>
              </a:xfrm>
              <a:custGeom>
                <a:avLst/>
                <a:gdLst>
                  <a:gd name="T0" fmla="*/ 0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0" y="0"/>
                    </a:moveTo>
                    <a:cubicBezTo>
                      <a:pt x="1" y="2"/>
                      <a:pt x="2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7" name="Freeform 80"/>
              <p:cNvSpPr>
                <a:spLocks/>
              </p:cNvSpPr>
              <p:nvPr/>
            </p:nvSpPr>
            <p:spPr bwMode="auto">
              <a:xfrm>
                <a:off x="3699" y="1536"/>
                <a:ext cx="43" cy="115"/>
              </a:xfrm>
              <a:custGeom>
                <a:avLst/>
                <a:gdLst>
                  <a:gd name="T0" fmla="*/ 0 w 4"/>
                  <a:gd name="T1" fmla="*/ 0 h 10"/>
                  <a:gd name="T2" fmla="*/ 2147483647 w 4"/>
                  <a:gd name="T3" fmla="*/ 2147483647 h 10"/>
                  <a:gd name="T4" fmla="*/ 0 60000 65536"/>
                  <a:gd name="T5" fmla="*/ 0 60000 65536"/>
                  <a:gd name="T6" fmla="*/ 0 w 4"/>
                  <a:gd name="T7" fmla="*/ 0 h 10"/>
                  <a:gd name="T8" fmla="*/ 4 w 4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10">
                    <a:moveTo>
                      <a:pt x="0" y="0"/>
                    </a:moveTo>
                    <a:cubicBezTo>
                      <a:pt x="3" y="2"/>
                      <a:pt x="4" y="6"/>
                      <a:pt x="2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8" name="Freeform 81"/>
              <p:cNvSpPr>
                <a:spLocks/>
              </p:cNvSpPr>
              <p:nvPr/>
            </p:nvSpPr>
            <p:spPr bwMode="auto">
              <a:xfrm>
                <a:off x="3699" y="1547"/>
                <a:ext cx="34" cy="115"/>
              </a:xfrm>
              <a:custGeom>
                <a:avLst/>
                <a:gdLst>
                  <a:gd name="T0" fmla="*/ 0 w 3"/>
                  <a:gd name="T1" fmla="*/ 2147483647 h 10"/>
                  <a:gd name="T2" fmla="*/ 0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0" y="10"/>
                    </a:moveTo>
                    <a:cubicBezTo>
                      <a:pt x="3" y="8"/>
                      <a:pt x="2" y="4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9" name="Freeform 82"/>
              <p:cNvSpPr>
                <a:spLocks/>
              </p:cNvSpPr>
              <p:nvPr/>
            </p:nvSpPr>
            <p:spPr bwMode="auto">
              <a:xfrm>
                <a:off x="3670" y="1559"/>
                <a:ext cx="29" cy="126"/>
              </a:xfrm>
              <a:custGeom>
                <a:avLst/>
                <a:gdLst>
                  <a:gd name="T0" fmla="*/ 0 w 2"/>
                  <a:gd name="T1" fmla="*/ 0 h 11"/>
                  <a:gd name="T2" fmla="*/ 0 w 2"/>
                  <a:gd name="T3" fmla="*/ 2147483647 h 11"/>
                  <a:gd name="T4" fmla="*/ 0 60000 65536"/>
                  <a:gd name="T5" fmla="*/ 0 60000 65536"/>
                  <a:gd name="T6" fmla="*/ 0 w 2"/>
                  <a:gd name="T7" fmla="*/ 0 h 11"/>
                  <a:gd name="T8" fmla="*/ 2 w 2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11">
                    <a:moveTo>
                      <a:pt x="0" y="0"/>
                    </a:moveTo>
                    <a:cubicBezTo>
                      <a:pt x="2" y="6"/>
                      <a:pt x="1" y="9"/>
                      <a:pt x="0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0" name="Freeform 8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1" name="Freeform 8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2" name="Freeform 8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3" name="Freeform 8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4" name="Freeform 8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5" name="Freeform 8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6" name="Freeform 8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7" name="Freeform 9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8" name="Freeform 9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9" name="Freeform 9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0" name="Freeform 9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1" name="Freeform 9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2" name="Freeform 9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3" name="Freeform 9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4" name="Freeform 9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5" name="Freeform 9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6" name="Freeform 9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7" name="Freeform 10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8" name="Freeform 10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9" name="Freeform 10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0" name="Freeform 10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1" name="Freeform 10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2" name="Freeform 10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3" name="Freeform 106"/>
              <p:cNvSpPr>
                <a:spLocks/>
              </p:cNvSpPr>
              <p:nvPr/>
            </p:nvSpPr>
            <p:spPr bwMode="auto">
              <a:xfrm>
                <a:off x="3410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1" y="1"/>
                    </a:moveTo>
                    <a:cubicBezTo>
                      <a:pt x="0" y="7"/>
                      <a:pt x="0" y="12"/>
                      <a:pt x="2" y="16"/>
                    </a:cubicBezTo>
                    <a:cubicBezTo>
                      <a:pt x="3" y="10"/>
                      <a:pt x="4" y="5"/>
                      <a:pt x="3" y="0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4" name="Freeform 107"/>
              <p:cNvSpPr>
                <a:spLocks/>
              </p:cNvSpPr>
              <p:nvPr/>
            </p:nvSpPr>
            <p:spPr bwMode="auto">
              <a:xfrm>
                <a:off x="3434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1" y="1"/>
                    </a:moveTo>
                    <a:cubicBezTo>
                      <a:pt x="0" y="6"/>
                      <a:pt x="0" y="11"/>
                      <a:pt x="2" y="15"/>
                    </a:cubicBezTo>
                    <a:cubicBezTo>
                      <a:pt x="4" y="9"/>
                      <a:pt x="4" y="4"/>
                      <a:pt x="3" y="0"/>
                    </a:cubicBezTo>
                    <a:cubicBezTo>
                      <a:pt x="3" y="0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5" name="Freeform 108"/>
              <p:cNvSpPr>
                <a:spLocks/>
              </p:cNvSpPr>
              <p:nvPr/>
            </p:nvSpPr>
            <p:spPr bwMode="auto">
              <a:xfrm>
                <a:off x="3458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2147483647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1" y="6"/>
                      <a:pt x="0" y="11"/>
                      <a:pt x="2" y="14"/>
                    </a:cubicBezTo>
                    <a:cubicBezTo>
                      <a:pt x="4" y="9"/>
                      <a:pt x="4" y="4"/>
                      <a:pt x="4" y="0"/>
                    </a:cubicBezTo>
                    <a:cubicBezTo>
                      <a:pt x="3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6" name="Freeform 109"/>
              <p:cNvSpPr>
                <a:spLocks/>
              </p:cNvSpPr>
              <p:nvPr/>
            </p:nvSpPr>
            <p:spPr bwMode="auto">
              <a:xfrm>
                <a:off x="3491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1" y="1"/>
                    </a:moveTo>
                    <a:cubicBezTo>
                      <a:pt x="0" y="5"/>
                      <a:pt x="0" y="10"/>
                      <a:pt x="2" y="13"/>
                    </a:cubicBezTo>
                    <a:cubicBezTo>
                      <a:pt x="3" y="8"/>
                      <a:pt x="4" y="4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7" name="Freeform 110"/>
              <p:cNvSpPr>
                <a:spLocks/>
              </p:cNvSpPr>
              <p:nvPr/>
            </p:nvSpPr>
            <p:spPr bwMode="auto">
              <a:xfrm>
                <a:off x="3511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1" y="5"/>
                      <a:pt x="0" y="9"/>
                      <a:pt x="2" y="12"/>
                    </a:cubicBezTo>
                    <a:cubicBezTo>
                      <a:pt x="4" y="7"/>
                      <a:pt x="4" y="3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8" name="Freeform 111"/>
              <p:cNvSpPr>
                <a:spLocks/>
              </p:cNvSpPr>
              <p:nvPr/>
            </p:nvSpPr>
            <p:spPr bwMode="auto">
              <a:xfrm>
                <a:off x="3535" y="1306"/>
                <a:ext cx="43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2147483647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1" y="5"/>
                      <a:pt x="0" y="9"/>
                      <a:pt x="2" y="11"/>
                    </a:cubicBezTo>
                    <a:cubicBezTo>
                      <a:pt x="4" y="7"/>
                      <a:pt x="4" y="4"/>
                      <a:pt x="4" y="0"/>
                    </a:cubicBezTo>
                    <a:cubicBezTo>
                      <a:pt x="3" y="1"/>
                      <a:pt x="3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9" name="Freeform 112"/>
              <p:cNvSpPr>
                <a:spLocks/>
              </p:cNvSpPr>
              <p:nvPr/>
            </p:nvSpPr>
            <p:spPr bwMode="auto">
              <a:xfrm>
                <a:off x="3559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2147483647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3" y="1"/>
                    </a:moveTo>
                    <a:cubicBezTo>
                      <a:pt x="2" y="4"/>
                      <a:pt x="0" y="8"/>
                      <a:pt x="2" y="10"/>
                    </a:cubicBezTo>
                    <a:cubicBezTo>
                      <a:pt x="4" y="7"/>
                      <a:pt x="4" y="3"/>
                      <a:pt x="4" y="0"/>
                    </a:cubicBezTo>
                    <a:cubicBezTo>
                      <a:pt x="4" y="0"/>
                      <a:pt x="3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0" name="Freeform 11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1" name="Freeform 11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2" name="Freeform 11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3" name="Freeform 11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4" name="Freeform 11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5" name="Freeform 11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6" name="Freeform 11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7" name="Freeform 12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8" name="Freeform 12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9" name="Freeform 12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0" name="Freeform 12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1" name="Freeform 12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2" name="Freeform 12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3" name="Freeform 12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4" name="Freeform 12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5" name="Freeform 12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6" name="Freeform 12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7" name="Freeform 13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8" name="Freeform 13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9" name="Freeform 13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0" name="Freeform 13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1" name="Freeform 13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2" name="Freeform 13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3" name="Freeform 136"/>
              <p:cNvSpPr>
                <a:spLocks/>
              </p:cNvSpPr>
              <p:nvPr/>
            </p:nvSpPr>
            <p:spPr bwMode="auto">
              <a:xfrm>
                <a:off x="3386" y="1329"/>
                <a:ext cx="72" cy="103"/>
              </a:xfrm>
              <a:custGeom>
                <a:avLst/>
                <a:gdLst>
                  <a:gd name="T0" fmla="*/ 0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0" y="9"/>
                    </a:moveTo>
                    <a:cubicBezTo>
                      <a:pt x="0" y="9"/>
                      <a:pt x="0" y="6"/>
                      <a:pt x="1" y="3"/>
                    </a:cubicBezTo>
                    <a:cubicBezTo>
                      <a:pt x="1" y="2"/>
                      <a:pt x="1" y="2"/>
                      <a:pt x="2" y="1"/>
                    </a:cubicBezTo>
                    <a:cubicBezTo>
                      <a:pt x="3" y="0"/>
                      <a:pt x="5" y="0"/>
                      <a:pt x="6" y="0"/>
                    </a:cubicBezTo>
                    <a:cubicBezTo>
                      <a:pt x="6" y="1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8"/>
                      <a:pt x="2" y="9"/>
                      <a:pt x="0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4" name="Freeform 137"/>
              <p:cNvSpPr>
                <a:spLocks/>
              </p:cNvSpPr>
              <p:nvPr/>
            </p:nvSpPr>
            <p:spPr bwMode="auto">
              <a:xfrm>
                <a:off x="3424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1" y="9"/>
                    </a:moveTo>
                    <a:cubicBezTo>
                      <a:pt x="0" y="8"/>
                      <a:pt x="1" y="6"/>
                      <a:pt x="2" y="4"/>
                    </a:cubicBezTo>
                    <a:cubicBezTo>
                      <a:pt x="3" y="2"/>
                      <a:pt x="4" y="0"/>
                      <a:pt x="6" y="1"/>
                    </a:cubicBezTo>
                    <a:cubicBezTo>
                      <a:pt x="5" y="2"/>
                      <a:pt x="5" y="3"/>
                      <a:pt x="5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8"/>
                      <a:pt x="2" y="8"/>
                      <a:pt x="1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5" name="Freeform 138"/>
              <p:cNvSpPr>
                <a:spLocks/>
              </p:cNvSpPr>
              <p:nvPr/>
            </p:nvSpPr>
            <p:spPr bwMode="auto">
              <a:xfrm>
                <a:off x="3467" y="1317"/>
                <a:ext cx="43" cy="92"/>
              </a:xfrm>
              <a:custGeom>
                <a:avLst/>
                <a:gdLst>
                  <a:gd name="T0" fmla="*/ 0 w 4"/>
                  <a:gd name="T1" fmla="*/ 2147483647 h 8"/>
                  <a:gd name="T2" fmla="*/ 2147483647 w 4"/>
                  <a:gd name="T3" fmla="*/ 2147483647 h 8"/>
                  <a:gd name="T4" fmla="*/ 2147483647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0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0" y="8"/>
                    </a:moveTo>
                    <a:cubicBezTo>
                      <a:pt x="0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4"/>
                      <a:pt x="3" y="5"/>
                      <a:pt x="3" y="6"/>
                    </a:cubicBezTo>
                    <a:cubicBezTo>
                      <a:pt x="2" y="7"/>
                      <a:pt x="1" y="7"/>
                      <a:pt x="0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6" name="Freeform 139"/>
              <p:cNvSpPr>
                <a:spLocks/>
              </p:cNvSpPr>
              <p:nvPr/>
            </p:nvSpPr>
            <p:spPr bwMode="auto">
              <a:xfrm>
                <a:off x="3501" y="1317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0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2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7" name="Freeform 140"/>
              <p:cNvSpPr>
                <a:spLocks/>
              </p:cNvSpPr>
              <p:nvPr/>
            </p:nvSpPr>
            <p:spPr bwMode="auto">
              <a:xfrm>
                <a:off x="3525" y="1306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1" y="2"/>
                      <a:pt x="2" y="0"/>
                      <a:pt x="3" y="1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6"/>
                      <a:pt x="1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8" name="Freeform 141"/>
              <p:cNvSpPr>
                <a:spLocks/>
              </p:cNvSpPr>
              <p:nvPr/>
            </p:nvSpPr>
            <p:spPr bwMode="auto">
              <a:xfrm>
                <a:off x="3544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0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2"/>
                      <a:pt x="2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6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9" name="Freeform 142"/>
              <p:cNvSpPr>
                <a:spLocks/>
              </p:cNvSpPr>
              <p:nvPr/>
            </p:nvSpPr>
            <p:spPr bwMode="auto">
              <a:xfrm>
                <a:off x="3559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0" name="Freeform 143"/>
              <p:cNvSpPr>
                <a:spLocks/>
              </p:cNvSpPr>
              <p:nvPr/>
            </p:nvSpPr>
            <p:spPr bwMode="auto">
              <a:xfrm>
                <a:off x="3578" y="1306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1" name="Freeform 144"/>
              <p:cNvSpPr>
                <a:spLocks/>
              </p:cNvSpPr>
              <p:nvPr/>
            </p:nvSpPr>
            <p:spPr bwMode="auto">
              <a:xfrm>
                <a:off x="3593" y="1306"/>
                <a:ext cx="19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2" name="Freeform 145"/>
              <p:cNvSpPr>
                <a:spLocks/>
              </p:cNvSpPr>
              <p:nvPr/>
            </p:nvSpPr>
            <p:spPr bwMode="auto">
              <a:xfrm>
                <a:off x="360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3" name="Freeform 146"/>
              <p:cNvSpPr>
                <a:spLocks/>
              </p:cNvSpPr>
              <p:nvPr/>
            </p:nvSpPr>
            <p:spPr bwMode="auto">
              <a:xfrm>
                <a:off x="361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4" name="Freeform 147"/>
              <p:cNvSpPr>
                <a:spLocks/>
              </p:cNvSpPr>
              <p:nvPr/>
            </p:nvSpPr>
            <p:spPr bwMode="auto">
              <a:xfrm>
                <a:off x="3626" y="1306"/>
                <a:ext cx="19" cy="46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2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5" name="Freeform 148"/>
              <p:cNvSpPr>
                <a:spLocks/>
              </p:cNvSpPr>
              <p:nvPr/>
            </p:nvSpPr>
            <p:spPr bwMode="auto">
              <a:xfrm>
                <a:off x="3410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0" y="4"/>
                      <a:pt x="1" y="2"/>
                    </a:cubicBezTo>
                    <a:cubicBezTo>
                      <a:pt x="2" y="1"/>
                      <a:pt x="2" y="0"/>
                      <a:pt x="3" y="0"/>
                    </a:cubicBezTo>
                    <a:cubicBezTo>
                      <a:pt x="4" y="0"/>
                      <a:pt x="5" y="0"/>
                      <a:pt x="6" y="1"/>
                    </a:cubicBezTo>
                    <a:cubicBezTo>
                      <a:pt x="5" y="2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6" name="Freeform 149"/>
              <p:cNvSpPr>
                <a:spLocks/>
              </p:cNvSpPr>
              <p:nvPr/>
            </p:nvSpPr>
            <p:spPr bwMode="auto">
              <a:xfrm>
                <a:off x="3443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1" y="4"/>
                      <a:pt x="2" y="3"/>
                    </a:cubicBezTo>
                    <a:cubicBezTo>
                      <a:pt x="3" y="1"/>
                      <a:pt x="4" y="0"/>
                      <a:pt x="6" y="1"/>
                    </a:cubicBezTo>
                    <a:cubicBezTo>
                      <a:pt x="5" y="2"/>
                      <a:pt x="4" y="3"/>
                      <a:pt x="4" y="3"/>
                    </a:cubicBezTo>
                    <a:cubicBezTo>
                      <a:pt x="4" y="4"/>
                      <a:pt x="3" y="5"/>
                      <a:pt x="3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7" name="Freeform 150"/>
              <p:cNvSpPr>
                <a:spLocks/>
              </p:cNvSpPr>
              <p:nvPr/>
            </p:nvSpPr>
            <p:spPr bwMode="auto">
              <a:xfrm>
                <a:off x="3477" y="1271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2147483647 h 6"/>
                  <a:gd name="T4" fmla="*/ 2147483647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0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0" y="6"/>
                    </a:moveTo>
                    <a:cubicBezTo>
                      <a:pt x="0" y="5"/>
                      <a:pt x="0" y="3"/>
                      <a:pt x="1" y="2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8" name="Freeform 151"/>
              <p:cNvSpPr>
                <a:spLocks/>
              </p:cNvSpPr>
              <p:nvPr/>
            </p:nvSpPr>
            <p:spPr bwMode="auto">
              <a:xfrm>
                <a:off x="3501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3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4" y="1"/>
                      <a:pt x="3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9" name="Freeform 152"/>
              <p:cNvSpPr>
                <a:spLocks/>
              </p:cNvSpPr>
              <p:nvPr/>
            </p:nvSpPr>
            <p:spPr bwMode="auto">
              <a:xfrm>
                <a:off x="3525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4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0" name="Freeform 153"/>
              <p:cNvSpPr>
                <a:spLocks/>
              </p:cNvSpPr>
              <p:nvPr/>
            </p:nvSpPr>
            <p:spPr bwMode="auto">
              <a:xfrm>
                <a:off x="3544" y="1271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2"/>
                      <a:pt x="3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1" name="Freeform 154"/>
              <p:cNvSpPr>
                <a:spLocks/>
              </p:cNvSpPr>
              <p:nvPr/>
            </p:nvSpPr>
            <p:spPr bwMode="auto">
              <a:xfrm>
                <a:off x="3569" y="1283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4"/>
                    </a:moveTo>
                    <a:cubicBezTo>
                      <a:pt x="0" y="4"/>
                      <a:pt x="0" y="3"/>
                      <a:pt x="0" y="2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0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2" name="Freeform 155"/>
              <p:cNvSpPr>
                <a:spLocks/>
              </p:cNvSpPr>
              <p:nvPr/>
            </p:nvSpPr>
            <p:spPr bwMode="auto">
              <a:xfrm>
                <a:off x="3578" y="1283"/>
                <a:ext cx="34" cy="57"/>
              </a:xfrm>
              <a:custGeom>
                <a:avLst/>
                <a:gdLst>
                  <a:gd name="T0" fmla="*/ 0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0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3" name="Freeform 156"/>
              <p:cNvSpPr>
                <a:spLocks/>
              </p:cNvSpPr>
              <p:nvPr/>
            </p:nvSpPr>
            <p:spPr bwMode="auto">
              <a:xfrm>
                <a:off x="3593" y="1283"/>
                <a:ext cx="34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2147483647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0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4" name="Freeform 157"/>
              <p:cNvSpPr>
                <a:spLocks/>
              </p:cNvSpPr>
              <p:nvPr/>
            </p:nvSpPr>
            <p:spPr bwMode="auto">
              <a:xfrm>
                <a:off x="360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5" name="Freeform 158"/>
              <p:cNvSpPr>
                <a:spLocks/>
              </p:cNvSpPr>
              <p:nvPr/>
            </p:nvSpPr>
            <p:spPr bwMode="auto">
              <a:xfrm>
                <a:off x="361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6" name="Freeform 159"/>
              <p:cNvSpPr>
                <a:spLocks/>
              </p:cNvSpPr>
              <p:nvPr/>
            </p:nvSpPr>
            <p:spPr bwMode="auto">
              <a:xfrm>
                <a:off x="3626" y="1294"/>
                <a:ext cx="19" cy="34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0" y="3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7" name="Freeform 16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8" name="Freeform 16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9" name="Freeform 16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0" name="Freeform 16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1" name="Freeform 16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2" name="Freeform 16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3" name="Freeform 16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4" name="Freeform 16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5" name="Freeform 16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6" name="Freeform 16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7" name="Freeform 17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8" name="Freeform 17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9" name="Freeform 17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0" name="Freeform 17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1" name="Freeform 17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2" name="Freeform 17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3" name="Freeform 17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4" name="Freeform 17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5" name="Freeform 17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6" name="Freeform 17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7" name="Freeform 18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8" name="Freeform 18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9" name="Freeform 18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0" name="Freeform 183"/>
              <p:cNvSpPr>
                <a:spLocks/>
              </p:cNvSpPr>
              <p:nvPr/>
            </p:nvSpPr>
            <p:spPr bwMode="auto">
              <a:xfrm>
                <a:off x="3443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1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1" name="Freeform 184"/>
              <p:cNvSpPr>
                <a:spLocks/>
              </p:cNvSpPr>
              <p:nvPr/>
            </p:nvSpPr>
            <p:spPr bwMode="auto">
              <a:xfrm>
                <a:off x="3467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2"/>
                      <a:pt x="4" y="1"/>
                    </a:cubicBezTo>
                    <a:cubicBezTo>
                      <a:pt x="4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2" name="Freeform 185"/>
              <p:cNvSpPr>
                <a:spLocks/>
              </p:cNvSpPr>
              <p:nvPr/>
            </p:nvSpPr>
            <p:spPr bwMode="auto">
              <a:xfrm>
                <a:off x="3491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4"/>
                      <a:pt x="2" y="3"/>
                      <a:pt x="3" y="2"/>
                    </a:cubicBezTo>
                    <a:cubicBezTo>
                      <a:pt x="3" y="2"/>
                      <a:pt x="3" y="1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3" name="Freeform 186"/>
              <p:cNvSpPr>
                <a:spLocks/>
              </p:cNvSpPr>
              <p:nvPr/>
            </p:nvSpPr>
            <p:spPr bwMode="auto">
              <a:xfrm>
                <a:off x="3511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1"/>
                      <a:pt x="3" y="1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4" name="Freeform 18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5" name="Freeform 18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6" name="Freeform 18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7" name="Freeform 19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8" name="Freeform 19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9" name="Freeform 19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0" name="Freeform 19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1" name="Freeform 19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2" name="Freeform 19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3" name="Freeform 19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4" name="Freeform 19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5" name="Freeform 19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6" name="Freeform 19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7" name="Freeform 20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8" name="Freeform 20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9" name="Freeform 20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0" name="Freeform 20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1" name="Freeform 20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2" name="Freeform 20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3" name="Freeform 20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4" name="Freeform 20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5" name="Freeform 20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6" name="Freeform 20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7" name="Freeform 210"/>
              <p:cNvSpPr>
                <a:spLocks/>
              </p:cNvSpPr>
              <p:nvPr/>
            </p:nvSpPr>
            <p:spPr bwMode="auto">
              <a:xfrm>
                <a:off x="3477" y="1203"/>
                <a:ext cx="48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2147483647 w 4"/>
                  <a:gd name="T5" fmla="*/ 2147483647 h 2"/>
                  <a:gd name="T6" fmla="*/ 2147483647 w 4"/>
                  <a:gd name="T7" fmla="*/ 2147483647 h 2"/>
                  <a:gd name="T8" fmla="*/ 0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0" y="2"/>
                    </a:moveTo>
                    <a:cubicBezTo>
                      <a:pt x="2" y="1"/>
                      <a:pt x="3" y="1"/>
                      <a:pt x="4" y="0"/>
                    </a:cubicBezTo>
                    <a:lnTo>
                      <a:pt x="4" y="1"/>
                    </a:lnTo>
                    <a:cubicBezTo>
                      <a:pt x="4" y="2"/>
                      <a:pt x="3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8" name="Freeform 211"/>
              <p:cNvSpPr>
                <a:spLocks/>
              </p:cNvSpPr>
              <p:nvPr/>
            </p:nvSpPr>
            <p:spPr bwMode="auto">
              <a:xfrm>
                <a:off x="3501" y="1214"/>
                <a:ext cx="34" cy="23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0" y="1"/>
                    </a:moveTo>
                    <a:cubicBezTo>
                      <a:pt x="1" y="1"/>
                      <a:pt x="2" y="0"/>
                      <a:pt x="3" y="0"/>
                    </a:cubicBezTo>
                    <a:lnTo>
                      <a:pt x="3" y="1"/>
                    </a:lnTo>
                    <a:cubicBezTo>
                      <a:pt x="3" y="1"/>
                      <a:pt x="2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9" name="Freeform 212"/>
              <p:cNvSpPr>
                <a:spLocks/>
              </p:cNvSpPr>
              <p:nvPr/>
            </p:nvSpPr>
            <p:spPr bwMode="auto">
              <a:xfrm>
                <a:off x="3511" y="122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cubicBezTo>
                      <a:pt x="1" y="1"/>
                      <a:pt x="2" y="0"/>
                      <a:pt x="2" y="0"/>
                    </a:cubicBezTo>
                    <a:lnTo>
                      <a:pt x="3" y="1"/>
                    </a:ln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0" name="Freeform 213"/>
              <p:cNvSpPr>
                <a:spLocks/>
              </p:cNvSpPr>
              <p:nvPr/>
            </p:nvSpPr>
            <p:spPr bwMode="auto">
              <a:xfrm>
                <a:off x="3544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1" y="0"/>
                    </a:moveTo>
                    <a:cubicBezTo>
                      <a:pt x="1" y="1"/>
                      <a:pt x="1" y="1"/>
                      <a:pt x="0" y="2"/>
                    </a:cubicBezTo>
                    <a:cubicBezTo>
                      <a:pt x="1" y="2"/>
                      <a:pt x="2" y="2"/>
                      <a:pt x="3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1" name="Freeform 214"/>
              <p:cNvSpPr>
                <a:spLocks/>
              </p:cNvSpPr>
              <p:nvPr/>
            </p:nvSpPr>
            <p:spPr bwMode="auto">
              <a:xfrm>
                <a:off x="3511" y="1191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0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0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0" y="1"/>
                    </a:moveTo>
                    <a:lnTo>
                      <a:pt x="0" y="1"/>
                    </a:lnTo>
                    <a:cubicBezTo>
                      <a:pt x="1" y="2"/>
                      <a:pt x="2" y="2"/>
                      <a:pt x="2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7"/>
                      <a:pt x="5" y="7"/>
                    </a:cubicBezTo>
                    <a:lnTo>
                      <a:pt x="6" y="6"/>
                    </a:lnTo>
                    <a:cubicBezTo>
                      <a:pt x="5" y="6"/>
                      <a:pt x="4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3" y="1"/>
                      <a:pt x="2" y="1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2" name="Freeform 215"/>
              <p:cNvSpPr>
                <a:spLocks/>
              </p:cNvSpPr>
              <p:nvPr/>
            </p:nvSpPr>
            <p:spPr bwMode="auto">
              <a:xfrm>
                <a:off x="3602" y="1157"/>
                <a:ext cx="130" cy="69"/>
              </a:xfrm>
              <a:custGeom>
                <a:avLst/>
                <a:gdLst>
                  <a:gd name="T0" fmla="*/ 0 w 11"/>
                  <a:gd name="T1" fmla="*/ 2147483647 h 6"/>
                  <a:gd name="T2" fmla="*/ 0 w 11"/>
                  <a:gd name="T3" fmla="*/ 2147483647 h 6"/>
                  <a:gd name="T4" fmla="*/ 2147483647 w 11"/>
                  <a:gd name="T5" fmla="*/ 2147483647 h 6"/>
                  <a:gd name="T6" fmla="*/ 2147483647 w 11"/>
                  <a:gd name="T7" fmla="*/ 2147483647 h 6"/>
                  <a:gd name="T8" fmla="*/ 2147483647 w 11"/>
                  <a:gd name="T9" fmla="*/ 2147483647 h 6"/>
                  <a:gd name="T10" fmla="*/ 2147483647 w 11"/>
                  <a:gd name="T11" fmla="*/ 2147483647 h 6"/>
                  <a:gd name="T12" fmla="*/ 2147483647 w 11"/>
                  <a:gd name="T13" fmla="*/ 2147483647 h 6"/>
                  <a:gd name="T14" fmla="*/ 2147483647 w 11"/>
                  <a:gd name="T15" fmla="*/ 2147483647 h 6"/>
                  <a:gd name="T16" fmla="*/ 2147483647 w 11"/>
                  <a:gd name="T17" fmla="*/ 2147483647 h 6"/>
                  <a:gd name="T18" fmla="*/ 2147483647 w 11"/>
                  <a:gd name="T19" fmla="*/ 2147483647 h 6"/>
                  <a:gd name="T20" fmla="*/ 2147483647 w 11"/>
                  <a:gd name="T21" fmla="*/ 2147483647 h 6"/>
                  <a:gd name="T22" fmla="*/ 2147483647 w 11"/>
                  <a:gd name="T23" fmla="*/ 2147483647 h 6"/>
                  <a:gd name="T24" fmla="*/ 2147483647 w 11"/>
                  <a:gd name="T25" fmla="*/ 2147483647 h 6"/>
                  <a:gd name="T26" fmla="*/ 2147483647 w 11"/>
                  <a:gd name="T27" fmla="*/ 2147483647 h 6"/>
                  <a:gd name="T28" fmla="*/ 2147483647 w 11"/>
                  <a:gd name="T29" fmla="*/ 2147483647 h 6"/>
                  <a:gd name="T30" fmla="*/ 2147483647 w 11"/>
                  <a:gd name="T31" fmla="*/ 2147483647 h 6"/>
                  <a:gd name="T32" fmla="*/ 2147483647 w 11"/>
                  <a:gd name="T33" fmla="*/ 2147483647 h 6"/>
                  <a:gd name="T34" fmla="*/ 2147483647 w 11"/>
                  <a:gd name="T35" fmla="*/ 0 h 6"/>
                  <a:gd name="T36" fmla="*/ 2147483647 w 11"/>
                  <a:gd name="T37" fmla="*/ 0 h 6"/>
                  <a:gd name="T38" fmla="*/ 2147483647 w 11"/>
                  <a:gd name="T39" fmla="*/ 2147483647 h 6"/>
                  <a:gd name="T40" fmla="*/ 2147483647 w 11"/>
                  <a:gd name="T41" fmla="*/ 2147483647 h 6"/>
                  <a:gd name="T42" fmla="*/ 2147483647 w 11"/>
                  <a:gd name="T43" fmla="*/ 2147483647 h 6"/>
                  <a:gd name="T44" fmla="*/ 2147483647 w 11"/>
                  <a:gd name="T45" fmla="*/ 0 h 6"/>
                  <a:gd name="T46" fmla="*/ 2147483647 w 11"/>
                  <a:gd name="T47" fmla="*/ 0 h 6"/>
                  <a:gd name="T48" fmla="*/ 0 w 11"/>
                  <a:gd name="T49" fmla="*/ 2147483647 h 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1"/>
                  <a:gd name="T76" fmla="*/ 0 h 6"/>
                  <a:gd name="T77" fmla="*/ 11 w 11"/>
                  <a:gd name="T78" fmla="*/ 6 h 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1" h="6">
                    <a:moveTo>
                      <a:pt x="0" y="4"/>
                    </a:moveTo>
                    <a:lnTo>
                      <a:pt x="0" y="6"/>
                    </a:lnTo>
                    <a:cubicBezTo>
                      <a:pt x="1" y="6"/>
                      <a:pt x="1" y="5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6"/>
                      <a:pt x="3" y="5"/>
                      <a:pt x="3" y="3"/>
                    </a:cubicBezTo>
                    <a:lnTo>
                      <a:pt x="5" y="6"/>
                    </a:lnTo>
                    <a:lnTo>
                      <a:pt x="5" y="3"/>
                    </a:lnTo>
                    <a:lnTo>
                      <a:pt x="6" y="4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8" y="3"/>
                    </a:lnTo>
                    <a:cubicBezTo>
                      <a:pt x="8" y="5"/>
                      <a:pt x="8" y="6"/>
                      <a:pt x="9" y="6"/>
                    </a:cubicBezTo>
                    <a:cubicBezTo>
                      <a:pt x="9" y="5"/>
                      <a:pt x="9" y="4"/>
                      <a:pt x="9" y="3"/>
                    </a:cubicBezTo>
                    <a:cubicBezTo>
                      <a:pt x="10" y="5"/>
                      <a:pt x="10" y="6"/>
                      <a:pt x="11" y="6"/>
                    </a:cubicBezTo>
                    <a:lnTo>
                      <a:pt x="11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3" name="Freeform 21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4" name="Freeform 21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5" name="Freeform 21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6" name="Freeform 21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7" name="Freeform 22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8" name="Freeform 22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9" name="Freeform 22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0" name="Freeform 22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1" name="Freeform 22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2" name="Freeform 22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3" name="Freeform 22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4" name="Freeform 22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5" name="Freeform 22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6" name="Freeform 22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7" name="Freeform 23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8" name="Freeform 23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9" name="Freeform 23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0" name="Freeform 23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1" name="Freeform 23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2" name="Freeform 23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3" name="Freeform 23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4" name="Freeform 23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5" name="Freeform 23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6" name="Freeform 239"/>
              <p:cNvSpPr>
                <a:spLocks/>
              </p:cNvSpPr>
              <p:nvPr/>
            </p:nvSpPr>
            <p:spPr bwMode="auto">
              <a:xfrm>
                <a:off x="3877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3" y="1"/>
                    </a:moveTo>
                    <a:cubicBezTo>
                      <a:pt x="4" y="7"/>
                      <a:pt x="4" y="12"/>
                      <a:pt x="2" y="16"/>
                    </a:cubicBezTo>
                    <a:cubicBezTo>
                      <a:pt x="1" y="10"/>
                      <a:pt x="0" y="5"/>
                      <a:pt x="1" y="0"/>
                    </a:cubicBezTo>
                    <a:cubicBezTo>
                      <a:pt x="2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7" name="Freeform 240"/>
              <p:cNvSpPr>
                <a:spLocks/>
              </p:cNvSpPr>
              <p:nvPr/>
            </p:nvSpPr>
            <p:spPr bwMode="auto">
              <a:xfrm>
                <a:off x="3858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3" y="1"/>
                    </a:moveTo>
                    <a:cubicBezTo>
                      <a:pt x="4" y="6"/>
                      <a:pt x="4" y="11"/>
                      <a:pt x="2" y="15"/>
                    </a:cubicBezTo>
                    <a:cubicBezTo>
                      <a:pt x="0" y="9"/>
                      <a:pt x="0" y="4"/>
                      <a:pt x="1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8" name="Freeform 241"/>
              <p:cNvSpPr>
                <a:spLocks/>
              </p:cNvSpPr>
              <p:nvPr/>
            </p:nvSpPr>
            <p:spPr bwMode="auto">
              <a:xfrm>
                <a:off x="3834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0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3" y="6"/>
                      <a:pt x="4" y="11"/>
                      <a:pt x="2" y="14"/>
                    </a:cubicBezTo>
                    <a:cubicBezTo>
                      <a:pt x="0" y="9"/>
                      <a:pt x="0" y="4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9" name="Freeform 242"/>
              <p:cNvSpPr>
                <a:spLocks/>
              </p:cNvSpPr>
              <p:nvPr/>
            </p:nvSpPr>
            <p:spPr bwMode="auto">
              <a:xfrm>
                <a:off x="3800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3" y="1"/>
                    </a:moveTo>
                    <a:cubicBezTo>
                      <a:pt x="4" y="5"/>
                      <a:pt x="4" y="10"/>
                      <a:pt x="2" y="13"/>
                    </a:cubicBezTo>
                    <a:cubicBezTo>
                      <a:pt x="1" y="8"/>
                      <a:pt x="0" y="4"/>
                      <a:pt x="1" y="0"/>
                    </a:cubicBezTo>
                    <a:cubicBezTo>
                      <a:pt x="2" y="0"/>
                      <a:pt x="2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0" name="Freeform 243"/>
              <p:cNvSpPr>
                <a:spLocks/>
              </p:cNvSpPr>
              <p:nvPr/>
            </p:nvSpPr>
            <p:spPr bwMode="auto">
              <a:xfrm>
                <a:off x="3776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3" y="5"/>
                      <a:pt x="4" y="9"/>
                      <a:pt x="2" y="12"/>
                    </a:cubicBezTo>
                    <a:cubicBezTo>
                      <a:pt x="0" y="7"/>
                      <a:pt x="0" y="3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1" name="Freeform 244"/>
              <p:cNvSpPr>
                <a:spLocks/>
              </p:cNvSpPr>
              <p:nvPr/>
            </p:nvSpPr>
            <p:spPr bwMode="auto">
              <a:xfrm>
                <a:off x="3752" y="1306"/>
                <a:ext cx="48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0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3" y="5"/>
                      <a:pt x="4" y="9"/>
                      <a:pt x="2" y="11"/>
                    </a:cubicBezTo>
                    <a:cubicBezTo>
                      <a:pt x="0" y="7"/>
                      <a:pt x="0" y="4"/>
                      <a:pt x="0" y="0"/>
                    </a:cubicBezTo>
                    <a:cubicBezTo>
                      <a:pt x="1" y="1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2" name="Freeform 245"/>
              <p:cNvSpPr>
                <a:spLocks/>
              </p:cNvSpPr>
              <p:nvPr/>
            </p:nvSpPr>
            <p:spPr bwMode="auto">
              <a:xfrm>
                <a:off x="3732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0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1" y="1"/>
                    </a:moveTo>
                    <a:cubicBezTo>
                      <a:pt x="2" y="4"/>
                      <a:pt x="4" y="8"/>
                      <a:pt x="2" y="10"/>
                    </a:cubicBezTo>
                    <a:cubicBezTo>
                      <a:pt x="0" y="7"/>
                      <a:pt x="0" y="3"/>
                      <a:pt x="0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3" name="Freeform 24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4" name="Freeform 24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5" name="Freeform 24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6" name="Freeform 24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7" name="Freeform 25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8" name="Freeform 25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9" name="Freeform 25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0" name="Freeform 25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1" name="Freeform 25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2" name="Freeform 25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3" name="Freeform 25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4" name="Freeform 25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5" name="Freeform 25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6" name="Freeform 25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7" name="Freeform 26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8" name="Freeform 26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9" name="Freeform 26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0" name="Freeform 26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1" name="Freeform 26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2" name="Freeform 26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3" name="Freeform 26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4" name="Freeform 26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5" name="Freeform 26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6" name="Freeform 269"/>
              <p:cNvSpPr>
                <a:spLocks/>
              </p:cNvSpPr>
              <p:nvPr/>
            </p:nvSpPr>
            <p:spPr bwMode="auto">
              <a:xfrm>
                <a:off x="3877" y="1329"/>
                <a:ext cx="72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0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2147483647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6" y="9"/>
                    </a:moveTo>
                    <a:cubicBezTo>
                      <a:pt x="6" y="9"/>
                      <a:pt x="6" y="6"/>
                      <a:pt x="5" y="3"/>
                    </a:cubicBezTo>
                    <a:cubicBezTo>
                      <a:pt x="5" y="2"/>
                      <a:pt x="5" y="2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8"/>
                      <a:pt x="4" y="9"/>
                      <a:pt x="6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7" name="Freeform 270"/>
              <p:cNvSpPr>
                <a:spLocks/>
              </p:cNvSpPr>
              <p:nvPr/>
            </p:nvSpPr>
            <p:spPr bwMode="auto">
              <a:xfrm>
                <a:off x="384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0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5" y="9"/>
                    </a:moveTo>
                    <a:cubicBezTo>
                      <a:pt x="6" y="8"/>
                      <a:pt x="5" y="6"/>
                      <a:pt x="4" y="4"/>
                    </a:cubicBezTo>
                    <a:cubicBezTo>
                      <a:pt x="4" y="2"/>
                      <a:pt x="2" y="0"/>
                      <a:pt x="0" y="1"/>
                    </a:cubicBezTo>
                    <a:cubicBezTo>
                      <a:pt x="1" y="2"/>
                      <a:pt x="1" y="3"/>
                      <a:pt x="1" y="4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3" y="8"/>
                      <a:pt x="4" y="8"/>
                      <a:pt x="5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8" name="Freeform 271"/>
              <p:cNvSpPr>
                <a:spLocks/>
              </p:cNvSpPr>
              <p:nvPr/>
            </p:nvSpPr>
            <p:spPr bwMode="auto">
              <a:xfrm>
                <a:off x="3824" y="1317"/>
                <a:ext cx="43" cy="92"/>
              </a:xfrm>
              <a:custGeom>
                <a:avLst/>
                <a:gdLst>
                  <a:gd name="T0" fmla="*/ 2147483647 w 4"/>
                  <a:gd name="T1" fmla="*/ 2147483647 h 8"/>
                  <a:gd name="T2" fmla="*/ 2147483647 w 4"/>
                  <a:gd name="T3" fmla="*/ 2147483647 h 8"/>
                  <a:gd name="T4" fmla="*/ 0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2147483647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4" y="8"/>
                    </a:moveTo>
                    <a:cubicBezTo>
                      <a:pt x="4" y="7"/>
                      <a:pt x="4" y="5"/>
                      <a:pt x="3" y="3"/>
                    </a:cubicBez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2" y="7"/>
                      <a:pt x="3" y="7"/>
                      <a:pt x="4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9" name="Freeform 272"/>
              <p:cNvSpPr>
                <a:spLocks/>
              </p:cNvSpPr>
              <p:nvPr/>
            </p:nvSpPr>
            <p:spPr bwMode="auto">
              <a:xfrm>
                <a:off x="3800" y="1317"/>
                <a:ext cx="43" cy="80"/>
              </a:xfrm>
              <a:custGeom>
                <a:avLst/>
                <a:gdLst>
                  <a:gd name="T0" fmla="*/ 2147483647 w 4"/>
                  <a:gd name="T1" fmla="*/ 2147483647 h 7"/>
                  <a:gd name="T2" fmla="*/ 2147483647 w 4"/>
                  <a:gd name="T3" fmla="*/ 2147483647 h 7"/>
                  <a:gd name="T4" fmla="*/ 0 w 4"/>
                  <a:gd name="T5" fmla="*/ 0 h 7"/>
                  <a:gd name="T6" fmla="*/ 2147483647 w 4"/>
                  <a:gd name="T7" fmla="*/ 2147483647 h 7"/>
                  <a:gd name="T8" fmla="*/ 2147483647 w 4"/>
                  <a:gd name="T9" fmla="*/ 2147483647 h 7"/>
                  <a:gd name="T10" fmla="*/ 2147483647 w 4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7"/>
                  <a:gd name="T20" fmla="*/ 4 w 4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7">
                    <a:moveTo>
                      <a:pt x="3" y="7"/>
                    </a:moveTo>
                    <a:cubicBezTo>
                      <a:pt x="4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2" y="6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0" name="Freeform 273"/>
              <p:cNvSpPr>
                <a:spLocks/>
              </p:cNvSpPr>
              <p:nvPr/>
            </p:nvSpPr>
            <p:spPr bwMode="auto">
              <a:xfrm>
                <a:off x="3776" y="1306"/>
                <a:ext cx="34" cy="80"/>
              </a:xfrm>
              <a:custGeom>
                <a:avLst/>
                <a:gdLst>
                  <a:gd name="T0" fmla="*/ 2147483647 w 3"/>
                  <a:gd name="T1" fmla="*/ 2147483647 h 7"/>
                  <a:gd name="T2" fmla="*/ 2147483647 w 3"/>
                  <a:gd name="T3" fmla="*/ 2147483647 h 7"/>
                  <a:gd name="T4" fmla="*/ 0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2147483647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3" y="7"/>
                    </a:moveTo>
                    <a:cubicBezTo>
                      <a:pt x="3" y="7"/>
                      <a:pt x="3" y="5"/>
                      <a:pt x="3" y="3"/>
                    </a:cubicBezTo>
                    <a:cubicBezTo>
                      <a:pt x="2" y="2"/>
                      <a:pt x="1" y="0"/>
                      <a:pt x="0" y="1"/>
                    </a:cubicBezTo>
                    <a:cubicBezTo>
                      <a:pt x="0" y="2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2" y="6"/>
                      <a:pt x="2" y="7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1" name="Freeform 274"/>
              <p:cNvSpPr>
                <a:spLocks/>
              </p:cNvSpPr>
              <p:nvPr/>
            </p:nvSpPr>
            <p:spPr bwMode="auto">
              <a:xfrm>
                <a:off x="375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4"/>
                      <a:pt x="2" y="4"/>
                      <a:pt x="2" y="5"/>
                    </a:cubicBezTo>
                    <a:cubicBezTo>
                      <a:pt x="2" y="6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2" name="Freeform 275"/>
              <p:cNvSpPr>
                <a:spLocks/>
              </p:cNvSpPr>
              <p:nvPr/>
            </p:nvSpPr>
            <p:spPr bwMode="auto">
              <a:xfrm>
                <a:off x="374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3" name="Freeform 276"/>
              <p:cNvSpPr>
                <a:spLocks/>
              </p:cNvSpPr>
              <p:nvPr/>
            </p:nvSpPr>
            <p:spPr bwMode="auto">
              <a:xfrm>
                <a:off x="3732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4" name="Freeform 277"/>
              <p:cNvSpPr>
                <a:spLocks/>
              </p:cNvSpPr>
              <p:nvPr/>
            </p:nvSpPr>
            <p:spPr bwMode="auto">
              <a:xfrm>
                <a:off x="3718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5" name="Freeform 278"/>
              <p:cNvSpPr>
                <a:spLocks/>
              </p:cNvSpPr>
              <p:nvPr/>
            </p:nvSpPr>
            <p:spPr bwMode="auto">
              <a:xfrm>
                <a:off x="3703" y="1306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6" name="Freeform 279"/>
              <p:cNvSpPr>
                <a:spLocks/>
              </p:cNvSpPr>
              <p:nvPr/>
            </p:nvSpPr>
            <p:spPr bwMode="auto">
              <a:xfrm>
                <a:off x="3699" y="1306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7" name="Freeform 280"/>
              <p:cNvSpPr>
                <a:spLocks/>
              </p:cNvSpPr>
              <p:nvPr/>
            </p:nvSpPr>
            <p:spPr bwMode="auto">
              <a:xfrm>
                <a:off x="3684" y="1306"/>
                <a:ext cx="1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2"/>
                      <a:pt x="2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2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8" name="Freeform 281"/>
              <p:cNvSpPr>
                <a:spLocks/>
              </p:cNvSpPr>
              <p:nvPr/>
            </p:nvSpPr>
            <p:spPr bwMode="auto">
              <a:xfrm>
                <a:off x="3858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0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6" y="4"/>
                      <a:pt x="5" y="2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1" y="2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9" name="Freeform 282"/>
              <p:cNvSpPr>
                <a:spLocks/>
              </p:cNvSpPr>
              <p:nvPr/>
            </p:nvSpPr>
            <p:spPr bwMode="auto">
              <a:xfrm>
                <a:off x="3824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0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5" y="4"/>
                      <a:pt x="4" y="3"/>
                    </a:cubicBezTo>
                    <a:cubicBezTo>
                      <a:pt x="4" y="1"/>
                      <a:pt x="2" y="0"/>
                      <a:pt x="0" y="1"/>
                    </a:cubicBezTo>
                    <a:cubicBezTo>
                      <a:pt x="1" y="2"/>
                      <a:pt x="2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0" name="Freeform 283"/>
              <p:cNvSpPr>
                <a:spLocks/>
              </p:cNvSpPr>
              <p:nvPr/>
            </p:nvSpPr>
            <p:spPr bwMode="auto">
              <a:xfrm>
                <a:off x="3800" y="1271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2147483647 w 5"/>
                  <a:gd name="T3" fmla="*/ 2147483647 h 6"/>
                  <a:gd name="T4" fmla="*/ 0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2147483647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5" y="6"/>
                    </a:moveTo>
                    <a:cubicBezTo>
                      <a:pt x="5" y="5"/>
                      <a:pt x="5" y="3"/>
                      <a:pt x="4" y="2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3" y="5"/>
                    </a:cubicBezTo>
                    <a:cubicBezTo>
                      <a:pt x="3" y="5"/>
                      <a:pt x="4" y="6"/>
                      <a:pt x="5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1" name="Freeform 284"/>
              <p:cNvSpPr>
                <a:spLocks/>
              </p:cNvSpPr>
              <p:nvPr/>
            </p:nvSpPr>
            <p:spPr bwMode="auto">
              <a:xfrm>
                <a:off x="3790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3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2" name="Freeform 285"/>
              <p:cNvSpPr>
                <a:spLocks/>
              </p:cNvSpPr>
              <p:nvPr/>
            </p:nvSpPr>
            <p:spPr bwMode="auto">
              <a:xfrm>
                <a:off x="3766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4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3" name="Freeform 286"/>
              <p:cNvSpPr>
                <a:spLocks/>
              </p:cNvSpPr>
              <p:nvPr/>
            </p:nvSpPr>
            <p:spPr bwMode="auto">
              <a:xfrm>
                <a:off x="3752" y="1271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2"/>
                      <a:pt x="1" y="2"/>
                      <a:pt x="1" y="3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4" name="Freeform 287"/>
              <p:cNvSpPr>
                <a:spLocks/>
              </p:cNvSpPr>
              <p:nvPr/>
            </p:nvSpPr>
            <p:spPr bwMode="auto">
              <a:xfrm>
                <a:off x="3742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0 h 5"/>
                  <a:gd name="T6" fmla="*/ 0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5" name="Freeform 288"/>
              <p:cNvSpPr>
                <a:spLocks/>
              </p:cNvSpPr>
              <p:nvPr/>
            </p:nvSpPr>
            <p:spPr bwMode="auto">
              <a:xfrm>
                <a:off x="3718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4"/>
                    </a:cubicBezTo>
                    <a:cubicBezTo>
                      <a:pt x="2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6" name="Freeform 289"/>
              <p:cNvSpPr>
                <a:spLocks/>
              </p:cNvSpPr>
              <p:nvPr/>
            </p:nvSpPr>
            <p:spPr bwMode="auto">
              <a:xfrm>
                <a:off x="3703" y="1283"/>
                <a:ext cx="39" cy="46"/>
              </a:xfrm>
              <a:custGeom>
                <a:avLst/>
                <a:gdLst>
                  <a:gd name="T0" fmla="*/ 2147483647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3"/>
                      <a:pt x="2" y="3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7" name="Freeform 290"/>
              <p:cNvSpPr>
                <a:spLocks/>
              </p:cNvSpPr>
              <p:nvPr/>
            </p:nvSpPr>
            <p:spPr bwMode="auto">
              <a:xfrm>
                <a:off x="3703" y="1283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8" name="Freeform 291"/>
              <p:cNvSpPr>
                <a:spLocks/>
              </p:cNvSpPr>
              <p:nvPr/>
            </p:nvSpPr>
            <p:spPr bwMode="auto">
              <a:xfrm>
                <a:off x="3699" y="1283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9" name="Freeform 292"/>
              <p:cNvSpPr>
                <a:spLocks/>
              </p:cNvSpPr>
              <p:nvPr/>
            </p:nvSpPr>
            <p:spPr bwMode="auto">
              <a:xfrm>
                <a:off x="3684" y="1294"/>
                <a:ext cx="19" cy="34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2" y="3"/>
                    </a:moveTo>
                    <a:cubicBezTo>
                      <a:pt x="2" y="3"/>
                      <a:pt x="2" y="2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0" name="Freeform 29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1" name="Freeform 29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2" name="Freeform 29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3" name="Freeform 29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4" name="Freeform 29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Freeform 29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6" name="Freeform 29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7" name="Freeform 30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8" name="Freeform 30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9" name="Freeform 30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0" name="Freeform 30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1" name="Freeform 30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2" name="Freeform 30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3" name="Freeform 30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4" name="Freeform 30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5" name="Freeform 30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6" name="Freeform 30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7" name="Freeform 31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8" name="Freeform 31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9" name="Freeform 31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0" name="Freeform 31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1" name="Freeform 31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2" name="Freeform 31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3" name="Freeform 316"/>
              <p:cNvSpPr>
                <a:spLocks/>
              </p:cNvSpPr>
              <p:nvPr/>
            </p:nvSpPr>
            <p:spPr bwMode="auto">
              <a:xfrm>
                <a:off x="3834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2" y="0"/>
                    </a:moveTo>
                    <a:cubicBezTo>
                      <a:pt x="3" y="1"/>
                      <a:pt x="4" y="2"/>
                      <a:pt x="5" y="4"/>
                    </a:cubicBezTo>
                    <a:cubicBezTo>
                      <a:pt x="4" y="4"/>
                      <a:pt x="3" y="4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4" name="Freeform 317"/>
              <p:cNvSpPr>
                <a:spLocks/>
              </p:cNvSpPr>
              <p:nvPr/>
            </p:nvSpPr>
            <p:spPr bwMode="auto">
              <a:xfrm>
                <a:off x="3824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4"/>
                      <a:pt x="2" y="4"/>
                      <a:pt x="1" y="3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5" name="Freeform 318"/>
              <p:cNvSpPr>
                <a:spLocks/>
              </p:cNvSpPr>
              <p:nvPr/>
            </p:nvSpPr>
            <p:spPr bwMode="auto">
              <a:xfrm>
                <a:off x="3800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3"/>
                    </a:cubicBezTo>
                    <a:cubicBezTo>
                      <a:pt x="3" y="4"/>
                      <a:pt x="2" y="3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6" name="Freeform 319"/>
              <p:cNvSpPr>
                <a:spLocks/>
              </p:cNvSpPr>
              <p:nvPr/>
            </p:nvSpPr>
            <p:spPr bwMode="auto">
              <a:xfrm>
                <a:off x="3790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cubicBezTo>
                      <a:pt x="2" y="0"/>
                      <a:pt x="2" y="1"/>
                      <a:pt x="3" y="2"/>
                    </a:cubicBezTo>
                    <a:cubicBezTo>
                      <a:pt x="2" y="3"/>
                      <a:pt x="2" y="2"/>
                      <a:pt x="1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7" name="Freeform 32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8" name="Freeform 32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9" name="Freeform 32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0" name="Freeform 32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1" name="Freeform 32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2" name="Freeform 32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3" name="Freeform 32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4" name="Freeform 32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5" name="Freeform 32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6" name="Freeform 32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7" name="Freeform 33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8" name="Freeform 33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9" name="Freeform 33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0" name="Freeform 33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1" name="Freeform 33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2" name="Freeform 33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3" name="Freeform 33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4" name="Freeform 33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5" name="Freeform 33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6" name="Freeform 33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7" name="Freeform 34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8" name="Freeform 34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9" name="Freeform 34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0" name="Freeform 343"/>
              <p:cNvSpPr>
                <a:spLocks/>
              </p:cNvSpPr>
              <p:nvPr/>
            </p:nvSpPr>
            <p:spPr bwMode="auto">
              <a:xfrm>
                <a:off x="3809" y="1203"/>
                <a:ext cx="48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1"/>
                      <a:pt x="0" y="0"/>
                    </a:cubicBezTo>
                    <a:lnTo>
                      <a:pt x="0" y="1"/>
                    </a:lnTo>
                    <a:cubicBezTo>
                      <a:pt x="1" y="2"/>
                      <a:pt x="1" y="2"/>
                      <a:pt x="2" y="2"/>
                    </a:cubicBezTo>
                    <a:cubicBezTo>
                      <a:pt x="3" y="2"/>
                      <a:pt x="3" y="2"/>
                      <a:pt x="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1" name="Freeform 344"/>
              <p:cNvSpPr>
                <a:spLocks/>
              </p:cNvSpPr>
              <p:nvPr/>
            </p:nvSpPr>
            <p:spPr bwMode="auto">
              <a:xfrm>
                <a:off x="3800" y="1214"/>
                <a:ext cx="34" cy="23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lnTo>
                      <a:pt x="0" y="1"/>
                    </a:lnTo>
                    <a:cubicBezTo>
                      <a:pt x="0" y="1"/>
                      <a:pt x="1" y="2"/>
                      <a:pt x="2" y="2"/>
                    </a:cubicBezTo>
                    <a:cubicBezTo>
                      <a:pt x="2" y="2"/>
                      <a:pt x="3" y="2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2" name="Freeform 345"/>
              <p:cNvSpPr>
                <a:spLocks/>
              </p:cNvSpPr>
              <p:nvPr/>
            </p:nvSpPr>
            <p:spPr bwMode="auto">
              <a:xfrm>
                <a:off x="3790" y="1226"/>
                <a:ext cx="34" cy="11"/>
              </a:xfrm>
              <a:custGeom>
                <a:avLst/>
                <a:gdLst>
                  <a:gd name="T0" fmla="*/ 2147483647 w 3"/>
                  <a:gd name="T1" fmla="*/ 2147483647 h 1"/>
                  <a:gd name="T2" fmla="*/ 2147483647 w 3"/>
                  <a:gd name="T3" fmla="*/ 0 h 1"/>
                  <a:gd name="T4" fmla="*/ 0 w 3"/>
                  <a:gd name="T5" fmla="*/ 2147483647 h 1"/>
                  <a:gd name="T6" fmla="*/ 2147483647 w 3"/>
                  <a:gd name="T7" fmla="*/ 2147483647 h 1"/>
                  <a:gd name="T8" fmla="*/ 2147483647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3" y="1"/>
                    </a:moveTo>
                    <a:cubicBezTo>
                      <a:pt x="2" y="1"/>
                      <a:pt x="1" y="0"/>
                      <a:pt x="1" y="0"/>
                    </a:cubicBezTo>
                    <a:lnTo>
                      <a:pt x="0" y="1"/>
                    </a:ln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3" name="Freeform 346"/>
              <p:cNvSpPr>
                <a:spLocks/>
              </p:cNvSpPr>
              <p:nvPr/>
            </p:nvSpPr>
            <p:spPr bwMode="auto">
              <a:xfrm>
                <a:off x="3752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2" y="0"/>
                    </a:moveTo>
                    <a:cubicBezTo>
                      <a:pt x="2" y="1"/>
                      <a:pt x="2" y="1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4" name="Freeform 347"/>
              <p:cNvSpPr>
                <a:spLocks/>
              </p:cNvSpPr>
              <p:nvPr/>
            </p:nvSpPr>
            <p:spPr bwMode="auto">
              <a:xfrm>
                <a:off x="3752" y="1191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2147483647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6" y="1"/>
                    </a:moveTo>
                    <a:lnTo>
                      <a:pt x="6" y="1"/>
                    </a:lnTo>
                    <a:cubicBezTo>
                      <a:pt x="5" y="2"/>
                      <a:pt x="4" y="2"/>
                      <a:pt x="4" y="3"/>
                    </a:cubicBezTo>
                    <a:cubicBezTo>
                      <a:pt x="4" y="4"/>
                      <a:pt x="4" y="5"/>
                      <a:pt x="3" y="5"/>
                    </a:cubicBezTo>
                    <a:cubicBezTo>
                      <a:pt x="3" y="6"/>
                      <a:pt x="2" y="7"/>
                      <a:pt x="1" y="7"/>
                    </a:cubicBezTo>
                    <a:lnTo>
                      <a:pt x="0" y="6"/>
                    </a:lnTo>
                    <a:cubicBezTo>
                      <a:pt x="1" y="6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6" y="0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5" name="Freeform 348"/>
              <p:cNvSpPr>
                <a:spLocks/>
              </p:cNvSpPr>
              <p:nvPr/>
            </p:nvSpPr>
            <p:spPr bwMode="auto">
              <a:xfrm>
                <a:off x="3400" y="1363"/>
                <a:ext cx="178" cy="241"/>
              </a:xfrm>
              <a:custGeom>
                <a:avLst/>
                <a:gdLst>
                  <a:gd name="T0" fmla="*/ 2147483647 w 16"/>
                  <a:gd name="T1" fmla="*/ 2147483647 h 21"/>
                  <a:gd name="T2" fmla="*/ 2147483647 w 16"/>
                  <a:gd name="T3" fmla="*/ 2147483647 h 21"/>
                  <a:gd name="T4" fmla="*/ 2147483647 w 16"/>
                  <a:gd name="T5" fmla="*/ 2147483647 h 21"/>
                  <a:gd name="T6" fmla="*/ 2147483647 w 16"/>
                  <a:gd name="T7" fmla="*/ 2147483647 h 21"/>
                  <a:gd name="T8" fmla="*/ 2147483647 w 16"/>
                  <a:gd name="T9" fmla="*/ 2147483647 h 21"/>
                  <a:gd name="T10" fmla="*/ 2147483647 w 16"/>
                  <a:gd name="T11" fmla="*/ 2147483647 h 21"/>
                  <a:gd name="T12" fmla="*/ 2147483647 w 16"/>
                  <a:gd name="T13" fmla="*/ 2147483647 h 21"/>
                  <a:gd name="T14" fmla="*/ 2147483647 w 16"/>
                  <a:gd name="T15" fmla="*/ 2147483647 h 21"/>
                  <a:gd name="T16" fmla="*/ 2147483647 w 16"/>
                  <a:gd name="T17" fmla="*/ 2147483647 h 21"/>
                  <a:gd name="T18" fmla="*/ 2147483647 w 16"/>
                  <a:gd name="T19" fmla="*/ 2147483647 h 21"/>
                  <a:gd name="T20" fmla="*/ 2147483647 w 16"/>
                  <a:gd name="T21" fmla="*/ 2147483647 h 21"/>
                  <a:gd name="T22" fmla="*/ 2147483647 w 16"/>
                  <a:gd name="T23" fmla="*/ 2147483647 h 21"/>
                  <a:gd name="T24" fmla="*/ 2147483647 w 16"/>
                  <a:gd name="T25" fmla="*/ 2147483647 h 21"/>
                  <a:gd name="T26" fmla="*/ 2147483647 w 16"/>
                  <a:gd name="T27" fmla="*/ 2147483647 h 21"/>
                  <a:gd name="T28" fmla="*/ 2147483647 w 16"/>
                  <a:gd name="T29" fmla="*/ 2147483647 h 21"/>
                  <a:gd name="T30" fmla="*/ 2147483647 w 16"/>
                  <a:gd name="T31" fmla="*/ 2147483647 h 21"/>
                  <a:gd name="T32" fmla="*/ 2147483647 w 16"/>
                  <a:gd name="T33" fmla="*/ 2147483647 h 21"/>
                  <a:gd name="T34" fmla="*/ 2147483647 w 16"/>
                  <a:gd name="T35" fmla="*/ 2147483647 h 21"/>
                  <a:gd name="T36" fmla="*/ 2147483647 w 16"/>
                  <a:gd name="T37" fmla="*/ 2147483647 h 21"/>
                  <a:gd name="T38" fmla="*/ 2147483647 w 16"/>
                  <a:gd name="T39" fmla="*/ 2147483647 h 21"/>
                  <a:gd name="T40" fmla="*/ 2147483647 w 16"/>
                  <a:gd name="T41" fmla="*/ 2147483647 h 21"/>
                  <a:gd name="T42" fmla="*/ 2147483647 w 16"/>
                  <a:gd name="T43" fmla="*/ 2147483647 h 21"/>
                  <a:gd name="T44" fmla="*/ 2147483647 w 16"/>
                  <a:gd name="T45" fmla="*/ 2147483647 h 21"/>
                  <a:gd name="T46" fmla="*/ 2147483647 w 16"/>
                  <a:gd name="T47" fmla="*/ 2147483647 h 21"/>
                  <a:gd name="T48" fmla="*/ 2147483647 w 16"/>
                  <a:gd name="T49" fmla="*/ 2147483647 h 21"/>
                  <a:gd name="T50" fmla="*/ 2147483647 w 16"/>
                  <a:gd name="T51" fmla="*/ 2147483647 h 21"/>
                  <a:gd name="T52" fmla="*/ 2147483647 w 16"/>
                  <a:gd name="T53" fmla="*/ 2147483647 h 21"/>
                  <a:gd name="T54" fmla="*/ 2147483647 w 16"/>
                  <a:gd name="T55" fmla="*/ 2147483647 h 21"/>
                  <a:gd name="T56" fmla="*/ 2147483647 w 16"/>
                  <a:gd name="T57" fmla="*/ 2147483647 h 21"/>
                  <a:gd name="T58" fmla="*/ 2147483647 w 16"/>
                  <a:gd name="T59" fmla="*/ 2147483647 h 21"/>
                  <a:gd name="T60" fmla="*/ 2147483647 w 16"/>
                  <a:gd name="T61" fmla="*/ 2147483647 h 21"/>
                  <a:gd name="T62" fmla="*/ 2147483647 w 16"/>
                  <a:gd name="T63" fmla="*/ 2147483647 h 21"/>
                  <a:gd name="T64" fmla="*/ 0 w 16"/>
                  <a:gd name="T65" fmla="*/ 2147483647 h 21"/>
                  <a:gd name="T66" fmla="*/ 0 w 16"/>
                  <a:gd name="T67" fmla="*/ 2147483647 h 21"/>
                  <a:gd name="T68" fmla="*/ 0 w 16"/>
                  <a:gd name="T69" fmla="*/ 2147483647 h 21"/>
                  <a:gd name="T70" fmla="*/ 2147483647 w 16"/>
                  <a:gd name="T71" fmla="*/ 2147483647 h 21"/>
                  <a:gd name="T72" fmla="*/ 0 w 16"/>
                  <a:gd name="T73" fmla="*/ 2147483647 h 21"/>
                  <a:gd name="T74" fmla="*/ 2147483647 w 16"/>
                  <a:gd name="T75" fmla="*/ 0 h 21"/>
                  <a:gd name="T76" fmla="*/ 2147483647 w 16"/>
                  <a:gd name="T77" fmla="*/ 2147483647 h 21"/>
                  <a:gd name="T78" fmla="*/ 2147483647 w 16"/>
                  <a:gd name="T79" fmla="*/ 2147483647 h 21"/>
                  <a:gd name="T80" fmla="*/ 2147483647 w 16"/>
                  <a:gd name="T81" fmla="*/ 2147483647 h 21"/>
                  <a:gd name="T82" fmla="*/ 2147483647 w 16"/>
                  <a:gd name="T83" fmla="*/ 2147483647 h 21"/>
                  <a:gd name="T84" fmla="*/ 2147483647 w 16"/>
                  <a:gd name="T85" fmla="*/ 2147483647 h 21"/>
                  <a:gd name="T86" fmla="*/ 2147483647 w 16"/>
                  <a:gd name="T87" fmla="*/ 2147483647 h 21"/>
                  <a:gd name="T88" fmla="*/ 2147483647 w 16"/>
                  <a:gd name="T89" fmla="*/ 2147483647 h 21"/>
                  <a:gd name="T90" fmla="*/ 2147483647 w 16"/>
                  <a:gd name="T91" fmla="*/ 2147483647 h 21"/>
                  <a:gd name="T92" fmla="*/ 2147483647 w 16"/>
                  <a:gd name="T93" fmla="*/ 2147483647 h 21"/>
                  <a:gd name="T94" fmla="*/ 2147483647 w 16"/>
                  <a:gd name="T95" fmla="*/ 2147483647 h 21"/>
                  <a:gd name="T96" fmla="*/ 2147483647 w 16"/>
                  <a:gd name="T97" fmla="*/ 2147483647 h 21"/>
                  <a:gd name="T98" fmla="*/ 2147483647 w 16"/>
                  <a:gd name="T99" fmla="*/ 2147483647 h 21"/>
                  <a:gd name="T100" fmla="*/ 2147483647 w 16"/>
                  <a:gd name="T101" fmla="*/ 2147483647 h 21"/>
                  <a:gd name="T102" fmla="*/ 2147483647 w 16"/>
                  <a:gd name="T103" fmla="*/ 2147483647 h 21"/>
                  <a:gd name="T104" fmla="*/ 2147483647 w 16"/>
                  <a:gd name="T105" fmla="*/ 2147483647 h 21"/>
                  <a:gd name="T106" fmla="*/ 2147483647 w 16"/>
                  <a:gd name="T107" fmla="*/ 2147483647 h 2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6"/>
                  <a:gd name="T163" fmla="*/ 0 h 21"/>
                  <a:gd name="T164" fmla="*/ 16 w 16"/>
                  <a:gd name="T165" fmla="*/ 21 h 21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6" h="21">
                    <a:moveTo>
                      <a:pt x="12" y="13"/>
                    </a:moveTo>
                    <a:lnTo>
                      <a:pt x="14" y="12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6" y="15"/>
                    </a:lnTo>
                    <a:lnTo>
                      <a:pt x="15" y="16"/>
                    </a:lnTo>
                    <a:lnTo>
                      <a:pt x="14" y="16"/>
                    </a:lnTo>
                    <a:lnTo>
                      <a:pt x="13" y="15"/>
                    </a:lnTo>
                    <a:lnTo>
                      <a:pt x="11" y="15"/>
                    </a:lnTo>
                    <a:lnTo>
                      <a:pt x="10" y="17"/>
                    </a:lnTo>
                    <a:lnTo>
                      <a:pt x="10" y="18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9" y="20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7" y="18"/>
                    </a:lnTo>
                    <a:lnTo>
                      <a:pt x="7" y="17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5" y="14"/>
                    </a:lnTo>
                    <a:lnTo>
                      <a:pt x="5" y="12"/>
                    </a:lnTo>
                    <a:lnTo>
                      <a:pt x="2" y="5"/>
                    </a:lnTo>
                    <a:lnTo>
                      <a:pt x="2" y="4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6" y="12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5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2" y="13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6" name="Line 349"/>
              <p:cNvSpPr>
                <a:spLocks noChangeShapeType="1"/>
              </p:cNvSpPr>
              <p:nvPr/>
            </p:nvSpPr>
            <p:spPr bwMode="auto">
              <a:xfrm flipH="1">
                <a:off x="3477" y="1524"/>
                <a:ext cx="14" cy="11"/>
              </a:xfrm>
              <a:prstGeom prst="line">
                <a:avLst/>
              </a:pr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7" name="Freeform 350"/>
              <p:cNvSpPr>
                <a:spLocks/>
              </p:cNvSpPr>
              <p:nvPr/>
            </p:nvSpPr>
            <p:spPr bwMode="auto">
              <a:xfrm>
                <a:off x="3477" y="153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1"/>
                  <a:gd name="T14" fmla="*/ 3 w 3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1">
                    <a:moveTo>
                      <a:pt x="0" y="1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8" name="Freeform 351"/>
              <p:cNvSpPr>
                <a:spLocks/>
              </p:cNvSpPr>
              <p:nvPr/>
            </p:nvSpPr>
            <p:spPr bwMode="auto">
              <a:xfrm>
                <a:off x="3477" y="1536"/>
                <a:ext cx="24" cy="11"/>
              </a:xfrm>
              <a:custGeom>
                <a:avLst/>
                <a:gdLst>
                  <a:gd name="T0" fmla="*/ 0 w 2"/>
                  <a:gd name="T1" fmla="*/ 0 h 1"/>
                  <a:gd name="T2" fmla="*/ 2147483647 w 2"/>
                  <a:gd name="T3" fmla="*/ 2147483647 h 1"/>
                  <a:gd name="T4" fmla="*/ 2147483647 w 2"/>
                  <a:gd name="T5" fmla="*/ 2147483647 h 1"/>
                  <a:gd name="T6" fmla="*/ 0 w 2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"/>
                  <a:gd name="T13" fmla="*/ 0 h 1"/>
                  <a:gd name="T14" fmla="*/ 2 w 2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9" name="Freeform 352"/>
              <p:cNvSpPr>
                <a:spLocks/>
              </p:cNvSpPr>
              <p:nvPr/>
            </p:nvSpPr>
            <p:spPr bwMode="auto">
              <a:xfrm>
                <a:off x="3477" y="1547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2147483647 h 1"/>
                  <a:gd name="T6" fmla="*/ 2147483647 w 3"/>
                  <a:gd name="T7" fmla="*/ 0 h 1"/>
                  <a:gd name="T8" fmla="*/ 2147483647 w 3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1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0" name="Freeform 353"/>
              <p:cNvSpPr>
                <a:spLocks/>
              </p:cNvSpPr>
              <p:nvPr/>
            </p:nvSpPr>
            <p:spPr bwMode="auto">
              <a:xfrm>
                <a:off x="3477" y="1559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1"/>
                  <a:gd name="T11" fmla="*/ 3 w 3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1">
                    <a:moveTo>
                      <a:pt x="0" y="1"/>
                    </a:moveTo>
                    <a:lnTo>
                      <a:pt x="2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1" name="Freeform 354"/>
              <p:cNvSpPr>
                <a:spLocks/>
              </p:cNvSpPr>
              <p:nvPr/>
            </p:nvSpPr>
            <p:spPr bwMode="auto">
              <a:xfrm>
                <a:off x="3491" y="1570"/>
                <a:ext cx="19" cy="11"/>
              </a:xfrm>
              <a:custGeom>
                <a:avLst/>
                <a:gdLst>
                  <a:gd name="T0" fmla="*/ 0 w 2"/>
                  <a:gd name="T1" fmla="*/ 2147483647 h 1"/>
                  <a:gd name="T2" fmla="*/ 2147483647 w 2"/>
                  <a:gd name="T3" fmla="*/ 2147483647 h 1"/>
                  <a:gd name="T4" fmla="*/ 2147483647 w 2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2"/>
                  <a:gd name="T10" fmla="*/ 0 h 1"/>
                  <a:gd name="T11" fmla="*/ 2 w 2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" h="1">
                    <a:moveTo>
                      <a:pt x="0" y="1"/>
                    </a:move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2" name="Freeform 355"/>
              <p:cNvSpPr>
                <a:spLocks/>
              </p:cNvSpPr>
              <p:nvPr/>
            </p:nvSpPr>
            <p:spPr bwMode="auto">
              <a:xfrm>
                <a:off x="3858" y="1455"/>
                <a:ext cx="10" cy="23"/>
              </a:xfrm>
              <a:custGeom>
                <a:avLst/>
                <a:gdLst>
                  <a:gd name="T0" fmla="*/ 0 w 1"/>
                  <a:gd name="T1" fmla="*/ 2147483647 h 2"/>
                  <a:gd name="T2" fmla="*/ 0 w 1"/>
                  <a:gd name="T3" fmla="*/ 0 h 2"/>
                  <a:gd name="T4" fmla="*/ 2147483647 w 1"/>
                  <a:gd name="T5" fmla="*/ 2147483647 h 2"/>
                  <a:gd name="T6" fmla="*/ 2147483647 w 1"/>
                  <a:gd name="T7" fmla="*/ 2147483647 h 2"/>
                  <a:gd name="T8" fmla="*/ 0 w 1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"/>
                  <a:gd name="T16" fmla="*/ 0 h 2"/>
                  <a:gd name="T17" fmla="*/ 1 w 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" h="2">
                    <a:moveTo>
                      <a:pt x="0" y="1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3" name="Oval 356"/>
              <p:cNvSpPr>
                <a:spLocks noChangeArrowheads="1"/>
              </p:cNvSpPr>
              <p:nvPr/>
            </p:nvSpPr>
            <p:spPr bwMode="auto">
              <a:xfrm>
                <a:off x="3809" y="1467"/>
                <a:ext cx="82" cy="80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4" name="Freeform 357"/>
              <p:cNvSpPr>
                <a:spLocks/>
              </p:cNvSpPr>
              <p:nvPr/>
            </p:nvSpPr>
            <p:spPr bwMode="auto">
              <a:xfrm>
                <a:off x="3809" y="1490"/>
                <a:ext cx="82" cy="34"/>
              </a:xfrm>
              <a:custGeom>
                <a:avLst/>
                <a:gdLst>
                  <a:gd name="T0" fmla="*/ 2147483647 w 7"/>
                  <a:gd name="T1" fmla="*/ 0 h 3"/>
                  <a:gd name="T2" fmla="*/ 2147483647 w 7"/>
                  <a:gd name="T3" fmla="*/ 2147483647 h 3"/>
                  <a:gd name="T4" fmla="*/ 2147483647 w 7"/>
                  <a:gd name="T5" fmla="*/ 2147483647 h 3"/>
                  <a:gd name="T6" fmla="*/ 0 w 7"/>
                  <a:gd name="T7" fmla="*/ 2147483647 h 3"/>
                  <a:gd name="T8" fmla="*/ 2147483647 w 7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3"/>
                  <a:gd name="T17" fmla="*/ 7 w 7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3">
                    <a:moveTo>
                      <a:pt x="1" y="0"/>
                    </a:moveTo>
                    <a:lnTo>
                      <a:pt x="7" y="2"/>
                    </a:lnTo>
                    <a:lnTo>
                      <a:pt x="7" y="3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5" name="Freeform 358"/>
              <p:cNvSpPr>
                <a:spLocks/>
              </p:cNvSpPr>
              <p:nvPr/>
            </p:nvSpPr>
            <p:spPr bwMode="auto">
              <a:xfrm>
                <a:off x="3843" y="1432"/>
                <a:ext cx="34" cy="34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"/>
                  <a:gd name="T40" fmla="*/ 0 h 3"/>
                  <a:gd name="T41" fmla="*/ 3 w 3"/>
                  <a:gd name="T42" fmla="*/ 3 h 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" h="3">
                    <a:moveTo>
                      <a:pt x="1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6" name="Freeform 359"/>
              <p:cNvSpPr>
                <a:spLocks/>
              </p:cNvSpPr>
              <p:nvPr/>
            </p:nvSpPr>
            <p:spPr bwMode="auto">
              <a:xfrm>
                <a:off x="3752" y="1501"/>
                <a:ext cx="140" cy="57"/>
              </a:xfrm>
              <a:custGeom>
                <a:avLst/>
                <a:gdLst>
                  <a:gd name="T0" fmla="*/ 2147483647 w 12"/>
                  <a:gd name="T1" fmla="*/ 0 h 5"/>
                  <a:gd name="T2" fmla="*/ 2147483647 w 12"/>
                  <a:gd name="T3" fmla="*/ 2147483647 h 5"/>
                  <a:gd name="T4" fmla="*/ 2147483647 w 12"/>
                  <a:gd name="T5" fmla="*/ 2147483647 h 5"/>
                  <a:gd name="T6" fmla="*/ 0 w 12"/>
                  <a:gd name="T7" fmla="*/ 2147483647 h 5"/>
                  <a:gd name="T8" fmla="*/ 2147483647 w 12"/>
                  <a:gd name="T9" fmla="*/ 2147483647 h 5"/>
                  <a:gd name="T10" fmla="*/ 2147483647 w 12"/>
                  <a:gd name="T11" fmla="*/ 2147483647 h 5"/>
                  <a:gd name="T12" fmla="*/ 2147483647 w 12"/>
                  <a:gd name="T13" fmla="*/ 2147483647 h 5"/>
                  <a:gd name="T14" fmla="*/ 2147483647 w 12"/>
                  <a:gd name="T15" fmla="*/ 2147483647 h 5"/>
                  <a:gd name="T16" fmla="*/ 2147483647 w 12"/>
                  <a:gd name="T17" fmla="*/ 2147483647 h 5"/>
                  <a:gd name="T18" fmla="*/ 2147483647 w 12"/>
                  <a:gd name="T19" fmla="*/ 2147483647 h 5"/>
                  <a:gd name="T20" fmla="*/ 2147483647 w 12"/>
                  <a:gd name="T21" fmla="*/ 2147483647 h 5"/>
                  <a:gd name="T22" fmla="*/ 2147483647 w 12"/>
                  <a:gd name="T23" fmla="*/ 2147483647 h 5"/>
                  <a:gd name="T24" fmla="*/ 2147483647 w 12"/>
                  <a:gd name="T25" fmla="*/ 2147483647 h 5"/>
                  <a:gd name="T26" fmla="*/ 2147483647 w 12"/>
                  <a:gd name="T27" fmla="*/ 2147483647 h 5"/>
                  <a:gd name="T28" fmla="*/ 2147483647 w 12"/>
                  <a:gd name="T29" fmla="*/ 2147483647 h 5"/>
                  <a:gd name="T30" fmla="*/ 2147483647 w 12"/>
                  <a:gd name="T31" fmla="*/ 2147483647 h 5"/>
                  <a:gd name="T32" fmla="*/ 2147483647 w 12"/>
                  <a:gd name="T33" fmla="*/ 2147483647 h 5"/>
                  <a:gd name="T34" fmla="*/ 2147483647 w 12"/>
                  <a:gd name="T35" fmla="*/ 2147483647 h 5"/>
                  <a:gd name="T36" fmla="*/ 2147483647 w 12"/>
                  <a:gd name="T37" fmla="*/ 2147483647 h 5"/>
                  <a:gd name="T38" fmla="*/ 2147483647 w 12"/>
                  <a:gd name="T39" fmla="*/ 2147483647 h 5"/>
                  <a:gd name="T40" fmla="*/ 2147483647 w 12"/>
                  <a:gd name="T41" fmla="*/ 2147483647 h 5"/>
                  <a:gd name="T42" fmla="*/ 2147483647 w 12"/>
                  <a:gd name="T43" fmla="*/ 2147483647 h 5"/>
                  <a:gd name="T44" fmla="*/ 2147483647 w 12"/>
                  <a:gd name="T45" fmla="*/ 2147483647 h 5"/>
                  <a:gd name="T46" fmla="*/ 2147483647 w 12"/>
                  <a:gd name="T47" fmla="*/ 2147483647 h 5"/>
                  <a:gd name="T48" fmla="*/ 2147483647 w 12"/>
                  <a:gd name="T49" fmla="*/ 2147483647 h 5"/>
                  <a:gd name="T50" fmla="*/ 2147483647 w 12"/>
                  <a:gd name="T51" fmla="*/ 2147483647 h 5"/>
                  <a:gd name="T52" fmla="*/ 2147483647 w 12"/>
                  <a:gd name="T53" fmla="*/ 2147483647 h 5"/>
                  <a:gd name="T54" fmla="*/ 2147483647 w 12"/>
                  <a:gd name="T55" fmla="*/ 0 h 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2"/>
                  <a:gd name="T85" fmla="*/ 0 h 5"/>
                  <a:gd name="T86" fmla="*/ 12 w 12"/>
                  <a:gd name="T87" fmla="*/ 5 h 5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2" h="5">
                    <a:moveTo>
                      <a:pt x="2" y="0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2" y="3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0" y="4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2"/>
                    </a:lnTo>
                    <a:lnTo>
                      <a:pt x="7" y="1"/>
                    </a:lnTo>
                    <a:lnTo>
                      <a:pt x="8" y="2"/>
                    </a:lnTo>
                    <a:lnTo>
                      <a:pt x="7" y="4"/>
                    </a:lnTo>
                    <a:lnTo>
                      <a:pt x="6" y="3"/>
                    </a:lnTo>
                    <a:lnTo>
                      <a:pt x="5" y="2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7" name="Oval 360"/>
              <p:cNvSpPr>
                <a:spLocks noChangeArrowheads="1"/>
              </p:cNvSpPr>
              <p:nvPr/>
            </p:nvSpPr>
            <p:spPr bwMode="auto">
              <a:xfrm>
                <a:off x="3612" y="1099"/>
                <a:ext cx="106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8" name="Freeform 361"/>
              <p:cNvSpPr>
                <a:spLocks/>
              </p:cNvSpPr>
              <p:nvPr/>
            </p:nvSpPr>
            <p:spPr bwMode="auto">
              <a:xfrm>
                <a:off x="3593" y="996"/>
                <a:ext cx="149" cy="115"/>
              </a:xfrm>
              <a:custGeom>
                <a:avLst/>
                <a:gdLst>
                  <a:gd name="T0" fmla="*/ 2147483647 w 13"/>
                  <a:gd name="T1" fmla="*/ 2147483647 h 10"/>
                  <a:gd name="T2" fmla="*/ 2147483647 w 13"/>
                  <a:gd name="T3" fmla="*/ 2147483647 h 10"/>
                  <a:gd name="T4" fmla="*/ 2147483647 w 13"/>
                  <a:gd name="T5" fmla="*/ 2147483647 h 10"/>
                  <a:gd name="T6" fmla="*/ 2147483647 w 13"/>
                  <a:gd name="T7" fmla="*/ 0 h 10"/>
                  <a:gd name="T8" fmla="*/ 2147483647 w 13"/>
                  <a:gd name="T9" fmla="*/ 2147483647 h 10"/>
                  <a:gd name="T10" fmla="*/ 2147483647 w 13"/>
                  <a:gd name="T11" fmla="*/ 0 h 10"/>
                  <a:gd name="T12" fmla="*/ 0 w 13"/>
                  <a:gd name="T13" fmla="*/ 2147483647 h 10"/>
                  <a:gd name="T14" fmla="*/ 2147483647 w 13"/>
                  <a:gd name="T15" fmla="*/ 2147483647 h 10"/>
                  <a:gd name="T16" fmla="*/ 2147483647 w 13"/>
                  <a:gd name="T17" fmla="*/ 2147483647 h 10"/>
                  <a:gd name="T18" fmla="*/ 2147483647 w 13"/>
                  <a:gd name="T19" fmla="*/ 2147483647 h 10"/>
                  <a:gd name="T20" fmla="*/ 2147483647 w 13"/>
                  <a:gd name="T21" fmla="*/ 2147483647 h 10"/>
                  <a:gd name="T22" fmla="*/ 2147483647 w 13"/>
                  <a:gd name="T23" fmla="*/ 2147483647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"/>
                  <a:gd name="T37" fmla="*/ 0 h 10"/>
                  <a:gd name="T38" fmla="*/ 13 w 13"/>
                  <a:gd name="T39" fmla="*/ 10 h 1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" h="10">
                    <a:moveTo>
                      <a:pt x="11" y="10"/>
                    </a:moveTo>
                    <a:lnTo>
                      <a:pt x="11" y="9"/>
                    </a:lnTo>
                    <a:cubicBezTo>
                      <a:pt x="13" y="6"/>
                      <a:pt x="13" y="4"/>
                      <a:pt x="13" y="2"/>
                    </a:cubicBezTo>
                    <a:cubicBezTo>
                      <a:pt x="12" y="0"/>
                      <a:pt x="10" y="0"/>
                      <a:pt x="9" y="0"/>
                    </a:cubicBezTo>
                    <a:lnTo>
                      <a:pt x="7" y="7"/>
                    </a:lnTo>
                    <a:lnTo>
                      <a:pt x="4" y="0"/>
                    </a:lnTo>
                    <a:cubicBezTo>
                      <a:pt x="3" y="0"/>
                      <a:pt x="1" y="0"/>
                      <a:pt x="0" y="2"/>
                    </a:cubicBezTo>
                    <a:cubicBezTo>
                      <a:pt x="0" y="4"/>
                      <a:pt x="0" y="6"/>
                      <a:pt x="2" y="9"/>
                    </a:cubicBezTo>
                    <a:lnTo>
                      <a:pt x="2" y="10"/>
                    </a:lnTo>
                    <a:cubicBezTo>
                      <a:pt x="2" y="9"/>
                      <a:pt x="4" y="9"/>
                      <a:pt x="7" y="9"/>
                    </a:cubicBezTo>
                    <a:cubicBezTo>
                      <a:pt x="9" y="9"/>
                      <a:pt x="11" y="9"/>
                      <a:pt x="11" y="1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9" name="Freeform 362"/>
              <p:cNvSpPr>
                <a:spLocks/>
              </p:cNvSpPr>
              <p:nvPr/>
            </p:nvSpPr>
            <p:spPr bwMode="auto">
              <a:xfrm>
                <a:off x="3646" y="927"/>
                <a:ext cx="39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0 w 3"/>
                  <a:gd name="T15" fmla="*/ 0 h 4"/>
                  <a:gd name="T16" fmla="*/ 2147483647 w 3"/>
                  <a:gd name="T17" fmla="*/ 0 h 4"/>
                  <a:gd name="T18" fmla="*/ 2147483647 w 3"/>
                  <a:gd name="T19" fmla="*/ 2147483647 h 4"/>
                  <a:gd name="T20" fmla="*/ 2147483647 w 3"/>
                  <a:gd name="T21" fmla="*/ 2147483647 h 4"/>
                  <a:gd name="T22" fmla="*/ 2147483647 w 3"/>
                  <a:gd name="T23" fmla="*/ 2147483647 h 4"/>
                  <a:gd name="T24" fmla="*/ 2147483647 w 3"/>
                  <a:gd name="T25" fmla="*/ 2147483647 h 4"/>
                  <a:gd name="T26" fmla="*/ 2147483647 w 3"/>
                  <a:gd name="T27" fmla="*/ 2147483647 h 4"/>
                  <a:gd name="T28" fmla="*/ 2147483647 w 3"/>
                  <a:gd name="T29" fmla="*/ 2147483647 h 4"/>
                  <a:gd name="T30" fmla="*/ 2147483647 w 3"/>
                  <a:gd name="T31" fmla="*/ 2147483647 h 4"/>
                  <a:gd name="T32" fmla="*/ 0 w 3"/>
                  <a:gd name="T33" fmla="*/ 2147483647 h 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"/>
                  <a:gd name="T52" fmla="*/ 0 h 4"/>
                  <a:gd name="T53" fmla="*/ 3 w 3"/>
                  <a:gd name="T54" fmla="*/ 4 h 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" h="4">
                    <a:moveTo>
                      <a:pt x="0" y="4"/>
                    </a:moveTo>
                    <a:lnTo>
                      <a:pt x="1" y="2"/>
                    </a:lnTo>
                    <a:lnTo>
                      <a:pt x="0" y="3"/>
                    </a:lnTo>
                    <a:lnTo>
                      <a:pt x="0" y="2"/>
                    </a:ln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lnTo>
                      <a:pt x="1" y="2"/>
                    </a:lnTo>
                    <a:lnTo>
                      <a:pt x="0" y="0"/>
                    </a:lnTo>
                    <a:cubicBezTo>
                      <a:pt x="1" y="0"/>
                      <a:pt x="2" y="0"/>
                      <a:pt x="3" y="0"/>
                    </a:cubicBez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cubicBezTo>
                      <a:pt x="3" y="2"/>
                      <a:pt x="3" y="2"/>
                      <a:pt x="3" y="2"/>
                    </a:cubicBezTo>
                    <a:lnTo>
                      <a:pt x="3" y="3"/>
                    </a:lnTo>
                    <a:lnTo>
                      <a:pt x="2" y="2"/>
                    </a:lnTo>
                    <a:lnTo>
                      <a:pt x="3" y="4"/>
                    </a:lnTo>
                    <a:cubicBezTo>
                      <a:pt x="2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0" name="Freeform 363"/>
              <p:cNvSpPr>
                <a:spLocks/>
              </p:cNvSpPr>
              <p:nvPr/>
            </p:nvSpPr>
            <p:spPr bwMode="auto">
              <a:xfrm>
                <a:off x="3593" y="1030"/>
                <a:ext cx="149" cy="57"/>
              </a:xfrm>
              <a:custGeom>
                <a:avLst/>
                <a:gdLst>
                  <a:gd name="T0" fmla="*/ 2147483647 w 13"/>
                  <a:gd name="T1" fmla="*/ 2147483647 h 5"/>
                  <a:gd name="T2" fmla="*/ 0 w 13"/>
                  <a:gd name="T3" fmla="*/ 0 h 5"/>
                  <a:gd name="T4" fmla="*/ 2147483647 w 13"/>
                  <a:gd name="T5" fmla="*/ 2147483647 h 5"/>
                  <a:gd name="T6" fmla="*/ 2147483647 w 13"/>
                  <a:gd name="T7" fmla="*/ 2147483647 h 5"/>
                  <a:gd name="T8" fmla="*/ 2147483647 w 13"/>
                  <a:gd name="T9" fmla="*/ 2147483647 h 5"/>
                  <a:gd name="T10" fmla="*/ 2147483647 w 13"/>
                  <a:gd name="T11" fmla="*/ 2147483647 h 5"/>
                  <a:gd name="T12" fmla="*/ 2147483647 w 13"/>
                  <a:gd name="T13" fmla="*/ 2147483647 h 5"/>
                  <a:gd name="T14" fmla="*/ 2147483647 w 13"/>
                  <a:gd name="T15" fmla="*/ 2147483647 h 5"/>
                  <a:gd name="T16" fmla="*/ 2147483647 w 13"/>
                  <a:gd name="T17" fmla="*/ 2147483647 h 5"/>
                  <a:gd name="T18" fmla="*/ 2147483647 w 13"/>
                  <a:gd name="T19" fmla="*/ 2147483647 h 5"/>
                  <a:gd name="T20" fmla="*/ 2147483647 w 13"/>
                  <a:gd name="T21" fmla="*/ 2147483647 h 5"/>
                  <a:gd name="T22" fmla="*/ 2147483647 w 13"/>
                  <a:gd name="T23" fmla="*/ 2147483647 h 5"/>
                  <a:gd name="T24" fmla="*/ 2147483647 w 13"/>
                  <a:gd name="T25" fmla="*/ 2147483647 h 5"/>
                  <a:gd name="T26" fmla="*/ 2147483647 w 13"/>
                  <a:gd name="T27" fmla="*/ 2147483647 h 5"/>
                  <a:gd name="T28" fmla="*/ 2147483647 w 13"/>
                  <a:gd name="T29" fmla="*/ 2147483647 h 5"/>
                  <a:gd name="T30" fmla="*/ 2147483647 w 13"/>
                  <a:gd name="T31" fmla="*/ 0 h 5"/>
                  <a:gd name="T32" fmla="*/ 2147483647 w 13"/>
                  <a:gd name="T33" fmla="*/ 2147483647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3"/>
                  <a:gd name="T52" fmla="*/ 0 h 5"/>
                  <a:gd name="T53" fmla="*/ 13 w 13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3" h="5">
                    <a:moveTo>
                      <a:pt x="7" y="4"/>
                    </a:moveTo>
                    <a:cubicBezTo>
                      <a:pt x="5" y="2"/>
                      <a:pt x="3" y="0"/>
                      <a:pt x="0" y="0"/>
                    </a:cubicBezTo>
                    <a:cubicBezTo>
                      <a:pt x="1" y="1"/>
                      <a:pt x="2" y="2"/>
                      <a:pt x="3" y="2"/>
                    </a:cubicBezTo>
                    <a:lnTo>
                      <a:pt x="1" y="2"/>
                    </a:lnTo>
                    <a:cubicBezTo>
                      <a:pt x="2" y="3"/>
                      <a:pt x="3" y="3"/>
                      <a:pt x="4" y="3"/>
                    </a:cubicBezTo>
                    <a:lnTo>
                      <a:pt x="2" y="4"/>
                    </a:lnTo>
                    <a:cubicBezTo>
                      <a:pt x="4" y="3"/>
                      <a:pt x="5" y="4"/>
                      <a:pt x="6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9" y="3"/>
                      <a:pt x="11" y="4"/>
                    </a:cubicBezTo>
                    <a:lnTo>
                      <a:pt x="9" y="3"/>
                    </a:lnTo>
                    <a:cubicBezTo>
                      <a:pt x="10" y="3"/>
                      <a:pt x="11" y="3"/>
                      <a:pt x="12" y="2"/>
                    </a:cubicBezTo>
                    <a:lnTo>
                      <a:pt x="11" y="2"/>
                    </a:lnTo>
                    <a:cubicBezTo>
                      <a:pt x="11" y="2"/>
                      <a:pt x="12" y="1"/>
                      <a:pt x="13" y="0"/>
                    </a:cubicBezTo>
                    <a:cubicBezTo>
                      <a:pt x="10" y="0"/>
                      <a:pt x="8" y="2"/>
                      <a:pt x="7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1" name="Freeform 364"/>
              <p:cNvSpPr>
                <a:spLocks noEditPoints="1"/>
              </p:cNvSpPr>
              <p:nvPr/>
            </p:nvSpPr>
            <p:spPr bwMode="auto">
              <a:xfrm>
                <a:off x="3670" y="996"/>
                <a:ext cx="63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0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2147483647 w 5"/>
                  <a:gd name="T27" fmla="*/ 2147483647 h 5"/>
                  <a:gd name="T28" fmla="*/ 2147483647 w 5"/>
                  <a:gd name="T29" fmla="*/ 2147483647 h 5"/>
                  <a:gd name="T30" fmla="*/ 2147483647 w 5"/>
                  <a:gd name="T31" fmla="*/ 2147483647 h 5"/>
                  <a:gd name="T32" fmla="*/ 2147483647 w 5"/>
                  <a:gd name="T33" fmla="*/ 2147483647 h 5"/>
                  <a:gd name="T34" fmla="*/ 2147483647 w 5"/>
                  <a:gd name="T35" fmla="*/ 2147483647 h 5"/>
                  <a:gd name="T36" fmla="*/ 2147483647 w 5"/>
                  <a:gd name="T37" fmla="*/ 2147483647 h 5"/>
                  <a:gd name="T38" fmla="*/ 2147483647 w 5"/>
                  <a:gd name="T39" fmla="*/ 2147483647 h 5"/>
                  <a:gd name="T40" fmla="*/ 2147483647 w 5"/>
                  <a:gd name="T41" fmla="*/ 2147483647 h 5"/>
                  <a:gd name="T42" fmla="*/ 2147483647 w 5"/>
                  <a:gd name="T43" fmla="*/ 2147483647 h 5"/>
                  <a:gd name="T44" fmla="*/ 2147483647 w 5"/>
                  <a:gd name="T45" fmla="*/ 0 h 5"/>
                  <a:gd name="T46" fmla="*/ 2147483647 w 5"/>
                  <a:gd name="T47" fmla="*/ 2147483647 h 5"/>
                  <a:gd name="T48" fmla="*/ 2147483647 w 5"/>
                  <a:gd name="T49" fmla="*/ 2147483647 h 5"/>
                  <a:gd name="T50" fmla="*/ 2147483647 w 5"/>
                  <a:gd name="T51" fmla="*/ 0 h 5"/>
                  <a:gd name="T52" fmla="*/ 2147483647 w 5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"/>
                  <a:gd name="T82" fmla="*/ 0 h 5"/>
                  <a:gd name="T83" fmla="*/ 5 w 5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" h="5">
                    <a:moveTo>
                      <a:pt x="1" y="5"/>
                    </a:moveTo>
                    <a:lnTo>
                      <a:pt x="0" y="4"/>
                    </a:lnTo>
                    <a:lnTo>
                      <a:pt x="1" y="5"/>
                    </a:lnTo>
                    <a:close/>
                    <a:moveTo>
                      <a:pt x="2" y="0"/>
                    </a:moveTo>
                    <a:lnTo>
                      <a:pt x="5" y="3"/>
                    </a:lnTo>
                    <a:lnTo>
                      <a:pt x="2" y="0"/>
                    </a:lnTo>
                    <a:close/>
                    <a:moveTo>
                      <a:pt x="4" y="3"/>
                    </a:moveTo>
                    <a:lnTo>
                      <a:pt x="1" y="1"/>
                    </a:lnTo>
                    <a:lnTo>
                      <a:pt x="4" y="3"/>
                    </a:lnTo>
                    <a:close/>
                    <a:moveTo>
                      <a:pt x="3" y="4"/>
                    </a:moveTo>
                    <a:lnTo>
                      <a:pt x="1" y="2"/>
                    </a:lnTo>
                    <a:lnTo>
                      <a:pt x="3" y="4"/>
                    </a:lnTo>
                    <a:close/>
                    <a:moveTo>
                      <a:pt x="2" y="4"/>
                    </a:moveTo>
                    <a:lnTo>
                      <a:pt x="1" y="3"/>
                    </a:lnTo>
                    <a:lnTo>
                      <a:pt x="2" y="4"/>
                    </a:lnTo>
                    <a:close/>
                    <a:moveTo>
                      <a:pt x="5" y="3"/>
                    </a:moveTo>
                    <a:lnTo>
                      <a:pt x="5" y="1"/>
                    </a:lnTo>
                    <a:lnTo>
                      <a:pt x="5" y="3"/>
                    </a:lnTo>
                    <a:close/>
                    <a:moveTo>
                      <a:pt x="4" y="4"/>
                    </a:moveTo>
                    <a:lnTo>
                      <a:pt x="5" y="1"/>
                    </a:lnTo>
                    <a:lnTo>
                      <a:pt x="4" y="4"/>
                    </a:lnTo>
                    <a:close/>
                    <a:moveTo>
                      <a:pt x="1" y="5"/>
                    </a:moveTo>
                    <a:lnTo>
                      <a:pt x="3" y="0"/>
                    </a:lnTo>
                    <a:lnTo>
                      <a:pt x="1" y="5"/>
                    </a:lnTo>
                    <a:close/>
                    <a:moveTo>
                      <a:pt x="2" y="4"/>
                    </a:moveTo>
                    <a:lnTo>
                      <a:pt x="4" y="0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2" name="Freeform 365"/>
              <p:cNvSpPr>
                <a:spLocks noEditPoints="1"/>
              </p:cNvSpPr>
              <p:nvPr/>
            </p:nvSpPr>
            <p:spPr bwMode="auto">
              <a:xfrm>
                <a:off x="3593" y="996"/>
                <a:ext cx="72" cy="57"/>
              </a:xfrm>
              <a:custGeom>
                <a:avLst/>
                <a:gdLst>
                  <a:gd name="T0" fmla="*/ 2147483647 w 6"/>
                  <a:gd name="T1" fmla="*/ 2147483647 h 5"/>
                  <a:gd name="T2" fmla="*/ 2147483647 w 6"/>
                  <a:gd name="T3" fmla="*/ 2147483647 h 5"/>
                  <a:gd name="T4" fmla="*/ 2147483647 w 6"/>
                  <a:gd name="T5" fmla="*/ 2147483647 h 5"/>
                  <a:gd name="T6" fmla="*/ 2147483647 w 6"/>
                  <a:gd name="T7" fmla="*/ 0 h 5"/>
                  <a:gd name="T8" fmla="*/ 0 w 6"/>
                  <a:gd name="T9" fmla="*/ 2147483647 h 5"/>
                  <a:gd name="T10" fmla="*/ 2147483647 w 6"/>
                  <a:gd name="T11" fmla="*/ 0 h 5"/>
                  <a:gd name="T12" fmla="*/ 2147483647 w 6"/>
                  <a:gd name="T13" fmla="*/ 2147483647 h 5"/>
                  <a:gd name="T14" fmla="*/ 2147483647 w 6"/>
                  <a:gd name="T15" fmla="*/ 2147483647 h 5"/>
                  <a:gd name="T16" fmla="*/ 2147483647 w 6"/>
                  <a:gd name="T17" fmla="*/ 2147483647 h 5"/>
                  <a:gd name="T18" fmla="*/ 2147483647 w 6"/>
                  <a:gd name="T19" fmla="*/ 2147483647 h 5"/>
                  <a:gd name="T20" fmla="*/ 2147483647 w 6"/>
                  <a:gd name="T21" fmla="*/ 2147483647 h 5"/>
                  <a:gd name="T22" fmla="*/ 2147483647 w 6"/>
                  <a:gd name="T23" fmla="*/ 2147483647 h 5"/>
                  <a:gd name="T24" fmla="*/ 2147483647 w 6"/>
                  <a:gd name="T25" fmla="*/ 2147483647 h 5"/>
                  <a:gd name="T26" fmla="*/ 2147483647 w 6"/>
                  <a:gd name="T27" fmla="*/ 2147483647 h 5"/>
                  <a:gd name="T28" fmla="*/ 2147483647 w 6"/>
                  <a:gd name="T29" fmla="*/ 2147483647 h 5"/>
                  <a:gd name="T30" fmla="*/ 2147483647 w 6"/>
                  <a:gd name="T31" fmla="*/ 2147483647 h 5"/>
                  <a:gd name="T32" fmla="*/ 2147483647 w 6"/>
                  <a:gd name="T33" fmla="*/ 2147483647 h 5"/>
                  <a:gd name="T34" fmla="*/ 2147483647 w 6"/>
                  <a:gd name="T35" fmla="*/ 2147483647 h 5"/>
                  <a:gd name="T36" fmla="*/ 2147483647 w 6"/>
                  <a:gd name="T37" fmla="*/ 2147483647 h 5"/>
                  <a:gd name="T38" fmla="*/ 2147483647 w 6"/>
                  <a:gd name="T39" fmla="*/ 2147483647 h 5"/>
                  <a:gd name="T40" fmla="*/ 2147483647 w 6"/>
                  <a:gd name="T41" fmla="*/ 2147483647 h 5"/>
                  <a:gd name="T42" fmla="*/ 2147483647 w 6"/>
                  <a:gd name="T43" fmla="*/ 2147483647 h 5"/>
                  <a:gd name="T44" fmla="*/ 2147483647 w 6"/>
                  <a:gd name="T45" fmla="*/ 0 h 5"/>
                  <a:gd name="T46" fmla="*/ 2147483647 w 6"/>
                  <a:gd name="T47" fmla="*/ 2147483647 h 5"/>
                  <a:gd name="T48" fmla="*/ 2147483647 w 6"/>
                  <a:gd name="T49" fmla="*/ 2147483647 h 5"/>
                  <a:gd name="T50" fmla="*/ 2147483647 w 6"/>
                  <a:gd name="T51" fmla="*/ 0 h 5"/>
                  <a:gd name="T52" fmla="*/ 2147483647 w 6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"/>
                  <a:gd name="T82" fmla="*/ 0 h 5"/>
                  <a:gd name="T83" fmla="*/ 6 w 6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" h="5">
                    <a:moveTo>
                      <a:pt x="5" y="5"/>
                    </a:moveTo>
                    <a:lnTo>
                      <a:pt x="6" y="4"/>
                    </a:lnTo>
                    <a:lnTo>
                      <a:pt x="5" y="5"/>
                    </a:lnTo>
                    <a:close/>
                    <a:moveTo>
                      <a:pt x="4" y="0"/>
                    </a:moveTo>
                    <a:lnTo>
                      <a:pt x="0" y="3"/>
                    </a:lnTo>
                    <a:lnTo>
                      <a:pt x="4" y="0"/>
                    </a:lnTo>
                    <a:close/>
                    <a:moveTo>
                      <a:pt x="2" y="3"/>
                    </a:moveTo>
                    <a:lnTo>
                      <a:pt x="5" y="1"/>
                    </a:lnTo>
                    <a:lnTo>
                      <a:pt x="2" y="3"/>
                    </a:lnTo>
                    <a:close/>
                    <a:moveTo>
                      <a:pt x="3" y="4"/>
                    </a:moveTo>
                    <a:lnTo>
                      <a:pt x="5" y="2"/>
                    </a:lnTo>
                    <a:lnTo>
                      <a:pt x="3" y="4"/>
                    </a:lnTo>
                    <a:close/>
                    <a:moveTo>
                      <a:pt x="4" y="4"/>
                    </a:moveTo>
                    <a:lnTo>
                      <a:pt x="5" y="3"/>
                    </a:lnTo>
                    <a:lnTo>
                      <a:pt x="4" y="4"/>
                    </a:lnTo>
                    <a:close/>
                    <a:moveTo>
                      <a:pt x="1" y="3"/>
                    </a:moveTo>
                    <a:lnTo>
                      <a:pt x="1" y="1"/>
                    </a:lnTo>
                    <a:lnTo>
                      <a:pt x="1" y="3"/>
                    </a:lnTo>
                    <a:close/>
                    <a:moveTo>
                      <a:pt x="2" y="4"/>
                    </a:moveTo>
                    <a:lnTo>
                      <a:pt x="1" y="1"/>
                    </a:lnTo>
                    <a:lnTo>
                      <a:pt x="2" y="4"/>
                    </a:lnTo>
                    <a:close/>
                    <a:moveTo>
                      <a:pt x="5" y="5"/>
                    </a:moveTo>
                    <a:lnTo>
                      <a:pt x="3" y="0"/>
                    </a:lnTo>
                    <a:lnTo>
                      <a:pt x="5" y="5"/>
                    </a:lnTo>
                    <a:close/>
                    <a:moveTo>
                      <a:pt x="4" y="4"/>
                    </a:moveTo>
                    <a:lnTo>
                      <a:pt x="2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3" name="Freeform 366"/>
              <p:cNvSpPr>
                <a:spLocks/>
              </p:cNvSpPr>
              <p:nvPr/>
            </p:nvSpPr>
            <p:spPr bwMode="auto">
              <a:xfrm>
                <a:off x="3646" y="973"/>
                <a:ext cx="39" cy="103"/>
              </a:xfrm>
              <a:custGeom>
                <a:avLst/>
                <a:gdLst>
                  <a:gd name="T0" fmla="*/ 2147483647 w 3"/>
                  <a:gd name="T1" fmla="*/ 2147483647 h 9"/>
                  <a:gd name="T2" fmla="*/ 0 w 3"/>
                  <a:gd name="T3" fmla="*/ 0 h 9"/>
                  <a:gd name="T4" fmla="*/ 2147483647 w 3"/>
                  <a:gd name="T5" fmla="*/ 0 h 9"/>
                  <a:gd name="T6" fmla="*/ 2147483647 w 3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9"/>
                  <a:gd name="T14" fmla="*/ 3 w 3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9">
                    <a:moveTo>
                      <a:pt x="2" y="9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4" name="Oval 367"/>
              <p:cNvSpPr>
                <a:spLocks noChangeArrowheads="1"/>
              </p:cNvSpPr>
              <p:nvPr/>
            </p:nvSpPr>
            <p:spPr bwMode="auto">
              <a:xfrm>
                <a:off x="3626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5" name="Oval 368"/>
              <p:cNvSpPr>
                <a:spLocks noChangeArrowheads="1"/>
              </p:cNvSpPr>
              <p:nvPr/>
            </p:nvSpPr>
            <p:spPr bwMode="auto">
              <a:xfrm>
                <a:off x="3612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6" name="Oval 369"/>
              <p:cNvSpPr>
                <a:spLocks noChangeArrowheads="1"/>
              </p:cNvSpPr>
              <p:nvPr/>
            </p:nvSpPr>
            <p:spPr bwMode="auto">
              <a:xfrm>
                <a:off x="3684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7" name="Oval 370"/>
              <p:cNvSpPr>
                <a:spLocks noChangeArrowheads="1"/>
              </p:cNvSpPr>
              <p:nvPr/>
            </p:nvSpPr>
            <p:spPr bwMode="auto">
              <a:xfrm>
                <a:off x="3703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8" name="Oval 371"/>
              <p:cNvSpPr>
                <a:spLocks noChangeArrowheads="1"/>
              </p:cNvSpPr>
              <p:nvPr/>
            </p:nvSpPr>
            <p:spPr bwMode="auto">
              <a:xfrm>
                <a:off x="3665" y="1076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9" name="Oval 372"/>
              <p:cNvSpPr>
                <a:spLocks noChangeArrowheads="1"/>
              </p:cNvSpPr>
              <p:nvPr/>
            </p:nvSpPr>
            <p:spPr bwMode="auto">
              <a:xfrm>
                <a:off x="3602" y="1065"/>
                <a:ext cx="10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0" name="Oval 373"/>
              <p:cNvSpPr>
                <a:spLocks noChangeArrowheads="1"/>
              </p:cNvSpPr>
              <p:nvPr/>
            </p:nvSpPr>
            <p:spPr bwMode="auto">
              <a:xfrm>
                <a:off x="3612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1" name="Oval 374"/>
              <p:cNvSpPr>
                <a:spLocks noChangeArrowheads="1"/>
              </p:cNvSpPr>
              <p:nvPr/>
            </p:nvSpPr>
            <p:spPr bwMode="auto">
              <a:xfrm>
                <a:off x="3718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2" name="Oval 375"/>
              <p:cNvSpPr>
                <a:spLocks noChangeArrowheads="1"/>
              </p:cNvSpPr>
              <p:nvPr/>
            </p:nvSpPr>
            <p:spPr bwMode="auto">
              <a:xfrm>
                <a:off x="3703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3" name="Freeform 376"/>
              <p:cNvSpPr>
                <a:spLocks/>
              </p:cNvSpPr>
              <p:nvPr/>
            </p:nvSpPr>
            <p:spPr bwMode="auto">
              <a:xfrm>
                <a:off x="3593" y="1042"/>
                <a:ext cx="10" cy="23"/>
              </a:xfrm>
              <a:custGeom>
                <a:avLst/>
                <a:gdLst>
                  <a:gd name="T0" fmla="*/ 0 w 1"/>
                  <a:gd name="T1" fmla="*/ 0 h 2"/>
                  <a:gd name="T2" fmla="*/ 2147483647 w 1"/>
                  <a:gd name="T3" fmla="*/ 2147483647 h 2"/>
                  <a:gd name="T4" fmla="*/ 0 w 1"/>
                  <a:gd name="T5" fmla="*/ 2147483647 h 2"/>
                  <a:gd name="T6" fmla="*/ 2147483647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0" y="0"/>
                    </a:moveTo>
                    <a:lnTo>
                      <a:pt x="1" y="1"/>
                    </a:ln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4" name="Freeform 377"/>
              <p:cNvSpPr>
                <a:spLocks/>
              </p:cNvSpPr>
              <p:nvPr/>
            </p:nvSpPr>
            <p:spPr bwMode="auto">
              <a:xfrm>
                <a:off x="3732" y="1042"/>
                <a:ext cx="10" cy="23"/>
              </a:xfrm>
              <a:custGeom>
                <a:avLst/>
                <a:gdLst>
                  <a:gd name="T0" fmla="*/ 2147483647 w 1"/>
                  <a:gd name="T1" fmla="*/ 0 h 2"/>
                  <a:gd name="T2" fmla="*/ 0 w 1"/>
                  <a:gd name="T3" fmla="*/ 2147483647 h 2"/>
                  <a:gd name="T4" fmla="*/ 2147483647 w 1"/>
                  <a:gd name="T5" fmla="*/ 2147483647 h 2"/>
                  <a:gd name="T6" fmla="*/ 0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5" name="Oval 378"/>
              <p:cNvSpPr>
                <a:spLocks noChangeArrowheads="1"/>
              </p:cNvSpPr>
              <p:nvPr/>
            </p:nvSpPr>
            <p:spPr bwMode="auto">
              <a:xfrm>
                <a:off x="3646" y="973"/>
                <a:ext cx="39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6" name="Oval 379"/>
              <p:cNvSpPr>
                <a:spLocks noChangeArrowheads="1"/>
              </p:cNvSpPr>
              <p:nvPr/>
            </p:nvSpPr>
            <p:spPr bwMode="auto">
              <a:xfrm>
                <a:off x="3665" y="996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7" name="Oval 380"/>
              <p:cNvSpPr>
                <a:spLocks noChangeArrowheads="1"/>
              </p:cNvSpPr>
              <p:nvPr/>
            </p:nvSpPr>
            <p:spPr bwMode="auto">
              <a:xfrm>
                <a:off x="3665" y="1007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8" name="Oval 381"/>
              <p:cNvSpPr>
                <a:spLocks noChangeArrowheads="1"/>
              </p:cNvSpPr>
              <p:nvPr/>
            </p:nvSpPr>
            <p:spPr bwMode="auto">
              <a:xfrm>
                <a:off x="3665" y="1019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9" name="Freeform 382"/>
              <p:cNvSpPr>
                <a:spLocks/>
              </p:cNvSpPr>
              <p:nvPr/>
            </p:nvSpPr>
            <p:spPr bwMode="auto">
              <a:xfrm>
                <a:off x="3458" y="1203"/>
                <a:ext cx="53" cy="23"/>
              </a:xfrm>
              <a:custGeom>
                <a:avLst/>
                <a:gdLst>
                  <a:gd name="T0" fmla="*/ 0 w 5"/>
                  <a:gd name="T1" fmla="*/ 2147483647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2147483647 h 2"/>
                  <a:gd name="T8" fmla="*/ 0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0" y="2"/>
                    </a:moveTo>
                    <a:cubicBezTo>
                      <a:pt x="2" y="1"/>
                      <a:pt x="3" y="0"/>
                      <a:pt x="5" y="0"/>
                    </a:cubicBezTo>
                    <a:cubicBezTo>
                      <a:pt x="4" y="1"/>
                      <a:pt x="4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0" name="Freeform 383"/>
              <p:cNvSpPr>
                <a:spLocks/>
              </p:cNvSpPr>
              <p:nvPr/>
            </p:nvSpPr>
            <p:spPr bwMode="auto">
              <a:xfrm>
                <a:off x="3491" y="1134"/>
                <a:ext cx="101" cy="23"/>
              </a:xfrm>
              <a:custGeom>
                <a:avLst/>
                <a:gdLst>
                  <a:gd name="T0" fmla="*/ 0 w 9"/>
                  <a:gd name="T1" fmla="*/ 0 h 2"/>
                  <a:gd name="T2" fmla="*/ 2147483647 w 9"/>
                  <a:gd name="T3" fmla="*/ 0 h 2"/>
                  <a:gd name="T4" fmla="*/ 2147483647 w 9"/>
                  <a:gd name="T5" fmla="*/ 2147483647 h 2"/>
                  <a:gd name="T6" fmla="*/ 0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0" y="0"/>
                    </a:moveTo>
                    <a:cubicBezTo>
                      <a:pt x="3" y="1"/>
                      <a:pt x="5" y="1"/>
                      <a:pt x="8" y="0"/>
                    </a:cubicBezTo>
                    <a:lnTo>
                      <a:pt x="9" y="2"/>
                    </a:lnTo>
                    <a:cubicBezTo>
                      <a:pt x="5" y="2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1" name="Freeform 384"/>
              <p:cNvSpPr>
                <a:spLocks/>
              </p:cNvSpPr>
              <p:nvPr/>
            </p:nvSpPr>
            <p:spPr bwMode="auto">
              <a:xfrm>
                <a:off x="3544" y="1134"/>
                <a:ext cx="58" cy="46"/>
              </a:xfrm>
              <a:custGeom>
                <a:avLst/>
                <a:gdLst>
                  <a:gd name="T0" fmla="*/ 0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0" y="4"/>
                    </a:moveTo>
                    <a:cubicBezTo>
                      <a:pt x="1" y="2"/>
                      <a:pt x="2" y="2"/>
                      <a:pt x="5" y="4"/>
                    </a:cubicBezTo>
                    <a:lnTo>
                      <a:pt x="4" y="1"/>
                    </a:lnTo>
                    <a:cubicBezTo>
                      <a:pt x="1" y="0"/>
                      <a:pt x="0" y="1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2" name="Freeform 385"/>
              <p:cNvSpPr>
                <a:spLocks/>
              </p:cNvSpPr>
              <p:nvPr/>
            </p:nvSpPr>
            <p:spPr bwMode="auto">
              <a:xfrm>
                <a:off x="3559" y="1053"/>
                <a:ext cx="111" cy="80"/>
              </a:xfrm>
              <a:custGeom>
                <a:avLst/>
                <a:gdLst>
                  <a:gd name="T0" fmla="*/ 2147483647 w 10"/>
                  <a:gd name="T1" fmla="*/ 2147483647 h 7"/>
                  <a:gd name="T2" fmla="*/ 0 w 10"/>
                  <a:gd name="T3" fmla="*/ 2147483647 h 7"/>
                  <a:gd name="T4" fmla="*/ 2147483647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10" y="6"/>
                    </a:moveTo>
                    <a:cubicBezTo>
                      <a:pt x="6" y="6"/>
                      <a:pt x="0" y="6"/>
                      <a:pt x="0" y="4"/>
                    </a:cubicBezTo>
                    <a:cubicBezTo>
                      <a:pt x="0" y="0"/>
                      <a:pt x="5" y="7"/>
                      <a:pt x="1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3" name="Freeform 386"/>
              <p:cNvSpPr>
                <a:spLocks/>
              </p:cNvSpPr>
              <p:nvPr/>
            </p:nvSpPr>
            <p:spPr bwMode="auto">
              <a:xfrm>
                <a:off x="3544" y="1099"/>
                <a:ext cx="58" cy="80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0 w 5"/>
                  <a:gd name="T5" fmla="*/ 0 h 7"/>
                  <a:gd name="T6" fmla="*/ 2147483647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5" y="7"/>
                    </a:moveTo>
                    <a:lnTo>
                      <a:pt x="3" y="2"/>
                    </a:ln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3" y="3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4" name="Freeform 387"/>
              <p:cNvSpPr>
                <a:spLocks/>
              </p:cNvSpPr>
              <p:nvPr/>
            </p:nvSpPr>
            <p:spPr bwMode="auto">
              <a:xfrm>
                <a:off x="3511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1" y="4"/>
                    </a:moveTo>
                    <a:cubicBezTo>
                      <a:pt x="1" y="2"/>
                      <a:pt x="1" y="2"/>
                      <a:pt x="2" y="2"/>
                    </a:cubicBezTo>
                    <a:lnTo>
                      <a:pt x="7" y="4"/>
                    </a:lnTo>
                    <a:cubicBezTo>
                      <a:pt x="6" y="3"/>
                      <a:pt x="5" y="2"/>
                      <a:pt x="3" y="0"/>
                    </a:cubicBezTo>
                    <a:cubicBezTo>
                      <a:pt x="0" y="0"/>
                      <a:pt x="0" y="1"/>
                      <a:pt x="1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5" name="Freeform 388"/>
              <p:cNvSpPr>
                <a:spLocks/>
              </p:cNvSpPr>
              <p:nvPr/>
            </p:nvSpPr>
            <p:spPr bwMode="auto">
              <a:xfrm>
                <a:off x="3578" y="1122"/>
                <a:ext cx="87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0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2" y="7"/>
                    </a:moveTo>
                    <a:lnTo>
                      <a:pt x="0" y="0"/>
                    </a:lnTo>
                    <a:cubicBezTo>
                      <a:pt x="1" y="0"/>
                      <a:pt x="2" y="0"/>
                      <a:pt x="3" y="1"/>
                    </a:cubicBezTo>
                    <a:lnTo>
                      <a:pt x="5" y="1"/>
                    </a:lnTo>
                    <a:lnTo>
                      <a:pt x="7" y="4"/>
                    </a:lnTo>
                    <a:lnTo>
                      <a:pt x="5" y="3"/>
                    </a:lnTo>
                    <a:cubicBezTo>
                      <a:pt x="5" y="4"/>
                      <a:pt x="5" y="5"/>
                      <a:pt x="5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3" y="5"/>
                      <a:pt x="3" y="6"/>
                      <a:pt x="2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6" name="Freeform 389"/>
              <p:cNvSpPr>
                <a:spLocks/>
              </p:cNvSpPr>
              <p:nvPr/>
            </p:nvSpPr>
            <p:spPr bwMode="auto">
              <a:xfrm>
                <a:off x="3593" y="1111"/>
                <a:ext cx="77" cy="34"/>
              </a:xfrm>
              <a:custGeom>
                <a:avLst/>
                <a:gdLst>
                  <a:gd name="T0" fmla="*/ 2147483647 w 7"/>
                  <a:gd name="T1" fmla="*/ 2147483647 h 3"/>
                  <a:gd name="T2" fmla="*/ 0 w 7"/>
                  <a:gd name="T3" fmla="*/ 2147483647 h 3"/>
                  <a:gd name="T4" fmla="*/ 2147483647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7" y="3"/>
                    </a:moveTo>
                    <a:cubicBezTo>
                      <a:pt x="4" y="1"/>
                      <a:pt x="0" y="0"/>
                      <a:pt x="0" y="1"/>
                    </a:cubicBezTo>
                    <a:cubicBezTo>
                      <a:pt x="0" y="2"/>
                      <a:pt x="5" y="3"/>
                      <a:pt x="7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7" name="Freeform 390"/>
              <p:cNvSpPr>
                <a:spLocks/>
              </p:cNvSpPr>
              <p:nvPr/>
            </p:nvSpPr>
            <p:spPr bwMode="auto">
              <a:xfrm>
                <a:off x="3569" y="1111"/>
                <a:ext cx="34" cy="23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0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0" y="0"/>
                    </a:moveTo>
                    <a:cubicBezTo>
                      <a:pt x="0" y="1"/>
                      <a:pt x="2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8" name="Freeform 391"/>
              <p:cNvSpPr>
                <a:spLocks/>
              </p:cNvSpPr>
              <p:nvPr/>
            </p:nvSpPr>
            <p:spPr bwMode="auto">
              <a:xfrm>
                <a:off x="3824" y="1203"/>
                <a:ext cx="53" cy="23"/>
              </a:xfrm>
              <a:custGeom>
                <a:avLst/>
                <a:gdLst>
                  <a:gd name="T0" fmla="*/ 2147483647 w 5"/>
                  <a:gd name="T1" fmla="*/ 2147483647 h 2"/>
                  <a:gd name="T2" fmla="*/ 0 w 5"/>
                  <a:gd name="T3" fmla="*/ 0 h 2"/>
                  <a:gd name="T4" fmla="*/ 0 w 5"/>
                  <a:gd name="T5" fmla="*/ 0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5" y="2"/>
                    </a:moveTo>
                    <a:cubicBezTo>
                      <a:pt x="3" y="1"/>
                      <a:pt x="2" y="0"/>
                      <a:pt x="0" y="0"/>
                    </a:cubicBezTo>
                    <a:cubicBezTo>
                      <a:pt x="1" y="1"/>
                      <a:pt x="1" y="2"/>
                      <a:pt x="3" y="2"/>
                    </a:cubicBezTo>
                    <a:cubicBezTo>
                      <a:pt x="4" y="2"/>
                      <a:pt x="4" y="2"/>
                      <a:pt x="5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9" name="Freeform 392"/>
              <p:cNvSpPr>
                <a:spLocks/>
              </p:cNvSpPr>
              <p:nvPr/>
            </p:nvSpPr>
            <p:spPr bwMode="auto">
              <a:xfrm>
                <a:off x="3742" y="1134"/>
                <a:ext cx="101" cy="23"/>
              </a:xfrm>
              <a:custGeom>
                <a:avLst/>
                <a:gdLst>
                  <a:gd name="T0" fmla="*/ 2147483647 w 9"/>
                  <a:gd name="T1" fmla="*/ 0 h 2"/>
                  <a:gd name="T2" fmla="*/ 2147483647 w 9"/>
                  <a:gd name="T3" fmla="*/ 0 h 2"/>
                  <a:gd name="T4" fmla="*/ 0 w 9"/>
                  <a:gd name="T5" fmla="*/ 2147483647 h 2"/>
                  <a:gd name="T6" fmla="*/ 2147483647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9" y="0"/>
                    </a:moveTo>
                    <a:cubicBezTo>
                      <a:pt x="6" y="1"/>
                      <a:pt x="4" y="1"/>
                      <a:pt x="1" y="0"/>
                    </a:cubicBezTo>
                    <a:lnTo>
                      <a:pt x="0" y="2"/>
                    </a:lnTo>
                    <a:cubicBezTo>
                      <a:pt x="4" y="2"/>
                      <a:pt x="8" y="2"/>
                      <a:pt x="9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0" name="Freeform 393"/>
              <p:cNvSpPr>
                <a:spLocks/>
              </p:cNvSpPr>
              <p:nvPr/>
            </p:nvSpPr>
            <p:spPr bwMode="auto">
              <a:xfrm>
                <a:off x="3732" y="1134"/>
                <a:ext cx="58" cy="46"/>
              </a:xfrm>
              <a:custGeom>
                <a:avLst/>
                <a:gdLst>
                  <a:gd name="T0" fmla="*/ 2147483647 w 5"/>
                  <a:gd name="T1" fmla="*/ 2147483647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5" y="4"/>
                    </a:moveTo>
                    <a:cubicBezTo>
                      <a:pt x="4" y="2"/>
                      <a:pt x="3" y="2"/>
                      <a:pt x="0" y="4"/>
                    </a:cubicBezTo>
                    <a:lnTo>
                      <a:pt x="1" y="1"/>
                    </a:lnTo>
                    <a:cubicBezTo>
                      <a:pt x="4" y="0"/>
                      <a:pt x="5" y="1"/>
                      <a:pt x="5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1" name="Freeform 394"/>
              <p:cNvSpPr>
                <a:spLocks/>
              </p:cNvSpPr>
              <p:nvPr/>
            </p:nvSpPr>
            <p:spPr bwMode="auto">
              <a:xfrm>
                <a:off x="3665" y="1053"/>
                <a:ext cx="111" cy="80"/>
              </a:xfrm>
              <a:custGeom>
                <a:avLst/>
                <a:gdLst>
                  <a:gd name="T0" fmla="*/ 0 w 10"/>
                  <a:gd name="T1" fmla="*/ 2147483647 h 7"/>
                  <a:gd name="T2" fmla="*/ 2147483647 w 10"/>
                  <a:gd name="T3" fmla="*/ 2147483647 h 7"/>
                  <a:gd name="T4" fmla="*/ 0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0" y="6"/>
                    </a:moveTo>
                    <a:cubicBezTo>
                      <a:pt x="4" y="6"/>
                      <a:pt x="10" y="6"/>
                      <a:pt x="10" y="4"/>
                    </a:cubicBezTo>
                    <a:cubicBezTo>
                      <a:pt x="10" y="0"/>
                      <a:pt x="5" y="7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2" name="Freeform 395"/>
              <p:cNvSpPr>
                <a:spLocks/>
              </p:cNvSpPr>
              <p:nvPr/>
            </p:nvSpPr>
            <p:spPr bwMode="auto">
              <a:xfrm>
                <a:off x="3732" y="1099"/>
                <a:ext cx="58" cy="80"/>
              </a:xfrm>
              <a:custGeom>
                <a:avLst/>
                <a:gdLst>
                  <a:gd name="T0" fmla="*/ 0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0 h 7"/>
                  <a:gd name="T6" fmla="*/ 0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0" y="7"/>
                    </a:moveTo>
                    <a:lnTo>
                      <a:pt x="2" y="2"/>
                    </a:lnTo>
                    <a:cubicBezTo>
                      <a:pt x="2" y="1"/>
                      <a:pt x="4" y="0"/>
                      <a:pt x="5" y="0"/>
                    </a:cubicBezTo>
                    <a:cubicBezTo>
                      <a:pt x="5" y="1"/>
                      <a:pt x="2" y="3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3" name="Freeform 396"/>
              <p:cNvSpPr>
                <a:spLocks/>
              </p:cNvSpPr>
              <p:nvPr/>
            </p:nvSpPr>
            <p:spPr bwMode="auto">
              <a:xfrm>
                <a:off x="3742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0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6" y="4"/>
                    </a:moveTo>
                    <a:cubicBezTo>
                      <a:pt x="6" y="2"/>
                      <a:pt x="6" y="2"/>
                      <a:pt x="5" y="2"/>
                    </a:cubicBezTo>
                    <a:lnTo>
                      <a:pt x="0" y="4"/>
                    </a:lnTo>
                    <a:cubicBezTo>
                      <a:pt x="1" y="3"/>
                      <a:pt x="2" y="2"/>
                      <a:pt x="4" y="0"/>
                    </a:cubicBezTo>
                    <a:cubicBezTo>
                      <a:pt x="7" y="0"/>
                      <a:pt x="7" y="1"/>
                      <a:pt x="6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4" name="Freeform 397"/>
              <p:cNvSpPr>
                <a:spLocks/>
              </p:cNvSpPr>
              <p:nvPr/>
            </p:nvSpPr>
            <p:spPr bwMode="auto">
              <a:xfrm>
                <a:off x="3670" y="1122"/>
                <a:ext cx="82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0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5" y="7"/>
                    </a:moveTo>
                    <a:lnTo>
                      <a:pt x="7" y="0"/>
                    </a:lnTo>
                    <a:cubicBezTo>
                      <a:pt x="6" y="0"/>
                      <a:pt x="5" y="0"/>
                      <a:pt x="4" y="1"/>
                    </a:cubicBezTo>
                    <a:lnTo>
                      <a:pt x="2" y="1"/>
                    </a:lnTo>
                    <a:lnTo>
                      <a:pt x="0" y="4"/>
                    </a:lnTo>
                    <a:lnTo>
                      <a:pt x="2" y="3"/>
                    </a:lnTo>
                    <a:cubicBezTo>
                      <a:pt x="2" y="4"/>
                      <a:pt x="2" y="5"/>
                      <a:pt x="2" y="6"/>
                    </a:cubicBezTo>
                    <a:cubicBezTo>
                      <a:pt x="2" y="5"/>
                      <a:pt x="3" y="4"/>
                      <a:pt x="4" y="3"/>
                    </a:cubicBezTo>
                    <a:cubicBezTo>
                      <a:pt x="4" y="5"/>
                      <a:pt x="4" y="6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5" name="Freeform 398"/>
              <p:cNvSpPr>
                <a:spLocks/>
              </p:cNvSpPr>
              <p:nvPr/>
            </p:nvSpPr>
            <p:spPr bwMode="auto">
              <a:xfrm>
                <a:off x="3665" y="1111"/>
                <a:ext cx="77" cy="34"/>
              </a:xfrm>
              <a:custGeom>
                <a:avLst/>
                <a:gdLst>
                  <a:gd name="T0" fmla="*/ 0 w 7"/>
                  <a:gd name="T1" fmla="*/ 2147483647 h 3"/>
                  <a:gd name="T2" fmla="*/ 2147483647 w 7"/>
                  <a:gd name="T3" fmla="*/ 2147483647 h 3"/>
                  <a:gd name="T4" fmla="*/ 0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0" y="3"/>
                    </a:moveTo>
                    <a:cubicBezTo>
                      <a:pt x="3" y="1"/>
                      <a:pt x="7" y="0"/>
                      <a:pt x="7" y="1"/>
                    </a:cubicBezTo>
                    <a:cubicBezTo>
                      <a:pt x="7" y="2"/>
                      <a:pt x="2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6" name="Freeform 399"/>
              <p:cNvSpPr>
                <a:spLocks/>
              </p:cNvSpPr>
              <p:nvPr/>
            </p:nvSpPr>
            <p:spPr bwMode="auto">
              <a:xfrm>
                <a:off x="3732" y="1111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3" y="0"/>
                    </a:moveTo>
                    <a:cubicBezTo>
                      <a:pt x="3" y="1"/>
                      <a:pt x="1" y="2"/>
                      <a:pt x="0" y="1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7" name="Freeform 400"/>
              <p:cNvSpPr>
                <a:spLocks/>
              </p:cNvSpPr>
              <p:nvPr/>
            </p:nvSpPr>
            <p:spPr bwMode="auto">
              <a:xfrm>
                <a:off x="3458" y="1134"/>
                <a:ext cx="410" cy="517"/>
              </a:xfrm>
              <a:custGeom>
                <a:avLst/>
                <a:gdLst>
                  <a:gd name="T0" fmla="*/ 2147483647 w 36"/>
                  <a:gd name="T1" fmla="*/ 2147483647 h 45"/>
                  <a:gd name="T2" fmla="*/ 2147483647 w 36"/>
                  <a:gd name="T3" fmla="*/ 2147483647 h 45"/>
                  <a:gd name="T4" fmla="*/ 0 w 36"/>
                  <a:gd name="T5" fmla="*/ 2147483647 h 45"/>
                  <a:gd name="T6" fmla="*/ 2147483647 w 36"/>
                  <a:gd name="T7" fmla="*/ 2147483647 h 45"/>
                  <a:gd name="T8" fmla="*/ 2147483647 w 36"/>
                  <a:gd name="T9" fmla="*/ 2147483647 h 45"/>
                  <a:gd name="T10" fmla="*/ 2147483647 w 36"/>
                  <a:gd name="T11" fmla="*/ 2147483647 h 45"/>
                  <a:gd name="T12" fmla="*/ 2147483647 w 36"/>
                  <a:gd name="T13" fmla="*/ 2147483647 h 45"/>
                  <a:gd name="T14" fmla="*/ 2147483647 w 36"/>
                  <a:gd name="T15" fmla="*/ 2147483647 h 45"/>
                  <a:gd name="T16" fmla="*/ 2147483647 w 36"/>
                  <a:gd name="T17" fmla="*/ 2147483647 h 45"/>
                  <a:gd name="T18" fmla="*/ 2147483647 w 36"/>
                  <a:gd name="T19" fmla="*/ 2147483647 h 45"/>
                  <a:gd name="T20" fmla="*/ 2147483647 w 36"/>
                  <a:gd name="T21" fmla="*/ 2147483647 h 45"/>
                  <a:gd name="T22" fmla="*/ 2147483647 w 36"/>
                  <a:gd name="T23" fmla="*/ 2147483647 h 45"/>
                  <a:gd name="T24" fmla="*/ 2147483647 w 36"/>
                  <a:gd name="T25" fmla="*/ 2147483647 h 45"/>
                  <a:gd name="T26" fmla="*/ 2147483647 w 36"/>
                  <a:gd name="T27" fmla="*/ 2147483647 h 45"/>
                  <a:gd name="T28" fmla="*/ 2147483647 w 36"/>
                  <a:gd name="T29" fmla="*/ 0 h 45"/>
                  <a:gd name="T30" fmla="*/ 2147483647 w 36"/>
                  <a:gd name="T31" fmla="*/ 2147483647 h 45"/>
                  <a:gd name="T32" fmla="*/ 2147483647 w 36"/>
                  <a:gd name="T33" fmla="*/ 2147483647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6"/>
                  <a:gd name="T52" fmla="*/ 0 h 45"/>
                  <a:gd name="T53" fmla="*/ 36 w 36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6" h="45">
                    <a:moveTo>
                      <a:pt x="10" y="14"/>
                    </a:moveTo>
                    <a:lnTo>
                      <a:pt x="13" y="20"/>
                    </a:lnTo>
                    <a:lnTo>
                      <a:pt x="0" y="23"/>
                    </a:lnTo>
                    <a:lnTo>
                      <a:pt x="13" y="25"/>
                    </a:lnTo>
                    <a:lnTo>
                      <a:pt x="10" y="32"/>
                    </a:lnTo>
                    <a:lnTo>
                      <a:pt x="16" y="28"/>
                    </a:lnTo>
                    <a:lnTo>
                      <a:pt x="18" y="45"/>
                    </a:lnTo>
                    <a:lnTo>
                      <a:pt x="21" y="28"/>
                    </a:lnTo>
                    <a:lnTo>
                      <a:pt x="27" y="32"/>
                    </a:lnTo>
                    <a:lnTo>
                      <a:pt x="24" y="25"/>
                    </a:lnTo>
                    <a:lnTo>
                      <a:pt x="36" y="23"/>
                    </a:lnTo>
                    <a:lnTo>
                      <a:pt x="24" y="20"/>
                    </a:lnTo>
                    <a:lnTo>
                      <a:pt x="27" y="14"/>
                    </a:lnTo>
                    <a:lnTo>
                      <a:pt x="21" y="17"/>
                    </a:lnTo>
                    <a:lnTo>
                      <a:pt x="18" y="0"/>
                    </a:lnTo>
                    <a:lnTo>
                      <a:pt x="16" y="17"/>
                    </a:ln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8" name="Oval 401"/>
              <p:cNvSpPr>
                <a:spLocks noChangeArrowheads="1"/>
              </p:cNvSpPr>
              <p:nvPr/>
            </p:nvSpPr>
            <p:spPr bwMode="auto">
              <a:xfrm>
                <a:off x="3602" y="1329"/>
                <a:ext cx="130" cy="126"/>
              </a:xfrm>
              <a:prstGeom prst="ellipse">
                <a:avLst/>
              </a:prstGeom>
              <a:solidFill>
                <a:srgbClr val="F480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9" name="Freeform 402"/>
              <p:cNvSpPr>
                <a:spLocks/>
              </p:cNvSpPr>
              <p:nvPr/>
            </p:nvSpPr>
            <p:spPr bwMode="auto">
              <a:xfrm>
                <a:off x="3612" y="1340"/>
                <a:ext cx="92" cy="80"/>
              </a:xfrm>
              <a:custGeom>
                <a:avLst/>
                <a:gdLst>
                  <a:gd name="T0" fmla="*/ 2147483647 w 8"/>
                  <a:gd name="T1" fmla="*/ 0 h 7"/>
                  <a:gd name="T2" fmla="*/ 0 w 8"/>
                  <a:gd name="T3" fmla="*/ 2147483647 h 7"/>
                  <a:gd name="T4" fmla="*/ 2147483647 w 8"/>
                  <a:gd name="T5" fmla="*/ 2147483647 h 7"/>
                  <a:gd name="T6" fmla="*/ 2147483647 w 8"/>
                  <a:gd name="T7" fmla="*/ 2147483647 h 7"/>
                  <a:gd name="T8" fmla="*/ 2147483647 w 8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7"/>
                  <a:gd name="T17" fmla="*/ 8 w 8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7">
                    <a:moveTo>
                      <a:pt x="4" y="0"/>
                    </a:moveTo>
                    <a:lnTo>
                      <a:pt x="0" y="7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74C5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62" name="Freeform 403"/>
            <p:cNvSpPr>
              <a:spLocks noEditPoints="1"/>
            </p:cNvSpPr>
            <p:nvPr/>
          </p:nvSpPr>
          <p:spPr bwMode="auto">
            <a:xfrm>
              <a:off x="9765151" y="411178"/>
              <a:ext cx="364753" cy="84931"/>
            </a:xfrm>
            <a:custGeom>
              <a:avLst/>
              <a:gdLst>
                <a:gd name="T0" fmla="*/ 2147483647 w 116"/>
                <a:gd name="T1" fmla="*/ 2147483647 h 32"/>
                <a:gd name="T2" fmla="*/ 2147483647 w 116"/>
                <a:gd name="T3" fmla="*/ 2147483647 h 32"/>
                <a:gd name="T4" fmla="*/ 2147483647 w 116"/>
                <a:gd name="T5" fmla="*/ 2147483647 h 32"/>
                <a:gd name="T6" fmla="*/ 2147483647 w 116"/>
                <a:gd name="T7" fmla="*/ 2147483647 h 32"/>
                <a:gd name="T8" fmla="*/ 2147483647 w 116"/>
                <a:gd name="T9" fmla="*/ 2147483647 h 32"/>
                <a:gd name="T10" fmla="*/ 2147483647 w 116"/>
                <a:gd name="T11" fmla="*/ 2147483647 h 32"/>
                <a:gd name="T12" fmla="*/ 2147483647 w 116"/>
                <a:gd name="T13" fmla="*/ 2147483647 h 32"/>
                <a:gd name="T14" fmla="*/ 2147483647 w 116"/>
                <a:gd name="T15" fmla="*/ 2147483647 h 32"/>
                <a:gd name="T16" fmla="*/ 2147483647 w 116"/>
                <a:gd name="T17" fmla="*/ 2147483647 h 32"/>
                <a:gd name="T18" fmla="*/ 2147483647 w 116"/>
                <a:gd name="T19" fmla="*/ 2147483647 h 32"/>
                <a:gd name="T20" fmla="*/ 2147483647 w 116"/>
                <a:gd name="T21" fmla="*/ 2147483647 h 32"/>
                <a:gd name="T22" fmla="*/ 2147483647 w 116"/>
                <a:gd name="T23" fmla="*/ 2147483647 h 32"/>
                <a:gd name="T24" fmla="*/ 2147483647 w 116"/>
                <a:gd name="T25" fmla="*/ 2147483647 h 32"/>
                <a:gd name="T26" fmla="*/ 2147483647 w 116"/>
                <a:gd name="T27" fmla="*/ 2147483647 h 32"/>
                <a:gd name="T28" fmla="*/ 2147483647 w 116"/>
                <a:gd name="T29" fmla="*/ 2147483647 h 32"/>
                <a:gd name="T30" fmla="*/ 2147483647 w 116"/>
                <a:gd name="T31" fmla="*/ 2147483647 h 32"/>
                <a:gd name="T32" fmla="*/ 2147483647 w 116"/>
                <a:gd name="T33" fmla="*/ 2147483647 h 32"/>
                <a:gd name="T34" fmla="*/ 2147483647 w 116"/>
                <a:gd name="T35" fmla="*/ 2147483647 h 32"/>
                <a:gd name="T36" fmla="*/ 2147483647 w 116"/>
                <a:gd name="T37" fmla="*/ 2147483647 h 32"/>
                <a:gd name="T38" fmla="*/ 2147483647 w 116"/>
                <a:gd name="T39" fmla="*/ 2147483647 h 32"/>
                <a:gd name="T40" fmla="*/ 2147483647 w 116"/>
                <a:gd name="T41" fmla="*/ 2147483647 h 32"/>
                <a:gd name="T42" fmla="*/ 2147483647 w 116"/>
                <a:gd name="T43" fmla="*/ 2147483647 h 32"/>
                <a:gd name="T44" fmla="*/ 2147483647 w 116"/>
                <a:gd name="T45" fmla="*/ 2147483647 h 32"/>
                <a:gd name="T46" fmla="*/ 2147483647 w 116"/>
                <a:gd name="T47" fmla="*/ 2147483647 h 32"/>
                <a:gd name="T48" fmla="*/ 2147483647 w 116"/>
                <a:gd name="T49" fmla="*/ 2147483647 h 32"/>
                <a:gd name="T50" fmla="*/ 2147483647 w 116"/>
                <a:gd name="T51" fmla="*/ 2147483647 h 32"/>
                <a:gd name="T52" fmla="*/ 2147483647 w 116"/>
                <a:gd name="T53" fmla="*/ 2147483647 h 32"/>
                <a:gd name="T54" fmla="*/ 2147483647 w 116"/>
                <a:gd name="T55" fmla="*/ 2147483647 h 32"/>
                <a:gd name="T56" fmla="*/ 2147483647 w 116"/>
                <a:gd name="T57" fmla="*/ 2147483647 h 32"/>
                <a:gd name="T58" fmla="*/ 2147483647 w 116"/>
                <a:gd name="T59" fmla="*/ 2147483647 h 32"/>
                <a:gd name="T60" fmla="*/ 2147483647 w 116"/>
                <a:gd name="T61" fmla="*/ 2147483647 h 32"/>
                <a:gd name="T62" fmla="*/ 2147483647 w 116"/>
                <a:gd name="T63" fmla="*/ 2147483647 h 32"/>
                <a:gd name="T64" fmla="*/ 2147483647 w 116"/>
                <a:gd name="T65" fmla="*/ 2147483647 h 32"/>
                <a:gd name="T66" fmla="*/ 2147483647 w 116"/>
                <a:gd name="T67" fmla="*/ 2147483647 h 32"/>
                <a:gd name="T68" fmla="*/ 2147483647 w 116"/>
                <a:gd name="T69" fmla="*/ 2147483647 h 32"/>
                <a:gd name="T70" fmla="*/ 2147483647 w 116"/>
                <a:gd name="T71" fmla="*/ 2147483647 h 32"/>
                <a:gd name="T72" fmla="*/ 2147483647 w 116"/>
                <a:gd name="T73" fmla="*/ 2147483647 h 32"/>
                <a:gd name="T74" fmla="*/ 2147483647 w 116"/>
                <a:gd name="T75" fmla="*/ 2147483647 h 32"/>
                <a:gd name="T76" fmla="*/ 2147483647 w 116"/>
                <a:gd name="T77" fmla="*/ 2147483647 h 32"/>
                <a:gd name="T78" fmla="*/ 2147483647 w 116"/>
                <a:gd name="T79" fmla="*/ 2147483647 h 32"/>
                <a:gd name="T80" fmla="*/ 2147483647 w 116"/>
                <a:gd name="T81" fmla="*/ 2147483647 h 32"/>
                <a:gd name="T82" fmla="*/ 2147483647 w 116"/>
                <a:gd name="T83" fmla="*/ 2147483647 h 32"/>
                <a:gd name="T84" fmla="*/ 2147483647 w 116"/>
                <a:gd name="T85" fmla="*/ 2147483647 h 32"/>
                <a:gd name="T86" fmla="*/ 2147483647 w 116"/>
                <a:gd name="T87" fmla="*/ 2147483647 h 32"/>
                <a:gd name="T88" fmla="*/ 2147483647 w 116"/>
                <a:gd name="T89" fmla="*/ 2147483647 h 32"/>
                <a:gd name="T90" fmla="*/ 2147483647 w 116"/>
                <a:gd name="T91" fmla="*/ 2147483647 h 32"/>
                <a:gd name="T92" fmla="*/ 2147483647 w 116"/>
                <a:gd name="T93" fmla="*/ 2147483647 h 32"/>
                <a:gd name="T94" fmla="*/ 2147483647 w 116"/>
                <a:gd name="T95" fmla="*/ 2147483647 h 32"/>
                <a:gd name="T96" fmla="*/ 2147483647 w 116"/>
                <a:gd name="T97" fmla="*/ 2147483647 h 32"/>
                <a:gd name="T98" fmla="*/ 2147483647 w 116"/>
                <a:gd name="T99" fmla="*/ 2147483647 h 32"/>
                <a:gd name="T100" fmla="*/ 2147483647 w 116"/>
                <a:gd name="T101" fmla="*/ 2147483647 h 32"/>
                <a:gd name="T102" fmla="*/ 2147483647 w 116"/>
                <a:gd name="T103" fmla="*/ 2147483647 h 3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6"/>
                <a:gd name="T157" fmla="*/ 0 h 32"/>
                <a:gd name="T158" fmla="*/ 116 w 116"/>
                <a:gd name="T159" fmla="*/ 32 h 3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6" h="32">
                  <a:moveTo>
                    <a:pt x="16" y="6"/>
                  </a:moveTo>
                  <a:cubicBezTo>
                    <a:pt x="18" y="7"/>
                    <a:pt x="20" y="8"/>
                    <a:pt x="20" y="9"/>
                  </a:cubicBezTo>
                  <a:cubicBezTo>
                    <a:pt x="21" y="10"/>
                    <a:pt x="21" y="11"/>
                    <a:pt x="21" y="12"/>
                  </a:cubicBezTo>
                  <a:cubicBezTo>
                    <a:pt x="21" y="12"/>
                    <a:pt x="21" y="12"/>
                    <a:pt x="20" y="12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8" y="14"/>
                    <a:pt x="17" y="14"/>
                    <a:pt x="16" y="14"/>
                  </a:cubicBezTo>
                  <a:lnTo>
                    <a:pt x="17" y="18"/>
                  </a:ln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6" y="22"/>
                  </a:lnTo>
                  <a:lnTo>
                    <a:pt x="9" y="17"/>
                  </a:lnTo>
                  <a:lnTo>
                    <a:pt x="10" y="15"/>
                  </a:ln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4"/>
                    <a:pt x="11" y="14"/>
                  </a:cubicBezTo>
                  <a:lnTo>
                    <a:pt x="11" y="13"/>
                  </a:lnTo>
                  <a:lnTo>
                    <a:pt x="10" y="12"/>
                  </a:lnTo>
                  <a:lnTo>
                    <a:pt x="9" y="13"/>
                  </a:ln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lnTo>
                    <a:pt x="8" y="17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3" y="10"/>
                  </a:lnTo>
                  <a:cubicBezTo>
                    <a:pt x="3" y="10"/>
                    <a:pt x="3" y="10"/>
                    <a:pt x="3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lnTo>
                    <a:pt x="7" y="5"/>
                  </a:ln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3"/>
                    <a:pt x="7" y="3"/>
                  </a:cubicBezTo>
                  <a:lnTo>
                    <a:pt x="8" y="0"/>
                  </a:lnTo>
                  <a:lnTo>
                    <a:pt x="16" y="6"/>
                  </a:lnTo>
                  <a:close/>
                  <a:moveTo>
                    <a:pt x="11" y="9"/>
                  </a:moveTo>
                  <a:lnTo>
                    <a:pt x="12" y="9"/>
                  </a:lnTo>
                  <a:cubicBezTo>
                    <a:pt x="12" y="10"/>
                    <a:pt x="13" y="10"/>
                    <a:pt x="13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lnTo>
                    <a:pt x="11" y="9"/>
                  </a:lnTo>
                  <a:close/>
                  <a:moveTo>
                    <a:pt x="40" y="26"/>
                  </a:moveTo>
                  <a:cubicBezTo>
                    <a:pt x="40" y="26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lnTo>
                    <a:pt x="42" y="28"/>
                  </a:lnTo>
                  <a:lnTo>
                    <a:pt x="41" y="31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4" y="26"/>
                  </a:ln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lnTo>
                    <a:pt x="35" y="25"/>
                  </a:lnTo>
                  <a:lnTo>
                    <a:pt x="29" y="24"/>
                  </a:ln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5"/>
                    <a:pt x="29" y="25"/>
                    <a:pt x="30" y="25"/>
                  </a:cubicBezTo>
                  <a:lnTo>
                    <a:pt x="29" y="27"/>
                  </a:lnTo>
                  <a:lnTo>
                    <a:pt x="22" y="26"/>
                  </a:lnTo>
                  <a:lnTo>
                    <a:pt x="23" y="23"/>
                  </a:lnTo>
                  <a:lnTo>
                    <a:pt x="24" y="23"/>
                  </a:lnTo>
                  <a:cubicBezTo>
                    <a:pt x="24" y="23"/>
                    <a:pt x="24" y="23"/>
                    <a:pt x="25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lnTo>
                    <a:pt x="30" y="17"/>
                  </a:ln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lnTo>
                    <a:pt x="29" y="16"/>
                  </a:lnTo>
                  <a:lnTo>
                    <a:pt x="30" y="13"/>
                  </a:lnTo>
                  <a:lnTo>
                    <a:pt x="39" y="16"/>
                  </a:lnTo>
                  <a:lnTo>
                    <a:pt x="40" y="26"/>
                  </a:lnTo>
                  <a:close/>
                  <a:moveTo>
                    <a:pt x="34" y="18"/>
                  </a:moveTo>
                  <a:lnTo>
                    <a:pt x="34" y="18"/>
                  </a:lnTo>
                  <a:lnTo>
                    <a:pt x="31" y="21"/>
                  </a:lnTo>
                  <a:lnTo>
                    <a:pt x="34" y="22"/>
                  </a:lnTo>
                  <a:lnTo>
                    <a:pt x="34" y="18"/>
                  </a:lnTo>
                  <a:close/>
                  <a:moveTo>
                    <a:pt x="58" y="18"/>
                  </a:moveTo>
                  <a:cubicBezTo>
                    <a:pt x="61" y="18"/>
                    <a:pt x="63" y="19"/>
                    <a:pt x="65" y="20"/>
                  </a:cubicBezTo>
                  <a:cubicBezTo>
                    <a:pt x="67" y="21"/>
                    <a:pt x="67" y="23"/>
                    <a:pt x="67" y="26"/>
                  </a:cubicBezTo>
                  <a:cubicBezTo>
                    <a:pt x="67" y="27"/>
                    <a:pt x="67" y="28"/>
                    <a:pt x="66" y="29"/>
                  </a:cubicBezTo>
                  <a:cubicBezTo>
                    <a:pt x="66" y="30"/>
                    <a:pt x="65" y="30"/>
                    <a:pt x="65" y="31"/>
                  </a:cubicBezTo>
                  <a:cubicBezTo>
                    <a:pt x="64" y="32"/>
                    <a:pt x="62" y="32"/>
                    <a:pt x="61" y="32"/>
                  </a:cubicBezTo>
                  <a:cubicBezTo>
                    <a:pt x="60" y="32"/>
                    <a:pt x="58" y="32"/>
                    <a:pt x="56" y="32"/>
                  </a:cubicBezTo>
                  <a:lnTo>
                    <a:pt x="49" y="32"/>
                  </a:lnTo>
                  <a:lnTo>
                    <a:pt x="49" y="29"/>
                  </a:lnTo>
                  <a:lnTo>
                    <a:pt x="50" y="29"/>
                  </a:ln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1" y="29"/>
                    <a:pt x="51" y="29"/>
                  </a:cubicBezTo>
                  <a:cubicBezTo>
                    <a:pt x="51" y="29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lnTo>
                    <a:pt x="51" y="22"/>
                  </a:ln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0" y="21"/>
                    <a:pt x="50" y="21"/>
                  </a:cubicBezTo>
                  <a:lnTo>
                    <a:pt x="49" y="21"/>
                  </a:lnTo>
                  <a:lnTo>
                    <a:pt x="49" y="18"/>
                  </a:lnTo>
                  <a:lnTo>
                    <a:pt x="58" y="18"/>
                  </a:lnTo>
                  <a:close/>
                  <a:moveTo>
                    <a:pt x="56" y="28"/>
                  </a:move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9"/>
                    <a:pt x="56" y="29"/>
                    <a:pt x="57" y="29"/>
                  </a:cubicBezTo>
                  <a:cubicBezTo>
                    <a:pt x="57" y="29"/>
                    <a:pt x="57" y="29"/>
                    <a:pt x="57" y="29"/>
                  </a:cubicBezTo>
                  <a:lnTo>
                    <a:pt x="58" y="29"/>
                  </a:lnTo>
                  <a:cubicBezTo>
                    <a:pt x="59" y="29"/>
                    <a:pt x="60" y="29"/>
                    <a:pt x="60" y="28"/>
                  </a:cubicBezTo>
                  <a:cubicBezTo>
                    <a:pt x="60" y="28"/>
                    <a:pt x="60" y="27"/>
                    <a:pt x="60" y="26"/>
                  </a:cubicBezTo>
                  <a:lnTo>
                    <a:pt x="60" y="25"/>
                  </a:lnTo>
                  <a:cubicBezTo>
                    <a:pt x="60" y="24"/>
                    <a:pt x="60" y="23"/>
                    <a:pt x="60" y="23"/>
                  </a:cubicBezTo>
                  <a:cubicBezTo>
                    <a:pt x="60" y="22"/>
                    <a:pt x="59" y="22"/>
                    <a:pt x="58" y="22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lnTo>
                    <a:pt x="56" y="28"/>
                  </a:lnTo>
                  <a:close/>
                  <a:moveTo>
                    <a:pt x="74" y="28"/>
                  </a:moveTo>
                  <a:lnTo>
                    <a:pt x="75" y="28"/>
                  </a:ln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28"/>
                    <a:pt x="76" y="28"/>
                    <a:pt x="76" y="27"/>
                  </a:cubicBezTo>
                  <a:lnTo>
                    <a:pt x="74" y="21"/>
                  </a:ln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72" y="20"/>
                  </a:lnTo>
                  <a:lnTo>
                    <a:pt x="71" y="18"/>
                  </a:lnTo>
                  <a:lnTo>
                    <a:pt x="85" y="14"/>
                  </a:lnTo>
                  <a:lnTo>
                    <a:pt x="87" y="18"/>
                  </a:lnTo>
                  <a:lnTo>
                    <a:pt x="84" y="19"/>
                  </a:lnTo>
                  <a:lnTo>
                    <a:pt x="84" y="18"/>
                  </a:lnTo>
                  <a:cubicBezTo>
                    <a:pt x="83" y="18"/>
                    <a:pt x="83" y="18"/>
                    <a:pt x="83" y="18"/>
                  </a:cubicBezTo>
                  <a:cubicBezTo>
                    <a:pt x="83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lnTo>
                    <a:pt x="79" y="19"/>
                  </a:lnTo>
                  <a:lnTo>
                    <a:pt x="80" y="21"/>
                  </a:lnTo>
                  <a:lnTo>
                    <a:pt x="84" y="20"/>
                  </a:lnTo>
                  <a:lnTo>
                    <a:pt x="85" y="23"/>
                  </a:lnTo>
                  <a:lnTo>
                    <a:pt x="81" y="24"/>
                  </a:lnTo>
                  <a:lnTo>
                    <a:pt x="82" y="26"/>
                  </a:lnTo>
                  <a:lnTo>
                    <a:pt x="84" y="25"/>
                  </a:lnTo>
                  <a:cubicBezTo>
                    <a:pt x="84" y="25"/>
                    <a:pt x="84" y="25"/>
                    <a:pt x="84" y="25"/>
                  </a:cubicBezTo>
                  <a:cubicBezTo>
                    <a:pt x="84" y="25"/>
                    <a:pt x="84" y="25"/>
                    <a:pt x="85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24"/>
                    <a:pt x="85" y="24"/>
                    <a:pt x="85" y="24"/>
                  </a:cubicBezTo>
                  <a:lnTo>
                    <a:pt x="86" y="23"/>
                  </a:lnTo>
                  <a:lnTo>
                    <a:pt x="88" y="22"/>
                  </a:lnTo>
                  <a:lnTo>
                    <a:pt x="89" y="27"/>
                  </a:lnTo>
                  <a:lnTo>
                    <a:pt x="75" y="31"/>
                  </a:lnTo>
                  <a:lnTo>
                    <a:pt x="74" y="28"/>
                  </a:lnTo>
                  <a:close/>
                  <a:moveTo>
                    <a:pt x="96" y="8"/>
                  </a:moveTo>
                  <a:lnTo>
                    <a:pt x="102" y="11"/>
                  </a:lnTo>
                  <a:lnTo>
                    <a:pt x="102" y="5"/>
                  </a:lnTo>
                  <a:lnTo>
                    <a:pt x="109" y="0"/>
                  </a:lnTo>
                  <a:lnTo>
                    <a:pt x="110" y="2"/>
                  </a:lnTo>
                  <a:lnTo>
                    <a:pt x="109" y="3"/>
                  </a:lnTo>
                  <a:cubicBezTo>
                    <a:pt x="109" y="3"/>
                    <a:pt x="109" y="3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lnTo>
                    <a:pt x="113" y="10"/>
                  </a:lnTo>
                  <a:cubicBezTo>
                    <a:pt x="113" y="10"/>
                    <a:pt x="113" y="10"/>
                    <a:pt x="113" y="10"/>
                  </a:cubicBezTo>
                  <a:cubicBezTo>
                    <a:pt x="114" y="10"/>
                    <a:pt x="114" y="10"/>
                    <a:pt x="114" y="10"/>
                  </a:cubicBezTo>
                  <a:lnTo>
                    <a:pt x="115" y="9"/>
                  </a:lnTo>
                  <a:lnTo>
                    <a:pt x="116" y="12"/>
                  </a:lnTo>
                  <a:lnTo>
                    <a:pt x="109" y="17"/>
                  </a:lnTo>
                  <a:lnTo>
                    <a:pt x="107" y="15"/>
                  </a:lnTo>
                  <a:lnTo>
                    <a:pt x="108" y="14"/>
                  </a:lnTo>
                  <a:cubicBezTo>
                    <a:pt x="108" y="14"/>
                    <a:pt x="108" y="14"/>
                    <a:pt x="108" y="14"/>
                  </a:cubicBezTo>
                  <a:cubicBezTo>
                    <a:pt x="108" y="14"/>
                    <a:pt x="108" y="13"/>
                    <a:pt x="108" y="13"/>
                  </a:cubicBezTo>
                  <a:lnTo>
                    <a:pt x="106" y="9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98" y="15"/>
                  </a:lnTo>
                  <a:lnTo>
                    <a:pt x="97" y="15"/>
                  </a:lnTo>
                  <a:lnTo>
                    <a:pt x="100" y="19"/>
                  </a:lnTo>
                  <a:cubicBezTo>
                    <a:pt x="100" y="19"/>
                    <a:pt x="100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lnTo>
                    <a:pt x="102" y="18"/>
                  </a:lnTo>
                  <a:lnTo>
                    <a:pt x="103" y="21"/>
                  </a:lnTo>
                  <a:lnTo>
                    <a:pt x="98" y="24"/>
                  </a:lnTo>
                  <a:lnTo>
                    <a:pt x="96" y="22"/>
                  </a:lnTo>
                  <a:lnTo>
                    <a:pt x="97" y="22"/>
                  </a:lnTo>
                  <a:cubicBezTo>
                    <a:pt x="97" y="21"/>
                    <a:pt x="97" y="21"/>
                    <a:pt x="98" y="21"/>
                  </a:cubicBezTo>
                  <a:cubicBezTo>
                    <a:pt x="98" y="21"/>
                    <a:pt x="97" y="21"/>
                    <a:pt x="97" y="20"/>
                  </a:cubicBezTo>
                  <a:lnTo>
                    <a:pt x="93" y="15"/>
                  </a:lnTo>
                  <a:cubicBezTo>
                    <a:pt x="93" y="14"/>
                    <a:pt x="93" y="14"/>
                    <a:pt x="93" y="14"/>
                  </a:cubicBezTo>
                  <a:cubicBezTo>
                    <a:pt x="93" y="14"/>
                    <a:pt x="93" y="14"/>
                    <a:pt x="92" y="15"/>
                  </a:cubicBezTo>
                  <a:lnTo>
                    <a:pt x="90" y="13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63" name="Group 404"/>
            <p:cNvGrpSpPr>
              <a:grpSpLocks/>
            </p:cNvGrpSpPr>
            <p:nvPr/>
          </p:nvGrpSpPr>
          <p:grpSpPr bwMode="auto">
            <a:xfrm>
              <a:off x="9740375" y="139769"/>
              <a:ext cx="399990" cy="272794"/>
              <a:chOff x="4423" y="1252"/>
              <a:chExt cx="1453" cy="1182"/>
            </a:xfrm>
          </p:grpSpPr>
          <p:sp>
            <p:nvSpPr>
              <p:cNvPr id="66" name="Freeform 405"/>
              <p:cNvSpPr>
                <a:spLocks noEditPoints="1"/>
              </p:cNvSpPr>
              <p:nvPr/>
            </p:nvSpPr>
            <p:spPr bwMode="auto">
              <a:xfrm>
                <a:off x="4421" y="1250"/>
                <a:ext cx="1455" cy="1126"/>
              </a:xfrm>
              <a:custGeom>
                <a:avLst/>
                <a:gdLst>
                  <a:gd name="T0" fmla="*/ 2147483647 w 127"/>
                  <a:gd name="T1" fmla="*/ 2147483647 h 98"/>
                  <a:gd name="T2" fmla="*/ 2147483647 w 127"/>
                  <a:gd name="T3" fmla="*/ 2147483647 h 98"/>
                  <a:gd name="T4" fmla="*/ 2147483647 w 127"/>
                  <a:gd name="T5" fmla="*/ 2147483647 h 98"/>
                  <a:gd name="T6" fmla="*/ 2147483647 w 127"/>
                  <a:gd name="T7" fmla="*/ 2147483647 h 98"/>
                  <a:gd name="T8" fmla="*/ 2147483647 w 127"/>
                  <a:gd name="T9" fmla="*/ 0 h 98"/>
                  <a:gd name="T10" fmla="*/ 2147483647 w 127"/>
                  <a:gd name="T11" fmla="*/ 2147483647 h 98"/>
                  <a:gd name="T12" fmla="*/ 2147483647 w 127"/>
                  <a:gd name="T13" fmla="*/ 2147483647 h 98"/>
                  <a:gd name="T14" fmla="*/ 2147483647 w 127"/>
                  <a:gd name="T15" fmla="*/ 2147483647 h 98"/>
                  <a:gd name="T16" fmla="*/ 2147483647 w 127"/>
                  <a:gd name="T17" fmla="*/ 2147483647 h 98"/>
                  <a:gd name="T18" fmla="*/ 2147483647 w 127"/>
                  <a:gd name="T19" fmla="*/ 2147483647 h 98"/>
                  <a:gd name="T20" fmla="*/ 2147483647 w 127"/>
                  <a:gd name="T21" fmla="*/ 2147483647 h 98"/>
                  <a:gd name="T22" fmla="*/ 0 w 127"/>
                  <a:gd name="T23" fmla="*/ 2147483647 h 98"/>
                  <a:gd name="T24" fmla="*/ 2147483647 w 127"/>
                  <a:gd name="T25" fmla="*/ 0 h 98"/>
                  <a:gd name="T26" fmla="*/ 2147483647 w 127"/>
                  <a:gd name="T27" fmla="*/ 2147483647 h 9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7"/>
                  <a:gd name="T43" fmla="*/ 0 h 98"/>
                  <a:gd name="T44" fmla="*/ 127 w 127"/>
                  <a:gd name="T45" fmla="*/ 98 h 9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7" h="98">
                    <a:moveTo>
                      <a:pt x="111" y="89"/>
                    </a:moveTo>
                    <a:cubicBezTo>
                      <a:pt x="108" y="93"/>
                      <a:pt x="104" y="96"/>
                      <a:pt x="100" y="98"/>
                    </a:cubicBezTo>
                    <a:cubicBezTo>
                      <a:pt x="113" y="88"/>
                      <a:pt x="122" y="71"/>
                      <a:pt x="122" y="53"/>
                    </a:cubicBezTo>
                    <a:cubicBezTo>
                      <a:pt x="122" y="35"/>
                      <a:pt x="113" y="19"/>
                      <a:pt x="100" y="8"/>
                    </a:cubicBezTo>
                    <a:lnTo>
                      <a:pt x="104" y="0"/>
                    </a:lnTo>
                    <a:cubicBezTo>
                      <a:pt x="118" y="11"/>
                      <a:pt x="127" y="29"/>
                      <a:pt x="127" y="48"/>
                    </a:cubicBezTo>
                    <a:cubicBezTo>
                      <a:pt x="127" y="64"/>
                      <a:pt x="121" y="78"/>
                      <a:pt x="111" y="89"/>
                    </a:cubicBezTo>
                    <a:close/>
                    <a:moveTo>
                      <a:pt x="27" y="8"/>
                    </a:moveTo>
                    <a:cubicBezTo>
                      <a:pt x="14" y="19"/>
                      <a:pt x="5" y="35"/>
                      <a:pt x="5" y="53"/>
                    </a:cubicBezTo>
                    <a:cubicBezTo>
                      <a:pt x="5" y="71"/>
                      <a:pt x="14" y="88"/>
                      <a:pt x="27" y="98"/>
                    </a:cubicBezTo>
                    <a:cubicBezTo>
                      <a:pt x="23" y="96"/>
                      <a:pt x="19" y="93"/>
                      <a:pt x="16" y="89"/>
                    </a:cubicBezTo>
                    <a:cubicBezTo>
                      <a:pt x="6" y="78"/>
                      <a:pt x="0" y="64"/>
                      <a:pt x="0" y="48"/>
                    </a:cubicBezTo>
                    <a:cubicBezTo>
                      <a:pt x="0" y="29"/>
                      <a:pt x="9" y="11"/>
                      <a:pt x="23" y="0"/>
                    </a:cubicBezTo>
                    <a:lnTo>
                      <a:pt x="27" y="8"/>
                    </a:lnTo>
                    <a:close/>
                  </a:path>
                </a:pathLst>
              </a:custGeom>
              <a:solidFill>
                <a:srgbClr val="FFFFFF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7" name="Freeform 406"/>
              <p:cNvSpPr>
                <a:spLocks noEditPoints="1"/>
              </p:cNvSpPr>
              <p:nvPr/>
            </p:nvSpPr>
            <p:spPr bwMode="auto">
              <a:xfrm>
                <a:off x="4474" y="1330"/>
                <a:ext cx="1339" cy="1086"/>
              </a:xfrm>
              <a:custGeom>
                <a:avLst/>
                <a:gdLst>
                  <a:gd name="T0" fmla="*/ 2147483647 w 117"/>
                  <a:gd name="T1" fmla="*/ 2147483647 h 94"/>
                  <a:gd name="T2" fmla="*/ 2147483647 w 117"/>
                  <a:gd name="T3" fmla="*/ 2147483647 h 94"/>
                  <a:gd name="T4" fmla="*/ 2147483647 w 117"/>
                  <a:gd name="T5" fmla="*/ 2147483647 h 94"/>
                  <a:gd name="T6" fmla="*/ 2147483647 w 117"/>
                  <a:gd name="T7" fmla="*/ 2147483647 h 94"/>
                  <a:gd name="T8" fmla="*/ 2147483647 w 117"/>
                  <a:gd name="T9" fmla="*/ 0 h 94"/>
                  <a:gd name="T10" fmla="*/ 2147483647 w 117"/>
                  <a:gd name="T11" fmla="*/ 2147483647 h 94"/>
                  <a:gd name="T12" fmla="*/ 2147483647 w 117"/>
                  <a:gd name="T13" fmla="*/ 2147483647 h 94"/>
                  <a:gd name="T14" fmla="*/ 2147483647 w 117"/>
                  <a:gd name="T15" fmla="*/ 2147483647 h 94"/>
                  <a:gd name="T16" fmla="*/ 2147483647 w 117"/>
                  <a:gd name="T17" fmla="*/ 2147483647 h 94"/>
                  <a:gd name="T18" fmla="*/ 2147483647 w 117"/>
                  <a:gd name="T19" fmla="*/ 2147483647 h 94"/>
                  <a:gd name="T20" fmla="*/ 2147483647 w 117"/>
                  <a:gd name="T21" fmla="*/ 2147483647 h 94"/>
                  <a:gd name="T22" fmla="*/ 0 w 117"/>
                  <a:gd name="T23" fmla="*/ 2147483647 h 94"/>
                  <a:gd name="T24" fmla="*/ 2147483647 w 117"/>
                  <a:gd name="T25" fmla="*/ 0 h 94"/>
                  <a:gd name="T26" fmla="*/ 2147483647 w 117"/>
                  <a:gd name="T27" fmla="*/ 2147483647 h 9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7"/>
                  <a:gd name="T43" fmla="*/ 0 h 94"/>
                  <a:gd name="T44" fmla="*/ 117 w 117"/>
                  <a:gd name="T45" fmla="*/ 94 h 9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7" h="94">
                    <a:moveTo>
                      <a:pt x="95" y="90"/>
                    </a:moveTo>
                    <a:cubicBezTo>
                      <a:pt x="93" y="92"/>
                      <a:pt x="91" y="93"/>
                      <a:pt x="88" y="94"/>
                    </a:cubicBezTo>
                    <a:cubicBezTo>
                      <a:pt x="102" y="84"/>
                      <a:pt x="111" y="68"/>
                      <a:pt x="111" y="50"/>
                    </a:cubicBezTo>
                    <a:cubicBezTo>
                      <a:pt x="111" y="34"/>
                      <a:pt x="103" y="18"/>
                      <a:pt x="91" y="9"/>
                    </a:cubicBezTo>
                    <a:lnTo>
                      <a:pt x="95" y="0"/>
                    </a:lnTo>
                    <a:cubicBezTo>
                      <a:pt x="108" y="11"/>
                      <a:pt x="117" y="27"/>
                      <a:pt x="117" y="45"/>
                    </a:cubicBezTo>
                    <a:cubicBezTo>
                      <a:pt x="117" y="63"/>
                      <a:pt x="108" y="80"/>
                      <a:pt x="95" y="90"/>
                    </a:cubicBezTo>
                    <a:close/>
                    <a:moveTo>
                      <a:pt x="26" y="9"/>
                    </a:moveTo>
                    <a:cubicBezTo>
                      <a:pt x="14" y="19"/>
                      <a:pt x="6" y="34"/>
                      <a:pt x="6" y="50"/>
                    </a:cubicBezTo>
                    <a:cubicBezTo>
                      <a:pt x="6" y="68"/>
                      <a:pt x="15" y="84"/>
                      <a:pt x="29" y="94"/>
                    </a:cubicBezTo>
                    <a:cubicBezTo>
                      <a:pt x="26" y="93"/>
                      <a:pt x="24" y="92"/>
                      <a:pt x="22" y="90"/>
                    </a:cubicBezTo>
                    <a:cubicBezTo>
                      <a:pt x="9" y="80"/>
                      <a:pt x="0" y="63"/>
                      <a:pt x="0" y="45"/>
                    </a:cubicBezTo>
                    <a:cubicBezTo>
                      <a:pt x="0" y="27"/>
                      <a:pt x="9" y="11"/>
                      <a:pt x="22" y="0"/>
                    </a:cubicBez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0074C5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8" name="Freeform 407"/>
              <p:cNvSpPr>
                <a:spLocks noEditPoints="1"/>
              </p:cNvSpPr>
              <p:nvPr/>
            </p:nvSpPr>
            <p:spPr bwMode="auto">
              <a:xfrm>
                <a:off x="4537" y="1434"/>
                <a:ext cx="1204" cy="1000"/>
              </a:xfrm>
              <a:custGeom>
                <a:avLst/>
                <a:gdLst>
                  <a:gd name="T0" fmla="*/ 2147483647 w 105"/>
                  <a:gd name="T1" fmla="*/ 2147483647 h 87"/>
                  <a:gd name="T2" fmla="*/ 2147483647 w 105"/>
                  <a:gd name="T3" fmla="*/ 2147483647 h 87"/>
                  <a:gd name="T4" fmla="*/ 2147483647 w 105"/>
                  <a:gd name="T5" fmla="*/ 2147483647 h 87"/>
                  <a:gd name="T6" fmla="*/ 2147483647 w 105"/>
                  <a:gd name="T7" fmla="*/ 2147483647 h 87"/>
                  <a:gd name="T8" fmla="*/ 2147483647 w 105"/>
                  <a:gd name="T9" fmla="*/ 0 h 87"/>
                  <a:gd name="T10" fmla="*/ 2147483647 w 105"/>
                  <a:gd name="T11" fmla="*/ 2147483647 h 87"/>
                  <a:gd name="T12" fmla="*/ 2147483647 w 105"/>
                  <a:gd name="T13" fmla="*/ 2147483647 h 87"/>
                  <a:gd name="T14" fmla="*/ 2147483647 w 105"/>
                  <a:gd name="T15" fmla="*/ 2147483647 h 87"/>
                  <a:gd name="T16" fmla="*/ 2147483647 w 105"/>
                  <a:gd name="T17" fmla="*/ 2147483647 h 87"/>
                  <a:gd name="T18" fmla="*/ 2147483647 w 105"/>
                  <a:gd name="T19" fmla="*/ 2147483647 h 87"/>
                  <a:gd name="T20" fmla="*/ 2147483647 w 105"/>
                  <a:gd name="T21" fmla="*/ 2147483647 h 87"/>
                  <a:gd name="T22" fmla="*/ 0 w 105"/>
                  <a:gd name="T23" fmla="*/ 2147483647 h 87"/>
                  <a:gd name="T24" fmla="*/ 2147483647 w 105"/>
                  <a:gd name="T25" fmla="*/ 0 h 87"/>
                  <a:gd name="T26" fmla="*/ 2147483647 w 105"/>
                  <a:gd name="T27" fmla="*/ 2147483647 h 8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5"/>
                  <a:gd name="T43" fmla="*/ 0 h 87"/>
                  <a:gd name="T44" fmla="*/ 105 w 105"/>
                  <a:gd name="T45" fmla="*/ 87 h 8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5" h="87">
                    <a:moveTo>
                      <a:pt x="82" y="85"/>
                    </a:moveTo>
                    <a:cubicBezTo>
                      <a:pt x="81" y="86"/>
                      <a:pt x="79" y="86"/>
                      <a:pt x="78" y="87"/>
                    </a:cubicBezTo>
                    <a:cubicBezTo>
                      <a:pt x="91" y="79"/>
                      <a:pt x="100" y="64"/>
                      <a:pt x="100" y="47"/>
                    </a:cubicBezTo>
                    <a:cubicBezTo>
                      <a:pt x="100" y="31"/>
                      <a:pt x="93" y="17"/>
                      <a:pt x="81" y="8"/>
                    </a:cubicBezTo>
                    <a:lnTo>
                      <a:pt x="85" y="0"/>
                    </a:lnTo>
                    <a:cubicBezTo>
                      <a:pt x="97" y="9"/>
                      <a:pt x="105" y="25"/>
                      <a:pt x="105" y="41"/>
                    </a:cubicBezTo>
                    <a:cubicBezTo>
                      <a:pt x="105" y="59"/>
                      <a:pt x="96" y="75"/>
                      <a:pt x="82" y="85"/>
                    </a:cubicBezTo>
                    <a:close/>
                    <a:moveTo>
                      <a:pt x="24" y="8"/>
                    </a:moveTo>
                    <a:cubicBezTo>
                      <a:pt x="12" y="17"/>
                      <a:pt x="5" y="31"/>
                      <a:pt x="5" y="47"/>
                    </a:cubicBezTo>
                    <a:cubicBezTo>
                      <a:pt x="5" y="64"/>
                      <a:pt x="14" y="79"/>
                      <a:pt x="27" y="87"/>
                    </a:cubicBezTo>
                    <a:cubicBezTo>
                      <a:pt x="26" y="86"/>
                      <a:pt x="24" y="86"/>
                      <a:pt x="23" y="85"/>
                    </a:cubicBezTo>
                    <a:cubicBezTo>
                      <a:pt x="9" y="75"/>
                      <a:pt x="0" y="59"/>
                      <a:pt x="0" y="41"/>
                    </a:cubicBezTo>
                    <a:cubicBezTo>
                      <a:pt x="0" y="25"/>
                      <a:pt x="8" y="10"/>
                      <a:pt x="20" y="0"/>
                    </a:cubicBez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EB3D00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64" name="Oval 408"/>
            <p:cNvSpPr>
              <a:spLocks noChangeArrowheads="1"/>
            </p:cNvSpPr>
            <p:nvPr/>
          </p:nvSpPr>
          <p:spPr bwMode="auto">
            <a:xfrm>
              <a:off x="10180281" y="267857"/>
              <a:ext cx="34411" cy="29080"/>
            </a:xfrm>
            <a:prstGeom prst="ellipse">
              <a:avLst/>
            </a:prstGeom>
            <a:solidFill>
              <a:srgbClr val="FDFA0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5" name="Oval 409"/>
            <p:cNvSpPr>
              <a:spLocks noChangeArrowheads="1"/>
            </p:cNvSpPr>
            <p:nvPr/>
          </p:nvSpPr>
          <p:spPr bwMode="auto">
            <a:xfrm>
              <a:off x="9653660" y="265319"/>
              <a:ext cx="33034" cy="29080"/>
            </a:xfrm>
            <a:prstGeom prst="ellipse">
              <a:avLst/>
            </a:prstGeom>
            <a:solidFill>
              <a:srgbClr val="EFEC5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9" name="Text Box 2"/>
          <p:cNvSpPr txBox="1">
            <a:spLocks noChangeArrowheads="1"/>
          </p:cNvSpPr>
          <p:nvPr/>
        </p:nvSpPr>
        <p:spPr bwMode="auto">
          <a:xfrm>
            <a:off x="-25652" y="-135815"/>
            <a:ext cx="12199937" cy="723106"/>
          </a:xfrm>
          <a:prstGeom prst="rect">
            <a:avLst/>
          </a:prstGeom>
          <a:solidFill>
            <a:srgbClr val="204D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5" tIns="38928" rIns="77855" bIns="38928" anchor="ctr"/>
          <a:lstStyle>
            <a:defPPr>
              <a:defRPr lang="ru-RU"/>
            </a:defPPr>
            <a:lvl1pPr algn="ctr" defTabSz="778206" fontAlgn="base">
              <a:spcBef>
                <a:spcPct val="0"/>
              </a:spcBef>
              <a:spcAft>
                <a:spcPct val="0"/>
              </a:spcAft>
              <a:defRPr sz="1400" ker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89626" defTabSz="779252" fontAlgn="base">
              <a:spcBef>
                <a:spcPct val="0"/>
              </a:spcBef>
              <a:spcAft>
                <a:spcPct val="0"/>
              </a:spcAft>
              <a:defRPr sz="1500"/>
            </a:lvl2pPr>
            <a:lvl3pPr marL="779252" defTabSz="779252" fontAlgn="base">
              <a:spcBef>
                <a:spcPct val="0"/>
              </a:spcBef>
              <a:spcAft>
                <a:spcPct val="0"/>
              </a:spcAft>
              <a:defRPr sz="1500"/>
            </a:lvl3pPr>
            <a:lvl4pPr marL="1168878" defTabSz="779252" fontAlgn="base">
              <a:spcBef>
                <a:spcPct val="0"/>
              </a:spcBef>
              <a:spcAft>
                <a:spcPct val="0"/>
              </a:spcAft>
              <a:defRPr sz="1500"/>
            </a:lvl4pPr>
            <a:lvl5pPr marL="1558503" defTabSz="779252" fontAlgn="base">
              <a:spcBef>
                <a:spcPct val="0"/>
              </a:spcBef>
              <a:spcAft>
                <a:spcPct val="0"/>
              </a:spcAft>
              <a:defRPr sz="1500"/>
            </a:lvl5pPr>
            <a:lvl6pPr marL="1948129" defTabSz="779252">
              <a:defRPr sz="1500"/>
            </a:lvl6pPr>
            <a:lvl7pPr marL="2337755" defTabSz="779252">
              <a:defRPr sz="1500"/>
            </a:lvl7pPr>
            <a:lvl8pPr marL="2727381" defTabSz="779252">
              <a:defRPr sz="1500"/>
            </a:lvl8pPr>
            <a:lvl9pPr marL="3117007" defTabSz="779252">
              <a:defRPr sz="1500"/>
            </a:lvl9pPr>
          </a:lstStyle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ИНФОРМАЦИОННЫЕ МАТЕРИАЛЫ ПО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ПОРЫВАМ </a:t>
            </a:r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ВЕТРА </a:t>
            </a: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РЕСПУБЛИКИ МОРДОВИЯ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(РИСК НАРУШЕНИЯ ЭЛЕКТРОСНАБЖЕНИЯ </a:t>
            </a:r>
            <a:r>
              <a:rPr lang="ru-RU" alt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en-US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30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.06.2026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22" name="Группа 421"/>
          <p:cNvGrpSpPr/>
          <p:nvPr/>
        </p:nvGrpSpPr>
        <p:grpSpPr>
          <a:xfrm>
            <a:off x="9599939" y="2295969"/>
            <a:ext cx="2974026" cy="3743622"/>
            <a:chOff x="7765301" y="4457439"/>
            <a:chExt cx="2974026" cy="3743622"/>
          </a:xfrm>
        </p:grpSpPr>
        <p:grpSp>
          <p:nvGrpSpPr>
            <p:cNvPr id="424" name="Группа 423"/>
            <p:cNvGrpSpPr/>
            <p:nvPr/>
          </p:nvGrpSpPr>
          <p:grpSpPr>
            <a:xfrm>
              <a:off x="7765301" y="4457439"/>
              <a:ext cx="2974026" cy="3743622"/>
              <a:chOff x="6897578" y="4082211"/>
              <a:chExt cx="2644738" cy="2764039"/>
            </a:xfrm>
          </p:grpSpPr>
          <p:sp>
            <p:nvSpPr>
              <p:cNvPr id="447" name="Text Box 97"/>
              <p:cNvSpPr txBox="1">
                <a:spLocks noChangeArrowheads="1"/>
              </p:cNvSpPr>
              <p:nvPr/>
            </p:nvSpPr>
            <p:spPr bwMode="auto">
              <a:xfrm>
                <a:off x="7066917" y="6209278"/>
                <a:ext cx="1460939" cy="1522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2" tIns="63992" rIns="127982" bIns="63992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ru-RU" altLang="ru-RU" sz="500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grpSp>
            <p:nvGrpSpPr>
              <p:cNvPr id="448" name="Группа 447"/>
              <p:cNvGrpSpPr/>
              <p:nvPr/>
            </p:nvGrpSpPr>
            <p:grpSpPr>
              <a:xfrm>
                <a:off x="6897578" y="4082211"/>
                <a:ext cx="2644738" cy="2764039"/>
                <a:chOff x="9401428" y="1559479"/>
                <a:chExt cx="3026400" cy="5253681"/>
              </a:xfrm>
            </p:grpSpPr>
            <p:grpSp>
              <p:nvGrpSpPr>
                <p:cNvPr id="455" name="Группа 454"/>
                <p:cNvGrpSpPr/>
                <p:nvPr/>
              </p:nvGrpSpPr>
              <p:grpSpPr>
                <a:xfrm>
                  <a:off x="9401428" y="1559479"/>
                  <a:ext cx="3026400" cy="5253681"/>
                  <a:chOff x="6759623" y="3727167"/>
                  <a:chExt cx="2464767" cy="3113013"/>
                </a:xfrm>
              </p:grpSpPr>
              <p:sp>
                <p:nvSpPr>
                  <p:cNvPr id="460" name="Rectangle 93"/>
                  <p:cNvSpPr>
                    <a:spLocks noChangeArrowheads="1"/>
                  </p:cNvSpPr>
                  <p:nvPr/>
                </p:nvSpPr>
                <p:spPr bwMode="auto">
                  <a:xfrm>
                    <a:off x="6759623" y="3767481"/>
                    <a:ext cx="2134158" cy="3072699"/>
                  </a:xfrm>
                  <a:prstGeom prst="rect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defTabSz="912321">
                      <a:defRPr/>
                    </a:pPr>
                    <a:endParaRPr lang="ru-RU" altLang="ru-RU" sz="800" dirty="0">
                      <a:solidFill>
                        <a:srgbClr val="000000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61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06136" y="5669858"/>
                    <a:ext cx="1833906" cy="363400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прогноз нарушения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ЛЭП </a:t>
                    </a:r>
                    <a:r>
                      <a:rPr lang="ru-RU" altLang="ru-RU" sz="1000" b="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(УГМС)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62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74325" y="3727167"/>
                    <a:ext cx="1606383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Условные обозначения</a:t>
                    </a:r>
                  </a:p>
                </p:txBody>
              </p:sp>
              <p:sp>
                <p:nvSpPr>
                  <p:cNvPr id="463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187581" y="6232909"/>
                    <a:ext cx="1609849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endParaRPr lang="ru-RU" altLang="ru-RU" sz="800" b="0" dirty="0">
                      <a:solidFill>
                        <a:srgbClr val="000000"/>
                      </a:solidFill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64" name="TextBox 10"/>
                  <p:cNvSpPr txBox="1"/>
                  <p:nvPr/>
                </p:nvSpPr>
                <p:spPr>
                  <a:xfrm>
                    <a:off x="6844151" y="6597757"/>
                    <a:ext cx="591514" cy="204745"/>
                  </a:xfrm>
                  <a:prstGeom prst="rect">
                    <a:avLst/>
                  </a:prstGeom>
                  <a:solidFill>
                    <a:schemeClr val="bg1"/>
                  </a:solidFill>
                  <a:effectLst>
                    <a:softEdge rad="63500"/>
                  </a:effectLst>
                </p:spPr>
                <p:txBody>
                  <a:bodyPr wrap="square" rtlCol="0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l" defTabSz="912321">
                      <a:defRPr/>
                    </a:pPr>
                    <a:r>
                      <a:rPr lang="ru-RU" sz="1000" dirty="0" smtClean="0">
                        <a:solidFill>
                          <a:prstClr val="black"/>
                        </a:solidFill>
                        <a:latin typeface="Arial" pitchFamily="34" charset="0"/>
                        <a:cs typeface="Arial" pitchFamily="34" charset="0"/>
                      </a:rPr>
                      <a:t>Город</a:t>
                    </a:r>
                    <a:endParaRPr lang="ru-RU" sz="1000" dirty="0">
                      <a:solidFill>
                        <a:prstClr val="black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66" name="Прямоугольник 465"/>
                  <p:cNvSpPr/>
                  <p:nvPr/>
                </p:nvSpPr>
                <p:spPr>
                  <a:xfrm>
                    <a:off x="6789967" y="6011515"/>
                    <a:ext cx="527227" cy="138165"/>
                  </a:xfrm>
                  <a:prstGeom prst="rect">
                    <a:avLst/>
                  </a:prstGeom>
                  <a:solidFill>
                    <a:srgbClr val="FFFF0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 defTabSz="912321">
                      <a:defRPr/>
                    </a:pPr>
                    <a:r>
                      <a:rPr lang="ru-RU" sz="800" dirty="0" smtClean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221/20</a:t>
                    </a:r>
                    <a:endParaRPr lang="ru-RU" sz="800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467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49111" y="6567185"/>
                    <a:ext cx="1831079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муниципальное образование</a:t>
                    </a:r>
                  </a:p>
                </p:txBody>
              </p:sp>
              <p:sp>
                <p:nvSpPr>
                  <p:cNvPr id="468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327897" y="4656852"/>
                    <a:ext cx="1896493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линии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электропередач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69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66267" y="5973077"/>
                    <a:ext cx="1898652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</a:t>
                    </a: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протяженность ЛЭП/ТП (шт.)</a:t>
                    </a:r>
                  </a:p>
                </p:txBody>
              </p:sp>
              <p:sp>
                <p:nvSpPr>
                  <p:cNvPr id="470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58719" y="4063712"/>
                    <a:ext cx="1198462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порывы ветра, м/с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</p:grpSp>
            <p:sp>
              <p:nvSpPr>
                <p:cNvPr id="456" name="Скругленный прямоугольник 455"/>
                <p:cNvSpPr/>
                <p:nvPr/>
              </p:nvSpPr>
              <p:spPr>
                <a:xfrm>
                  <a:off x="9637258" y="6127238"/>
                  <a:ext cx="282820" cy="225201"/>
                </a:xfrm>
                <a:prstGeom prst="roundRect">
                  <a:avLst/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>
                  <a:solidFill>
                    <a:schemeClr val="tx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b="1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60%</a:t>
                  </a:r>
                </a:p>
              </p:txBody>
            </p:sp>
            <p:sp>
              <p:nvSpPr>
                <p:cNvPr id="457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08980" y="5925488"/>
                  <a:ext cx="2202328" cy="54557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80200" tIns="40101" rIns="80200" bIns="40101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55471">
                    <a:defRPr/>
                  </a:pP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 - </a:t>
                  </a:r>
                  <a:r>
                    <a:rPr lang="ru-RU" altLang="ru-RU" sz="1000" b="0" dirty="0" smtClean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износ электроэнергетических </a:t>
                  </a: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систем </a:t>
                  </a:r>
                </a:p>
              </p:txBody>
            </p:sp>
            <p:sp>
              <p:nvSpPr>
                <p:cNvPr id="458" name="Прямоугольник 457"/>
                <p:cNvSpPr/>
                <p:nvPr/>
              </p:nvSpPr>
              <p:spPr>
                <a:xfrm>
                  <a:off x="9438681" y="5747122"/>
                  <a:ext cx="658385" cy="230603"/>
                </a:xfrm>
                <a:prstGeom prst="rect">
                  <a:avLst/>
                </a:prstGeom>
                <a:solidFill>
                  <a:srgbClr val="92D050"/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lIns="68571" tIns="34286" rIns="68571" bIns="34286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kern="0" dirty="0" smtClean="0">
                      <a:solidFill>
                        <a:prstClr val="black"/>
                      </a:solidFill>
                      <a:cs typeface="Times New Roman" panose="02020603050405020304" pitchFamily="18" charset="0"/>
                    </a:rPr>
                    <a:t>19/220</a:t>
                  </a:r>
                  <a:endParaRPr lang="ru-RU" sz="800" kern="0" dirty="0">
                    <a:solidFill>
                      <a:prstClr val="black"/>
                    </a:solidFill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459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25082" y="5647837"/>
                  <a:ext cx="1868848" cy="3973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127973" tIns="63988" rIns="127973" bIns="63988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- кол-во домов /населения</a:t>
                  </a:r>
                </a:p>
              </p:txBody>
            </p:sp>
          </p:grpSp>
          <p:sp>
            <p:nvSpPr>
              <p:cNvPr id="451" name="Text Box 97"/>
              <p:cNvSpPr txBox="1">
                <a:spLocks noChangeArrowheads="1"/>
              </p:cNvSpPr>
              <p:nvPr/>
            </p:nvSpPr>
            <p:spPr bwMode="auto">
              <a:xfrm>
                <a:off x="7335606" y="5464351"/>
                <a:ext cx="1948620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количество </a:t>
                </a:r>
                <a:r>
                  <a:rPr lang="ru-RU" altLang="ru-RU" sz="1000" b="0" kern="0" dirty="0" smtClean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осадков (УГМС), </a:t>
                </a: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мм</a:t>
                </a:r>
              </a:p>
            </p:txBody>
          </p:sp>
          <p:sp>
            <p:nvSpPr>
              <p:cNvPr id="452" name="TextBox 23"/>
              <p:cNvSpPr txBox="1"/>
              <p:nvPr/>
            </p:nvSpPr>
            <p:spPr>
              <a:xfrm>
                <a:off x="7029503" y="5479167"/>
                <a:ext cx="383894" cy="181793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ru-RU" sz="1000" kern="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0</a:t>
                </a:r>
              </a:p>
            </p:txBody>
          </p:sp>
          <p:sp>
            <p:nvSpPr>
              <p:cNvPr id="453" name="TextBox 23"/>
              <p:cNvSpPr txBox="1"/>
              <p:nvPr/>
            </p:nvSpPr>
            <p:spPr>
              <a:xfrm>
                <a:off x="7041092" y="5647261"/>
                <a:ext cx="372305" cy="181793"/>
              </a:xfrm>
              <a:prstGeom prst="rect">
                <a:avLst/>
              </a:prstGeom>
              <a:solidFill>
                <a:srgbClr val="FF9900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kern="0" dirty="0" smtClean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12</a:t>
                </a:r>
                <a:endParaRPr lang="ru-RU" sz="1000" kern="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54" name="Text Box 97"/>
              <p:cNvSpPr txBox="1">
                <a:spLocks noChangeArrowheads="1"/>
              </p:cNvSpPr>
              <p:nvPr/>
            </p:nvSpPr>
            <p:spPr bwMode="auto">
              <a:xfrm>
                <a:off x="7449857" y="5637358"/>
                <a:ext cx="1659776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порывы ветра (УГМС), м/с</a:t>
                </a:r>
              </a:p>
            </p:txBody>
          </p:sp>
        </p:grpSp>
        <p:pic>
          <p:nvPicPr>
            <p:cNvPr id="425" name="Рисунок 42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899635" y="5141222"/>
              <a:ext cx="649048" cy="1206564"/>
            </a:xfrm>
            <a:prstGeom prst="rect">
              <a:avLst/>
            </a:prstGeom>
          </p:spPr>
        </p:pic>
      </p:grpSp>
      <p:pic>
        <p:nvPicPr>
          <p:cNvPr id="471" name="Рисунок 47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01932" y="2509792"/>
            <a:ext cx="2325721" cy="224602"/>
          </a:xfrm>
          <a:prstGeom prst="rect">
            <a:avLst/>
          </a:prstGeom>
        </p:spPr>
      </p:pic>
      <p:sp>
        <p:nvSpPr>
          <p:cNvPr id="438" name="Полилиния 437"/>
          <p:cNvSpPr/>
          <p:nvPr/>
        </p:nvSpPr>
        <p:spPr>
          <a:xfrm>
            <a:off x="9746676" y="4717022"/>
            <a:ext cx="392035" cy="246272"/>
          </a:xfrm>
          <a:custGeom>
            <a:avLst/>
            <a:gdLst>
              <a:gd name="connsiteX0" fmla="*/ 42863 w 324905"/>
              <a:gd name="connsiteY0" fmla="*/ 28575 h 204788"/>
              <a:gd name="connsiteX1" fmla="*/ 47625 w 324905"/>
              <a:gd name="connsiteY1" fmla="*/ 4763 h 204788"/>
              <a:gd name="connsiteX2" fmla="*/ 61913 w 324905"/>
              <a:gd name="connsiteY2" fmla="*/ 0 h 204788"/>
              <a:gd name="connsiteX3" fmla="*/ 95250 w 324905"/>
              <a:gd name="connsiteY3" fmla="*/ 4763 h 204788"/>
              <a:gd name="connsiteX4" fmla="*/ 200025 w 324905"/>
              <a:gd name="connsiteY4" fmla="*/ 9525 h 204788"/>
              <a:gd name="connsiteX5" fmla="*/ 252413 w 324905"/>
              <a:gd name="connsiteY5" fmla="*/ 14288 h 204788"/>
              <a:gd name="connsiteX6" fmla="*/ 280988 w 324905"/>
              <a:gd name="connsiteY6" fmla="*/ 23813 h 204788"/>
              <a:gd name="connsiteX7" fmla="*/ 285750 w 324905"/>
              <a:gd name="connsiteY7" fmla="*/ 52388 h 204788"/>
              <a:gd name="connsiteX8" fmla="*/ 300038 w 324905"/>
              <a:gd name="connsiteY8" fmla="*/ 57150 h 204788"/>
              <a:gd name="connsiteX9" fmla="*/ 314325 w 324905"/>
              <a:gd name="connsiteY9" fmla="*/ 66675 h 204788"/>
              <a:gd name="connsiteX10" fmla="*/ 323850 w 324905"/>
              <a:gd name="connsiteY10" fmla="*/ 80963 h 204788"/>
              <a:gd name="connsiteX11" fmla="*/ 319088 w 324905"/>
              <a:gd name="connsiteY11" fmla="*/ 180975 h 204788"/>
              <a:gd name="connsiteX12" fmla="*/ 300038 w 324905"/>
              <a:gd name="connsiteY12" fmla="*/ 185738 h 204788"/>
              <a:gd name="connsiteX13" fmla="*/ 228600 w 324905"/>
              <a:gd name="connsiteY13" fmla="*/ 190500 h 204788"/>
              <a:gd name="connsiteX14" fmla="*/ 209550 w 324905"/>
              <a:gd name="connsiteY14" fmla="*/ 195263 h 204788"/>
              <a:gd name="connsiteX15" fmla="*/ 185738 w 324905"/>
              <a:gd name="connsiteY15" fmla="*/ 200025 h 204788"/>
              <a:gd name="connsiteX16" fmla="*/ 171450 w 324905"/>
              <a:gd name="connsiteY16" fmla="*/ 204788 h 204788"/>
              <a:gd name="connsiteX17" fmla="*/ 152400 w 324905"/>
              <a:gd name="connsiteY17" fmla="*/ 190500 h 204788"/>
              <a:gd name="connsiteX18" fmla="*/ 138113 w 324905"/>
              <a:gd name="connsiteY18" fmla="*/ 180975 h 204788"/>
              <a:gd name="connsiteX19" fmla="*/ 123825 w 324905"/>
              <a:gd name="connsiteY19" fmla="*/ 166688 h 204788"/>
              <a:gd name="connsiteX20" fmla="*/ 95250 w 324905"/>
              <a:gd name="connsiteY20" fmla="*/ 152400 h 204788"/>
              <a:gd name="connsiteX21" fmla="*/ 42863 w 324905"/>
              <a:gd name="connsiteY21" fmla="*/ 147638 h 204788"/>
              <a:gd name="connsiteX22" fmla="*/ 14288 w 324905"/>
              <a:gd name="connsiteY22" fmla="*/ 133350 h 204788"/>
              <a:gd name="connsiteX23" fmla="*/ 4763 w 324905"/>
              <a:gd name="connsiteY23" fmla="*/ 119063 h 204788"/>
              <a:gd name="connsiteX24" fmla="*/ 0 w 324905"/>
              <a:gd name="connsiteY24" fmla="*/ 104775 h 204788"/>
              <a:gd name="connsiteX25" fmla="*/ 19050 w 324905"/>
              <a:gd name="connsiteY25" fmla="*/ 42863 h 204788"/>
              <a:gd name="connsiteX26" fmla="*/ 42863 w 324905"/>
              <a:gd name="connsiteY26" fmla="*/ 28575 h 204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24905" h="204788">
                <a:moveTo>
                  <a:pt x="42863" y="28575"/>
                </a:moveTo>
                <a:cubicBezTo>
                  <a:pt x="44450" y="20638"/>
                  <a:pt x="43135" y="11498"/>
                  <a:pt x="47625" y="4763"/>
                </a:cubicBezTo>
                <a:cubicBezTo>
                  <a:pt x="50410" y="586"/>
                  <a:pt x="56893" y="0"/>
                  <a:pt x="61913" y="0"/>
                </a:cubicBezTo>
                <a:cubicBezTo>
                  <a:pt x="73138" y="0"/>
                  <a:pt x="84138" y="3175"/>
                  <a:pt x="95250" y="4763"/>
                </a:cubicBezTo>
                <a:cubicBezTo>
                  <a:pt x="147969" y="22336"/>
                  <a:pt x="113804" y="14914"/>
                  <a:pt x="200025" y="9525"/>
                </a:cubicBezTo>
                <a:cubicBezTo>
                  <a:pt x="217488" y="11113"/>
                  <a:pt x="235145" y="11241"/>
                  <a:pt x="252413" y="14288"/>
                </a:cubicBezTo>
                <a:cubicBezTo>
                  <a:pt x="262300" y="16033"/>
                  <a:pt x="280988" y="23813"/>
                  <a:pt x="280988" y="23813"/>
                </a:cubicBezTo>
                <a:cubicBezTo>
                  <a:pt x="282575" y="33338"/>
                  <a:pt x="280959" y="44004"/>
                  <a:pt x="285750" y="52388"/>
                </a:cubicBezTo>
                <a:cubicBezTo>
                  <a:pt x="288241" y="56747"/>
                  <a:pt x="295548" y="54905"/>
                  <a:pt x="300038" y="57150"/>
                </a:cubicBezTo>
                <a:cubicBezTo>
                  <a:pt x="305157" y="59710"/>
                  <a:pt x="309563" y="63500"/>
                  <a:pt x="314325" y="66675"/>
                </a:cubicBezTo>
                <a:cubicBezTo>
                  <a:pt x="317500" y="71438"/>
                  <a:pt x="323612" y="75244"/>
                  <a:pt x="323850" y="80963"/>
                </a:cubicBezTo>
                <a:cubicBezTo>
                  <a:pt x="325240" y="114309"/>
                  <a:pt x="326484" y="148430"/>
                  <a:pt x="319088" y="180975"/>
                </a:cubicBezTo>
                <a:cubicBezTo>
                  <a:pt x="317637" y="187358"/>
                  <a:pt x="306548" y="185053"/>
                  <a:pt x="300038" y="185738"/>
                </a:cubicBezTo>
                <a:cubicBezTo>
                  <a:pt x="276304" y="188236"/>
                  <a:pt x="252413" y="188913"/>
                  <a:pt x="228600" y="190500"/>
                </a:cubicBezTo>
                <a:cubicBezTo>
                  <a:pt x="222250" y="192088"/>
                  <a:pt x="215940" y="193843"/>
                  <a:pt x="209550" y="195263"/>
                </a:cubicBezTo>
                <a:cubicBezTo>
                  <a:pt x="201648" y="197019"/>
                  <a:pt x="193591" y="198062"/>
                  <a:pt x="185738" y="200025"/>
                </a:cubicBezTo>
                <a:cubicBezTo>
                  <a:pt x="180868" y="201243"/>
                  <a:pt x="176213" y="203200"/>
                  <a:pt x="171450" y="204788"/>
                </a:cubicBezTo>
                <a:cubicBezTo>
                  <a:pt x="165100" y="200025"/>
                  <a:pt x="158859" y="195114"/>
                  <a:pt x="152400" y="190500"/>
                </a:cubicBezTo>
                <a:cubicBezTo>
                  <a:pt x="147743" y="187173"/>
                  <a:pt x="142510" y="184639"/>
                  <a:pt x="138113" y="180975"/>
                </a:cubicBezTo>
                <a:cubicBezTo>
                  <a:pt x="132939" y="176663"/>
                  <a:pt x="128999" y="171000"/>
                  <a:pt x="123825" y="166688"/>
                </a:cubicBezTo>
                <a:cubicBezTo>
                  <a:pt x="116019" y="160183"/>
                  <a:pt x="105619" y="153881"/>
                  <a:pt x="95250" y="152400"/>
                </a:cubicBezTo>
                <a:cubicBezTo>
                  <a:pt x="77892" y="149920"/>
                  <a:pt x="60325" y="149225"/>
                  <a:pt x="42863" y="147638"/>
                </a:cubicBezTo>
                <a:cubicBezTo>
                  <a:pt x="31242" y="143764"/>
                  <a:pt x="23520" y="142582"/>
                  <a:pt x="14288" y="133350"/>
                </a:cubicBezTo>
                <a:cubicBezTo>
                  <a:pt x="10241" y="129303"/>
                  <a:pt x="7323" y="124182"/>
                  <a:pt x="4763" y="119063"/>
                </a:cubicBezTo>
                <a:cubicBezTo>
                  <a:pt x="2518" y="114573"/>
                  <a:pt x="1588" y="109538"/>
                  <a:pt x="0" y="104775"/>
                </a:cubicBezTo>
                <a:cubicBezTo>
                  <a:pt x="5433" y="50448"/>
                  <a:pt x="-6518" y="68431"/>
                  <a:pt x="19050" y="42863"/>
                </a:cubicBezTo>
                <a:lnTo>
                  <a:pt x="42863" y="28575"/>
                </a:lnTo>
                <a:close/>
              </a:path>
            </a:pathLst>
          </a:custGeom>
          <a:solidFill>
            <a:srgbClr val="FFC000">
              <a:alpha val="40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2321">
              <a:defRPr/>
            </a:pPr>
            <a:endParaRPr lang="ru-RU" sz="800" dirty="0">
              <a:solidFill>
                <a:prstClr val="white"/>
              </a:solidFill>
            </a:endParaRPr>
          </a:p>
        </p:txBody>
      </p:sp>
      <p:sp>
        <p:nvSpPr>
          <p:cNvPr id="423" name="Прямоугольник 422"/>
          <p:cNvSpPr/>
          <p:nvPr/>
        </p:nvSpPr>
        <p:spPr>
          <a:xfrm>
            <a:off x="6596290" y="4492730"/>
            <a:ext cx="820112" cy="20505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7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64888/44291</a:t>
            </a:r>
          </a:p>
        </p:txBody>
      </p:sp>
      <p:sp>
        <p:nvSpPr>
          <p:cNvPr id="474" name="Скругленный прямоугольник 473"/>
          <p:cNvSpPr/>
          <p:nvPr/>
        </p:nvSpPr>
        <p:spPr>
          <a:xfrm>
            <a:off x="6583935" y="4259219"/>
            <a:ext cx="246509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r>
              <a:rPr lang="ru-RU" sz="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</a:p>
        </p:txBody>
      </p:sp>
      <p:sp>
        <p:nvSpPr>
          <p:cNvPr id="475" name="Прямоугольник 474"/>
          <p:cNvSpPr/>
          <p:nvPr/>
        </p:nvSpPr>
        <p:spPr bwMode="auto">
          <a:xfrm>
            <a:off x="6843475" y="4267561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768/122</a:t>
            </a:r>
            <a:endParaRPr lang="ru-RU" sz="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6" name="TextBox 23"/>
          <p:cNvSpPr txBox="1"/>
          <p:nvPr/>
        </p:nvSpPr>
        <p:spPr>
          <a:xfrm>
            <a:off x="6471429" y="4034332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7" name="TextBox 23"/>
          <p:cNvSpPr txBox="1"/>
          <p:nvPr/>
        </p:nvSpPr>
        <p:spPr>
          <a:xfrm>
            <a:off x="6885997" y="4020598"/>
            <a:ext cx="434470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8" name="TextBox 10"/>
          <p:cNvSpPr txBox="1"/>
          <p:nvPr/>
        </p:nvSpPr>
        <p:spPr>
          <a:xfrm>
            <a:off x="6342563" y="3882460"/>
            <a:ext cx="1097435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>
              <a:defRPr/>
            </a:pPr>
            <a:r>
              <a:rPr lang="ru-RU" sz="800" dirty="0" smtClean="0">
                <a:solidFill>
                  <a:prstClr val="black"/>
                </a:solidFill>
              </a:rPr>
              <a:t>Рузаевский МР   </a:t>
            </a:r>
            <a:endParaRPr lang="ru-RU" sz="800" dirty="0">
              <a:solidFill>
                <a:prstClr val="black"/>
              </a:solidFill>
            </a:endParaRPr>
          </a:p>
        </p:txBody>
      </p:sp>
      <p:sp>
        <p:nvSpPr>
          <p:cNvPr id="479" name="TextBox 10"/>
          <p:cNvSpPr txBox="1"/>
          <p:nvPr/>
        </p:nvSpPr>
        <p:spPr>
          <a:xfrm>
            <a:off x="7367283" y="3630619"/>
            <a:ext cx="774819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800" dirty="0" err="1" smtClean="0">
                <a:solidFill>
                  <a:prstClr val="black"/>
                </a:solidFill>
              </a:rPr>
              <a:t>г.о</a:t>
            </a:r>
            <a:r>
              <a:rPr lang="ru-RU" sz="800" dirty="0" smtClean="0">
                <a:solidFill>
                  <a:prstClr val="black"/>
                </a:solidFill>
              </a:rPr>
              <a:t>. Саранск   </a:t>
            </a:r>
            <a:endParaRPr lang="ru-RU" sz="800" dirty="0">
              <a:solidFill>
                <a:prstClr val="black"/>
              </a:solidFill>
            </a:endParaRPr>
          </a:p>
        </p:txBody>
      </p:sp>
      <p:sp>
        <p:nvSpPr>
          <p:cNvPr id="480" name="TextBox 23"/>
          <p:cNvSpPr txBox="1"/>
          <p:nvPr/>
        </p:nvSpPr>
        <p:spPr>
          <a:xfrm>
            <a:off x="7345064" y="3752602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1" name="TextBox 23"/>
          <p:cNvSpPr txBox="1"/>
          <p:nvPr/>
        </p:nvSpPr>
        <p:spPr>
          <a:xfrm>
            <a:off x="7766255" y="3749582"/>
            <a:ext cx="506012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2" name="Прямоугольник 481"/>
          <p:cNvSpPr/>
          <p:nvPr/>
        </p:nvSpPr>
        <p:spPr bwMode="auto">
          <a:xfrm>
            <a:off x="7727900" y="3949770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226,12/40</a:t>
            </a:r>
            <a:endParaRPr lang="ru-RU" sz="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3" name="Прямоугольник 482"/>
          <p:cNvSpPr/>
          <p:nvPr/>
        </p:nvSpPr>
        <p:spPr>
          <a:xfrm>
            <a:off x="7476705" y="4162361"/>
            <a:ext cx="795562" cy="247830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7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21862/249721</a:t>
            </a:r>
            <a:endParaRPr lang="ru-RU" sz="7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4" name="Скругленный прямоугольник 483"/>
          <p:cNvSpPr/>
          <p:nvPr/>
        </p:nvSpPr>
        <p:spPr>
          <a:xfrm>
            <a:off x="7453029" y="3948615"/>
            <a:ext cx="246509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r>
              <a:rPr lang="ru-RU" sz="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</a:p>
        </p:txBody>
      </p:sp>
      <p:sp>
        <p:nvSpPr>
          <p:cNvPr id="420" name="Rectangle 152"/>
          <p:cNvSpPr>
            <a:spLocks noChangeArrowheads="1"/>
          </p:cNvSpPr>
          <p:nvPr/>
        </p:nvSpPr>
        <p:spPr bwMode="auto">
          <a:xfrm>
            <a:off x="10465120" y="6319391"/>
            <a:ext cx="1728000" cy="538609"/>
          </a:xfrm>
          <a:prstGeom prst="rect">
            <a:avLst/>
          </a:prstGeom>
          <a:solidFill>
            <a:schemeClr val="bg1">
              <a:alpha val="96861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 lIns="22554" tIns="0" rIns="22554" bIns="0" anchor="ctr">
            <a:spAutoFit/>
          </a:bodyPr>
          <a:lstStyle/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ГУ МЧС России по Республике Мордовия</a:t>
            </a:r>
            <a:endParaRPr lang="ru-RU" altLang="ru-RU" sz="700" i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АРМ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№5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12:00 30.06.2026  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Зайцев Г.Д.</a:t>
            </a:r>
            <a:endParaRPr lang="ru-RU" altLang="ru-RU" sz="7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Тел</a:t>
            </a:r>
            <a:r>
              <a:rPr 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26-160-105</a:t>
            </a:r>
            <a:endParaRPr 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6137766"/>
      </p:ext>
    </p:extLst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" y="722988"/>
            <a:ext cx="12191517" cy="6135011"/>
          </a:xfrm>
          <a:prstGeom prst="rect">
            <a:avLst/>
          </a:prstGeom>
        </p:spPr>
      </p:pic>
      <p:grpSp>
        <p:nvGrpSpPr>
          <p:cNvPr id="48" name="Группа 47"/>
          <p:cNvGrpSpPr/>
          <p:nvPr/>
        </p:nvGrpSpPr>
        <p:grpSpPr>
          <a:xfrm>
            <a:off x="11461411" y="76626"/>
            <a:ext cx="625999" cy="526433"/>
            <a:chOff x="9625856" y="4064"/>
            <a:chExt cx="625999" cy="526433"/>
          </a:xfrm>
        </p:grpSpPr>
        <p:sp>
          <p:nvSpPr>
            <p:cNvPr id="49" name="Oval 44"/>
            <p:cNvSpPr>
              <a:spLocks noChangeArrowheads="1"/>
            </p:cNvSpPr>
            <p:nvPr/>
          </p:nvSpPr>
          <p:spPr bwMode="auto">
            <a:xfrm>
              <a:off x="9625856" y="4064"/>
              <a:ext cx="625999" cy="52643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0" name="Oval 45"/>
            <p:cNvSpPr>
              <a:spLocks noChangeArrowheads="1"/>
            </p:cNvSpPr>
            <p:nvPr/>
          </p:nvSpPr>
          <p:spPr bwMode="auto">
            <a:xfrm>
              <a:off x="9640446" y="10526"/>
              <a:ext cx="600673" cy="505200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1" name="Oval 46"/>
            <p:cNvSpPr>
              <a:spLocks noChangeArrowheads="1"/>
            </p:cNvSpPr>
            <p:nvPr/>
          </p:nvSpPr>
          <p:spPr bwMode="auto">
            <a:xfrm>
              <a:off x="9715875" y="76994"/>
              <a:ext cx="454772" cy="38334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7" name="Oval 47"/>
            <p:cNvSpPr>
              <a:spLocks noChangeArrowheads="1"/>
            </p:cNvSpPr>
            <p:nvPr/>
          </p:nvSpPr>
          <p:spPr bwMode="auto">
            <a:xfrm>
              <a:off x="9727987" y="87610"/>
              <a:ext cx="437704" cy="368803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8" name="Freeform 48"/>
            <p:cNvSpPr>
              <a:spLocks noEditPoints="1"/>
            </p:cNvSpPr>
            <p:nvPr/>
          </p:nvSpPr>
          <p:spPr bwMode="auto">
            <a:xfrm>
              <a:off x="9765151" y="25297"/>
              <a:ext cx="362001" cy="84931"/>
            </a:xfrm>
            <a:custGeom>
              <a:avLst/>
              <a:gdLst>
                <a:gd name="T0" fmla="*/ 2147483647 w 115"/>
                <a:gd name="T1" fmla="*/ 2147483647 h 32"/>
                <a:gd name="T2" fmla="*/ 2147483647 w 115"/>
                <a:gd name="T3" fmla="*/ 2147483647 h 32"/>
                <a:gd name="T4" fmla="*/ 2147483647 w 115"/>
                <a:gd name="T5" fmla="*/ 2147483647 h 32"/>
                <a:gd name="T6" fmla="*/ 2147483647 w 115"/>
                <a:gd name="T7" fmla="*/ 2147483647 h 32"/>
                <a:gd name="T8" fmla="*/ 2147483647 w 115"/>
                <a:gd name="T9" fmla="*/ 2147483647 h 32"/>
                <a:gd name="T10" fmla="*/ 2147483647 w 115"/>
                <a:gd name="T11" fmla="*/ 2147483647 h 32"/>
                <a:gd name="T12" fmla="*/ 2147483647 w 115"/>
                <a:gd name="T13" fmla="*/ 2147483647 h 32"/>
                <a:gd name="T14" fmla="*/ 2147483647 w 115"/>
                <a:gd name="T15" fmla="*/ 2147483647 h 32"/>
                <a:gd name="T16" fmla="*/ 2147483647 w 115"/>
                <a:gd name="T17" fmla="*/ 2147483647 h 32"/>
                <a:gd name="T18" fmla="*/ 2147483647 w 115"/>
                <a:gd name="T19" fmla="*/ 2147483647 h 32"/>
                <a:gd name="T20" fmla="*/ 2147483647 w 115"/>
                <a:gd name="T21" fmla="*/ 2147483647 h 32"/>
                <a:gd name="T22" fmla="*/ 2147483647 w 115"/>
                <a:gd name="T23" fmla="*/ 2147483647 h 32"/>
                <a:gd name="T24" fmla="*/ 2147483647 w 115"/>
                <a:gd name="T25" fmla="*/ 2147483647 h 32"/>
                <a:gd name="T26" fmla="*/ 2147483647 w 115"/>
                <a:gd name="T27" fmla="*/ 2147483647 h 32"/>
                <a:gd name="T28" fmla="*/ 2147483647 w 115"/>
                <a:gd name="T29" fmla="*/ 2147483647 h 32"/>
                <a:gd name="T30" fmla="*/ 2147483647 w 115"/>
                <a:gd name="T31" fmla="*/ 2147483647 h 32"/>
                <a:gd name="T32" fmla="*/ 2147483647 w 115"/>
                <a:gd name="T33" fmla="*/ 2147483647 h 32"/>
                <a:gd name="T34" fmla="*/ 2147483647 w 115"/>
                <a:gd name="T35" fmla="*/ 2147483647 h 32"/>
                <a:gd name="T36" fmla="*/ 2147483647 w 115"/>
                <a:gd name="T37" fmla="*/ 2147483647 h 32"/>
                <a:gd name="T38" fmla="*/ 2147483647 w 115"/>
                <a:gd name="T39" fmla="*/ 2147483647 h 32"/>
                <a:gd name="T40" fmla="*/ 2147483647 w 115"/>
                <a:gd name="T41" fmla="*/ 2147483647 h 32"/>
                <a:gd name="T42" fmla="*/ 2147483647 w 115"/>
                <a:gd name="T43" fmla="*/ 0 h 32"/>
                <a:gd name="T44" fmla="*/ 2147483647 w 115"/>
                <a:gd name="T45" fmla="*/ 2147483647 h 32"/>
                <a:gd name="T46" fmla="*/ 2147483647 w 115"/>
                <a:gd name="T47" fmla="*/ 2147483647 h 32"/>
                <a:gd name="T48" fmla="*/ 2147483647 w 115"/>
                <a:gd name="T49" fmla="*/ 2147483647 h 32"/>
                <a:gd name="T50" fmla="*/ 2147483647 w 115"/>
                <a:gd name="T51" fmla="*/ 0 h 32"/>
                <a:gd name="T52" fmla="*/ 2147483647 w 115"/>
                <a:gd name="T53" fmla="*/ 2147483647 h 32"/>
                <a:gd name="T54" fmla="*/ 2147483647 w 115"/>
                <a:gd name="T55" fmla="*/ 2147483647 h 32"/>
                <a:gd name="T56" fmla="*/ 2147483647 w 115"/>
                <a:gd name="T57" fmla="*/ 2147483647 h 32"/>
                <a:gd name="T58" fmla="*/ 2147483647 w 115"/>
                <a:gd name="T59" fmla="*/ 2147483647 h 32"/>
                <a:gd name="T60" fmla="*/ 2147483647 w 115"/>
                <a:gd name="T61" fmla="*/ 2147483647 h 32"/>
                <a:gd name="T62" fmla="*/ 2147483647 w 115"/>
                <a:gd name="T63" fmla="*/ 2147483647 h 32"/>
                <a:gd name="T64" fmla="*/ 2147483647 w 115"/>
                <a:gd name="T65" fmla="*/ 2147483647 h 32"/>
                <a:gd name="T66" fmla="*/ 2147483647 w 115"/>
                <a:gd name="T67" fmla="*/ 2147483647 h 32"/>
                <a:gd name="T68" fmla="*/ 2147483647 w 115"/>
                <a:gd name="T69" fmla="*/ 2147483647 h 32"/>
                <a:gd name="T70" fmla="*/ 2147483647 w 115"/>
                <a:gd name="T71" fmla="*/ 2147483647 h 32"/>
                <a:gd name="T72" fmla="*/ 2147483647 w 115"/>
                <a:gd name="T73" fmla="*/ 2147483647 h 32"/>
                <a:gd name="T74" fmla="*/ 2147483647 w 115"/>
                <a:gd name="T75" fmla="*/ 2147483647 h 32"/>
                <a:gd name="T76" fmla="*/ 2147483647 w 115"/>
                <a:gd name="T77" fmla="*/ 2147483647 h 32"/>
                <a:gd name="T78" fmla="*/ 2147483647 w 115"/>
                <a:gd name="T79" fmla="*/ 2147483647 h 32"/>
                <a:gd name="T80" fmla="*/ 2147483647 w 115"/>
                <a:gd name="T81" fmla="*/ 2147483647 h 32"/>
                <a:gd name="T82" fmla="*/ 2147483647 w 115"/>
                <a:gd name="T83" fmla="*/ 2147483647 h 32"/>
                <a:gd name="T84" fmla="*/ 2147483647 w 115"/>
                <a:gd name="T85" fmla="*/ 2147483647 h 32"/>
                <a:gd name="T86" fmla="*/ 2147483647 w 115"/>
                <a:gd name="T87" fmla="*/ 2147483647 h 32"/>
                <a:gd name="T88" fmla="*/ 2147483647 w 115"/>
                <a:gd name="T89" fmla="*/ 2147483647 h 32"/>
                <a:gd name="T90" fmla="*/ 2147483647 w 115"/>
                <a:gd name="T91" fmla="*/ 2147483647 h 32"/>
                <a:gd name="T92" fmla="*/ 2147483647 w 115"/>
                <a:gd name="T93" fmla="*/ 2147483647 h 32"/>
                <a:gd name="T94" fmla="*/ 2147483647 w 115"/>
                <a:gd name="T95" fmla="*/ 2147483647 h 32"/>
                <a:gd name="T96" fmla="*/ 2147483647 w 115"/>
                <a:gd name="T97" fmla="*/ 2147483647 h 32"/>
                <a:gd name="T98" fmla="*/ 2147483647 w 115"/>
                <a:gd name="T99" fmla="*/ 2147483647 h 32"/>
                <a:gd name="T100" fmla="*/ 2147483647 w 115"/>
                <a:gd name="T101" fmla="*/ 2147483647 h 32"/>
                <a:gd name="T102" fmla="*/ 2147483647 w 115"/>
                <a:gd name="T103" fmla="*/ 2147483647 h 32"/>
                <a:gd name="T104" fmla="*/ 2147483647 w 115"/>
                <a:gd name="T105" fmla="*/ 2147483647 h 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15"/>
                <a:gd name="T160" fmla="*/ 0 h 32"/>
                <a:gd name="T161" fmla="*/ 115 w 115"/>
                <a:gd name="T162" fmla="*/ 32 h 3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15" h="32">
                  <a:moveTo>
                    <a:pt x="6" y="29"/>
                  </a:moveTo>
                  <a:lnTo>
                    <a:pt x="7" y="29"/>
                  </a:lnTo>
                  <a:cubicBezTo>
                    <a:pt x="7" y="29"/>
                    <a:pt x="7" y="29"/>
                    <a:pt x="8" y="28"/>
                  </a:cubicBezTo>
                  <a:cubicBezTo>
                    <a:pt x="8" y="28"/>
                    <a:pt x="8" y="28"/>
                    <a:pt x="7" y="28"/>
                  </a:cubicBezTo>
                  <a:lnTo>
                    <a:pt x="4" y="22"/>
                  </a:lnTo>
                  <a:cubicBezTo>
                    <a:pt x="4" y="22"/>
                    <a:pt x="3" y="22"/>
                    <a:pt x="3" y="22"/>
                  </a:cubicBezTo>
                  <a:cubicBezTo>
                    <a:pt x="3" y="22"/>
                    <a:pt x="3" y="22"/>
                    <a:pt x="2" y="22"/>
                  </a:cubicBezTo>
                  <a:lnTo>
                    <a:pt x="0" y="20"/>
                  </a:lnTo>
                  <a:lnTo>
                    <a:pt x="8" y="15"/>
                  </a:lnTo>
                  <a:lnTo>
                    <a:pt x="9" y="18"/>
                  </a:lnTo>
                  <a:cubicBezTo>
                    <a:pt x="9" y="18"/>
                    <a:pt x="8" y="18"/>
                    <a:pt x="8" y="18"/>
                  </a:cubicBezTo>
                  <a:cubicBezTo>
                    <a:pt x="8" y="18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9" y="20"/>
                  </a:lnTo>
                  <a:lnTo>
                    <a:pt x="13" y="18"/>
                  </a:lnTo>
                  <a:lnTo>
                    <a:pt x="12" y="17"/>
                  </a:lnTo>
                  <a:cubicBezTo>
                    <a:pt x="12" y="17"/>
                    <a:pt x="12" y="16"/>
                    <a:pt x="12" y="16"/>
                  </a:cubicBezTo>
                  <a:cubicBezTo>
                    <a:pt x="11" y="16"/>
                    <a:pt x="11" y="16"/>
                    <a:pt x="11" y="17"/>
                  </a:cubicBezTo>
                  <a:lnTo>
                    <a:pt x="9" y="14"/>
                  </a:lnTo>
                  <a:lnTo>
                    <a:pt x="16" y="10"/>
                  </a:lnTo>
                  <a:lnTo>
                    <a:pt x="18" y="12"/>
                  </a:lnTo>
                  <a:lnTo>
                    <a:pt x="17" y="13"/>
                  </a:ln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4"/>
                    <a:pt x="17" y="14"/>
                  </a:cubicBezTo>
                  <a:lnTo>
                    <a:pt x="20" y="20"/>
                  </a:lnTo>
                  <a:lnTo>
                    <a:pt x="21" y="20"/>
                  </a:ln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2" y="20"/>
                  </a:cubicBezTo>
                  <a:lnTo>
                    <a:pt x="22" y="19"/>
                  </a:lnTo>
                  <a:lnTo>
                    <a:pt x="24" y="22"/>
                  </a:lnTo>
                  <a:lnTo>
                    <a:pt x="17" y="26"/>
                  </a:lnTo>
                  <a:lnTo>
                    <a:pt x="15" y="24"/>
                  </a:lnTo>
                  <a:cubicBezTo>
                    <a:pt x="16" y="24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lnTo>
                    <a:pt x="14" y="21"/>
                  </a:lnTo>
                  <a:lnTo>
                    <a:pt x="11" y="23"/>
                  </a:lnTo>
                  <a:lnTo>
                    <a:pt x="12" y="25"/>
                  </a:ln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4" y="25"/>
                  </a:lnTo>
                  <a:lnTo>
                    <a:pt x="15" y="27"/>
                  </a:lnTo>
                  <a:lnTo>
                    <a:pt x="8" y="32"/>
                  </a:lnTo>
                  <a:lnTo>
                    <a:pt x="6" y="29"/>
                  </a:lnTo>
                  <a:close/>
                  <a:moveTo>
                    <a:pt x="33" y="3"/>
                  </a:moveTo>
                  <a:lnTo>
                    <a:pt x="34" y="6"/>
                  </a:lnTo>
                  <a:lnTo>
                    <a:pt x="33" y="6"/>
                  </a:ln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lnTo>
                    <a:pt x="35" y="14"/>
                  </a:lnTo>
                  <a:lnTo>
                    <a:pt x="38" y="13"/>
                  </a:lnTo>
                  <a:lnTo>
                    <a:pt x="37" y="6"/>
                  </a:lnTo>
                  <a:cubicBezTo>
                    <a:pt x="37" y="6"/>
                    <a:pt x="36" y="6"/>
                    <a:pt x="36" y="6"/>
                  </a:cubicBezTo>
                  <a:cubicBezTo>
                    <a:pt x="36" y="5"/>
                    <a:pt x="36" y="5"/>
                    <a:pt x="36" y="6"/>
                  </a:cubicBezTo>
                  <a:lnTo>
                    <a:pt x="35" y="6"/>
                  </a:lnTo>
                  <a:lnTo>
                    <a:pt x="35" y="3"/>
                  </a:lnTo>
                  <a:lnTo>
                    <a:pt x="43" y="1"/>
                  </a:lnTo>
                  <a:lnTo>
                    <a:pt x="44" y="3"/>
                  </a:lnTo>
                  <a:lnTo>
                    <a:pt x="43" y="4"/>
                  </a:ln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lnTo>
                    <a:pt x="44" y="10"/>
                  </a:ln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5" y="11"/>
                  </a:cubicBezTo>
                  <a:lnTo>
                    <a:pt x="46" y="11"/>
                  </a:lnTo>
                  <a:lnTo>
                    <a:pt x="48" y="17"/>
                  </a:lnTo>
                  <a:lnTo>
                    <a:pt x="45" y="18"/>
                  </a:lnTo>
                  <a:lnTo>
                    <a:pt x="44" y="17"/>
                  </a:ln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5"/>
                    <a:pt x="44" y="15"/>
                  </a:cubicBezTo>
                  <a:cubicBezTo>
                    <a:pt x="43" y="15"/>
                    <a:pt x="43" y="15"/>
                    <a:pt x="42" y="15"/>
                  </a:cubicBezTo>
                  <a:lnTo>
                    <a:pt x="28" y="19"/>
                  </a:lnTo>
                  <a:lnTo>
                    <a:pt x="27" y="16"/>
                  </a:lnTo>
                  <a:lnTo>
                    <a:pt x="28" y="16"/>
                  </a:ln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5"/>
                  </a:cubicBezTo>
                  <a:lnTo>
                    <a:pt x="27" y="9"/>
                  </a:lnTo>
                  <a:cubicBezTo>
                    <a:pt x="27" y="8"/>
                    <a:pt x="27" y="8"/>
                    <a:pt x="27" y="8"/>
                  </a:cubicBezTo>
                  <a:cubicBezTo>
                    <a:pt x="27" y="8"/>
                    <a:pt x="26" y="8"/>
                    <a:pt x="26" y="8"/>
                  </a:cubicBezTo>
                  <a:lnTo>
                    <a:pt x="25" y="8"/>
                  </a:lnTo>
                  <a:lnTo>
                    <a:pt x="25" y="6"/>
                  </a:lnTo>
                  <a:lnTo>
                    <a:pt x="33" y="3"/>
                  </a:lnTo>
                  <a:close/>
                  <a:moveTo>
                    <a:pt x="61" y="0"/>
                  </a:moveTo>
                  <a:lnTo>
                    <a:pt x="61" y="3"/>
                  </a:lnTo>
                  <a:cubicBezTo>
                    <a:pt x="61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4"/>
                  </a:cubicBezTo>
                  <a:lnTo>
                    <a:pt x="62" y="6"/>
                  </a:lnTo>
                  <a:lnTo>
                    <a:pt x="63" y="4"/>
                  </a:ln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lnTo>
                    <a:pt x="63" y="0"/>
                  </a:lnTo>
                  <a:lnTo>
                    <a:pt x="70" y="0"/>
                  </a:lnTo>
                  <a:lnTo>
                    <a:pt x="70" y="3"/>
                  </a:lnTo>
                  <a:lnTo>
                    <a:pt x="69" y="3"/>
                  </a:lnTo>
                  <a:cubicBezTo>
                    <a:pt x="69" y="3"/>
                    <a:pt x="68" y="3"/>
                    <a:pt x="68" y="3"/>
                  </a:cubicBezTo>
                  <a:cubicBezTo>
                    <a:pt x="68" y="3"/>
                    <a:pt x="68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lnTo>
                    <a:pt x="65" y="8"/>
                  </a:lnTo>
                  <a:cubicBezTo>
                    <a:pt x="65" y="9"/>
                    <a:pt x="64" y="11"/>
                    <a:pt x="64" y="11"/>
                  </a:cubicBezTo>
                  <a:cubicBezTo>
                    <a:pt x="63" y="12"/>
                    <a:pt x="62" y="13"/>
                    <a:pt x="62" y="13"/>
                  </a:cubicBezTo>
                  <a:cubicBezTo>
                    <a:pt x="61" y="14"/>
                    <a:pt x="61" y="14"/>
                    <a:pt x="60" y="14"/>
                  </a:cubicBezTo>
                  <a:cubicBezTo>
                    <a:pt x="59" y="14"/>
                    <a:pt x="58" y="14"/>
                    <a:pt x="58" y="14"/>
                  </a:cubicBezTo>
                  <a:cubicBezTo>
                    <a:pt x="57" y="14"/>
                    <a:pt x="57" y="14"/>
                    <a:pt x="56" y="14"/>
                  </a:cubicBezTo>
                  <a:cubicBezTo>
                    <a:pt x="56" y="14"/>
                    <a:pt x="55" y="14"/>
                    <a:pt x="54" y="14"/>
                  </a:cubicBezTo>
                  <a:lnTo>
                    <a:pt x="54" y="10"/>
                  </a:lnTo>
                  <a:cubicBezTo>
                    <a:pt x="55" y="10"/>
                    <a:pt x="55" y="10"/>
                    <a:pt x="56" y="10"/>
                  </a:cubicBezTo>
                  <a:cubicBezTo>
                    <a:pt x="56" y="10"/>
                    <a:pt x="57" y="10"/>
                    <a:pt x="57" y="10"/>
                  </a:cubicBezTo>
                  <a:cubicBezTo>
                    <a:pt x="57" y="10"/>
                    <a:pt x="57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lnTo>
                    <a:pt x="54" y="4"/>
                  </a:lnTo>
                  <a:cubicBezTo>
                    <a:pt x="54" y="4"/>
                    <a:pt x="54" y="3"/>
                    <a:pt x="54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2"/>
                  </a:cubicBezTo>
                  <a:cubicBezTo>
                    <a:pt x="52" y="2"/>
                    <a:pt x="52" y="2"/>
                    <a:pt x="52" y="2"/>
                  </a:cubicBezTo>
                  <a:lnTo>
                    <a:pt x="51" y="2"/>
                  </a:lnTo>
                  <a:lnTo>
                    <a:pt x="52" y="0"/>
                  </a:lnTo>
                  <a:lnTo>
                    <a:pt x="61" y="0"/>
                  </a:lnTo>
                  <a:close/>
                  <a:moveTo>
                    <a:pt x="86" y="7"/>
                  </a:moveTo>
                  <a:lnTo>
                    <a:pt x="85" y="7"/>
                  </a:lnTo>
                  <a:cubicBezTo>
                    <a:pt x="85" y="7"/>
                    <a:pt x="85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lnTo>
                    <a:pt x="84" y="9"/>
                  </a:ln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5" y="9"/>
                    <a:pt x="85" y="9"/>
                  </a:cubicBezTo>
                  <a:cubicBezTo>
                    <a:pt x="85" y="9"/>
                    <a:pt x="85" y="9"/>
                    <a:pt x="85" y="8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8"/>
                    <a:pt x="86" y="8"/>
                    <a:pt x="86" y="7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7" y="7"/>
                    <a:pt x="87" y="7"/>
                    <a:pt x="87" y="6"/>
                  </a:cubicBezTo>
                  <a:cubicBezTo>
                    <a:pt x="88" y="6"/>
                    <a:pt x="88" y="6"/>
                    <a:pt x="89" y="5"/>
                  </a:cubicBezTo>
                  <a:cubicBezTo>
                    <a:pt x="90" y="5"/>
                    <a:pt x="91" y="5"/>
                    <a:pt x="92" y="6"/>
                  </a:cubicBezTo>
                  <a:cubicBezTo>
                    <a:pt x="92" y="6"/>
                    <a:pt x="92" y="6"/>
                    <a:pt x="93" y="6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7"/>
                    <a:pt x="94" y="7"/>
                  </a:cubicBezTo>
                  <a:lnTo>
                    <a:pt x="93" y="10"/>
                  </a:ln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2" y="10"/>
                    <a:pt x="92" y="10"/>
                  </a:cubicBezTo>
                  <a:cubicBezTo>
                    <a:pt x="92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89" y="11"/>
                    <a:pt x="88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8" y="12"/>
                    <a:pt x="89" y="12"/>
                    <a:pt x="89" y="13"/>
                  </a:cubicBezTo>
                  <a:cubicBezTo>
                    <a:pt x="90" y="13"/>
                    <a:pt x="90" y="14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6"/>
                  </a:cubicBezTo>
                  <a:cubicBezTo>
                    <a:pt x="90" y="16"/>
                    <a:pt x="90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2" y="16"/>
                  </a:cubicBezTo>
                  <a:lnTo>
                    <a:pt x="90" y="20"/>
                  </a:ln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9" y="20"/>
                    <a:pt x="89" y="20"/>
                    <a:pt x="88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7" y="19"/>
                    <a:pt x="86" y="19"/>
                    <a:pt x="85" y="18"/>
                  </a:cubicBezTo>
                  <a:cubicBezTo>
                    <a:pt x="85" y="18"/>
                    <a:pt x="84" y="17"/>
                    <a:pt x="84" y="1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4"/>
                    <a:pt x="84" y="14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2"/>
                    <a:pt x="84" y="12"/>
                  </a:cubicBezTo>
                  <a:cubicBezTo>
                    <a:pt x="83" y="12"/>
                    <a:pt x="83" y="12"/>
                    <a:pt x="83" y="12"/>
                  </a:cubicBezTo>
                  <a:lnTo>
                    <a:pt x="82" y="14"/>
                  </a:ln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2" y="15"/>
                    <a:pt x="83" y="15"/>
                  </a:cubicBezTo>
                  <a:lnTo>
                    <a:pt x="82" y="18"/>
                  </a:lnTo>
                  <a:lnTo>
                    <a:pt x="74" y="15"/>
                  </a:lnTo>
                  <a:lnTo>
                    <a:pt x="75" y="12"/>
                  </a:ln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7" y="12"/>
                  </a:cubicBezTo>
                  <a:lnTo>
                    <a:pt x="79" y="5"/>
                  </a:ln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8" y="4"/>
                    <a:pt x="78" y="4"/>
                  </a:cubicBezTo>
                  <a:lnTo>
                    <a:pt x="77" y="4"/>
                  </a:lnTo>
                  <a:lnTo>
                    <a:pt x="78" y="1"/>
                  </a:lnTo>
                  <a:lnTo>
                    <a:pt x="87" y="4"/>
                  </a:lnTo>
                  <a:lnTo>
                    <a:pt x="86" y="7"/>
                  </a:lnTo>
                  <a:close/>
                  <a:moveTo>
                    <a:pt x="112" y="28"/>
                  </a:moveTo>
                  <a:cubicBezTo>
                    <a:pt x="111" y="29"/>
                    <a:pt x="110" y="30"/>
                    <a:pt x="108" y="30"/>
                  </a:cubicBezTo>
                  <a:cubicBezTo>
                    <a:pt x="106" y="30"/>
                    <a:pt x="104" y="29"/>
                    <a:pt x="102" y="2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27"/>
                    <a:pt x="100" y="26"/>
                    <a:pt x="100" y="26"/>
                  </a:cubicBezTo>
                  <a:cubicBezTo>
                    <a:pt x="99" y="25"/>
                    <a:pt x="99" y="25"/>
                    <a:pt x="98" y="24"/>
                  </a:cubicBezTo>
                  <a:cubicBezTo>
                    <a:pt x="98" y="23"/>
                    <a:pt x="97" y="22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0"/>
                    <a:pt x="97" y="20"/>
                    <a:pt x="97" y="19"/>
                  </a:cubicBezTo>
                  <a:cubicBezTo>
                    <a:pt x="98" y="18"/>
                    <a:pt x="98" y="17"/>
                    <a:pt x="99" y="16"/>
                  </a:cubicBezTo>
                  <a:cubicBezTo>
                    <a:pt x="99" y="16"/>
                    <a:pt x="99" y="15"/>
                    <a:pt x="100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4" y="13"/>
                    <a:pt x="105" y="13"/>
                    <a:pt x="105" y="14"/>
                  </a:cubicBezTo>
                  <a:cubicBezTo>
                    <a:pt x="106" y="14"/>
                    <a:pt x="107" y="14"/>
                    <a:pt x="108" y="14"/>
                  </a:cubicBezTo>
                  <a:cubicBezTo>
                    <a:pt x="108" y="14"/>
                    <a:pt x="109" y="15"/>
                    <a:pt x="109" y="15"/>
                  </a:cubicBezTo>
                  <a:cubicBezTo>
                    <a:pt x="109" y="15"/>
                    <a:pt x="110" y="15"/>
                    <a:pt x="110" y="15"/>
                  </a:cubicBezTo>
                  <a:cubicBezTo>
                    <a:pt x="112" y="17"/>
                    <a:pt x="113" y="18"/>
                    <a:pt x="114" y="20"/>
                  </a:cubicBezTo>
                  <a:cubicBezTo>
                    <a:pt x="115" y="22"/>
                    <a:pt x="115" y="24"/>
                    <a:pt x="114" y="25"/>
                  </a:cubicBezTo>
                  <a:lnTo>
                    <a:pt x="109" y="21"/>
                  </a:lnTo>
                  <a:cubicBezTo>
                    <a:pt x="109" y="21"/>
                    <a:pt x="109" y="20"/>
                    <a:pt x="109" y="20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6" y="18"/>
                    <a:pt x="105" y="19"/>
                    <a:pt x="105" y="20"/>
                  </a:cubicBezTo>
                  <a:lnTo>
                    <a:pt x="104" y="21"/>
                  </a:lnTo>
                  <a:cubicBezTo>
                    <a:pt x="103" y="22"/>
                    <a:pt x="103" y="22"/>
                    <a:pt x="103" y="23"/>
                  </a:cubicBezTo>
                  <a:cubicBezTo>
                    <a:pt x="103" y="24"/>
                    <a:pt x="103" y="24"/>
                    <a:pt x="104" y="25"/>
                  </a:cubicBezTo>
                  <a:cubicBezTo>
                    <a:pt x="104" y="25"/>
                    <a:pt x="105" y="25"/>
                    <a:pt x="105" y="25"/>
                  </a:cubicBezTo>
                  <a:cubicBezTo>
                    <a:pt x="106" y="25"/>
                    <a:pt x="106" y="25"/>
                    <a:pt x="107" y="24"/>
                  </a:cubicBezTo>
                  <a:lnTo>
                    <a:pt x="112" y="2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59" name="Picture 49" descr="original_metal_w"/>
            <p:cNvPicPr>
              <a:picLocks noChangeAspect="1" noChangeArrowheads="1" noCrop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50010" y="193774"/>
              <a:ext cx="374664" cy="2617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0" name="AutoShape 50"/>
            <p:cNvSpPr>
              <a:spLocks noChangeArrowheads="1"/>
            </p:cNvSpPr>
            <p:nvPr/>
          </p:nvSpPr>
          <p:spPr bwMode="auto">
            <a:xfrm>
              <a:off x="9677610" y="119459"/>
              <a:ext cx="523868" cy="40849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1 h 21600"/>
                <a:gd name="T26" fmla="*/ 18437 w 21600"/>
                <a:gd name="T27" fmla="*/ 1843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0000FF">
                <a:alpha val="7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lIns="101780" tIns="50892" rIns="101780" bIns="50892" anchor="ctr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61" name="Group 51"/>
            <p:cNvGrpSpPr>
              <a:grpSpLocks/>
            </p:cNvGrpSpPr>
            <p:nvPr/>
          </p:nvGrpSpPr>
          <p:grpSpPr bwMode="auto">
            <a:xfrm>
              <a:off x="9857371" y="76763"/>
              <a:ext cx="161042" cy="177940"/>
              <a:chOff x="3374" y="926"/>
              <a:chExt cx="585" cy="771"/>
            </a:xfrm>
          </p:grpSpPr>
          <p:sp>
            <p:nvSpPr>
              <p:cNvPr id="69" name="Freeform 52"/>
              <p:cNvSpPr>
                <a:spLocks/>
              </p:cNvSpPr>
              <p:nvPr/>
            </p:nvSpPr>
            <p:spPr bwMode="auto">
              <a:xfrm>
                <a:off x="3511" y="1317"/>
                <a:ext cx="313" cy="379"/>
              </a:xfrm>
              <a:custGeom>
                <a:avLst/>
                <a:gdLst>
                  <a:gd name="T0" fmla="*/ 2147483647 w 27"/>
                  <a:gd name="T1" fmla="*/ 0 h 33"/>
                  <a:gd name="T2" fmla="*/ 2147483647 w 27"/>
                  <a:gd name="T3" fmla="*/ 0 h 33"/>
                  <a:gd name="T4" fmla="*/ 2147483647 w 27"/>
                  <a:gd name="T5" fmla="*/ 2147483647 h 33"/>
                  <a:gd name="T6" fmla="*/ 2147483647 w 27"/>
                  <a:gd name="T7" fmla="*/ 2147483647 h 33"/>
                  <a:gd name="T8" fmla="*/ 2147483647 w 27"/>
                  <a:gd name="T9" fmla="*/ 2147483647 h 33"/>
                  <a:gd name="T10" fmla="*/ 2147483647 w 27"/>
                  <a:gd name="T11" fmla="*/ 2147483647 h 33"/>
                  <a:gd name="T12" fmla="*/ 2147483647 w 27"/>
                  <a:gd name="T13" fmla="*/ 2147483647 h 33"/>
                  <a:gd name="T14" fmla="*/ 2147483647 w 27"/>
                  <a:gd name="T15" fmla="*/ 2147483647 h 33"/>
                  <a:gd name="T16" fmla="*/ 2147483647 w 27"/>
                  <a:gd name="T17" fmla="*/ 2147483647 h 33"/>
                  <a:gd name="T18" fmla="*/ 2147483647 w 27"/>
                  <a:gd name="T19" fmla="*/ 2147483647 h 33"/>
                  <a:gd name="T20" fmla="*/ 2147483647 w 27"/>
                  <a:gd name="T21" fmla="*/ 2147483647 h 33"/>
                  <a:gd name="T22" fmla="*/ 2147483647 w 27"/>
                  <a:gd name="T23" fmla="*/ 2147483647 h 33"/>
                  <a:gd name="T24" fmla="*/ 2147483647 w 27"/>
                  <a:gd name="T25" fmla="*/ 2147483647 h 33"/>
                  <a:gd name="T26" fmla="*/ 2147483647 w 27"/>
                  <a:gd name="T27" fmla="*/ 2147483647 h 33"/>
                  <a:gd name="T28" fmla="*/ 2147483647 w 27"/>
                  <a:gd name="T29" fmla="*/ 2147483647 h 33"/>
                  <a:gd name="T30" fmla="*/ 2147483647 w 27"/>
                  <a:gd name="T31" fmla="*/ 2147483647 h 33"/>
                  <a:gd name="T32" fmla="*/ 2147483647 w 27"/>
                  <a:gd name="T33" fmla="*/ 2147483647 h 33"/>
                  <a:gd name="T34" fmla="*/ 2147483647 w 27"/>
                  <a:gd name="T35" fmla="*/ 2147483647 h 33"/>
                  <a:gd name="T36" fmla="*/ 2147483647 w 27"/>
                  <a:gd name="T37" fmla="*/ 2147483647 h 33"/>
                  <a:gd name="T38" fmla="*/ 2147483647 w 27"/>
                  <a:gd name="T39" fmla="*/ 2147483647 h 33"/>
                  <a:gd name="T40" fmla="*/ 2147483647 w 27"/>
                  <a:gd name="T41" fmla="*/ 2147483647 h 33"/>
                  <a:gd name="T42" fmla="*/ 2147483647 w 27"/>
                  <a:gd name="T43" fmla="*/ 2147483647 h 33"/>
                  <a:gd name="T44" fmla="*/ 2147483647 w 27"/>
                  <a:gd name="T45" fmla="*/ 2147483647 h 33"/>
                  <a:gd name="T46" fmla="*/ 2147483647 w 27"/>
                  <a:gd name="T47" fmla="*/ 2147483647 h 33"/>
                  <a:gd name="T48" fmla="*/ 2147483647 w 27"/>
                  <a:gd name="T49" fmla="*/ 2147483647 h 33"/>
                  <a:gd name="T50" fmla="*/ 2147483647 w 27"/>
                  <a:gd name="T51" fmla="*/ 2147483647 h 33"/>
                  <a:gd name="T52" fmla="*/ 0 w 27"/>
                  <a:gd name="T53" fmla="*/ 2147483647 h 33"/>
                  <a:gd name="T54" fmla="*/ 2147483647 w 27"/>
                  <a:gd name="T55" fmla="*/ 2147483647 h 33"/>
                  <a:gd name="T56" fmla="*/ 0 w 27"/>
                  <a:gd name="T57" fmla="*/ 2147483647 h 33"/>
                  <a:gd name="T58" fmla="*/ 2147483647 w 27"/>
                  <a:gd name="T59" fmla="*/ 2147483647 h 33"/>
                  <a:gd name="T60" fmla="*/ 2147483647 w 27"/>
                  <a:gd name="T61" fmla="*/ 2147483647 h 33"/>
                  <a:gd name="T62" fmla="*/ 2147483647 w 27"/>
                  <a:gd name="T63" fmla="*/ 0 h 33"/>
                  <a:gd name="T64" fmla="*/ 2147483647 w 27"/>
                  <a:gd name="T65" fmla="*/ 0 h 33"/>
                  <a:gd name="T66" fmla="*/ 2147483647 w 27"/>
                  <a:gd name="T67" fmla="*/ 0 h 3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7"/>
                  <a:gd name="T103" fmla="*/ 0 h 33"/>
                  <a:gd name="T104" fmla="*/ 27 w 27"/>
                  <a:gd name="T105" fmla="*/ 33 h 3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7" h="33">
                    <a:moveTo>
                      <a:pt x="14" y="0"/>
                    </a:moveTo>
                    <a:lnTo>
                      <a:pt x="14" y="0"/>
                    </a:lnTo>
                    <a:lnTo>
                      <a:pt x="21" y="6"/>
                    </a:lnTo>
                    <a:cubicBezTo>
                      <a:pt x="22" y="8"/>
                      <a:pt x="22" y="9"/>
                      <a:pt x="21" y="10"/>
                    </a:cubicBezTo>
                    <a:cubicBezTo>
                      <a:pt x="24" y="10"/>
                      <a:pt x="27" y="11"/>
                      <a:pt x="27" y="14"/>
                    </a:cubicBezTo>
                    <a:lnTo>
                      <a:pt x="26" y="14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6" y="17"/>
                    </a:lnTo>
                    <a:cubicBezTo>
                      <a:pt x="25" y="17"/>
                      <a:pt x="24" y="17"/>
                      <a:pt x="24" y="16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2" y="16"/>
                      <a:pt x="21" y="15"/>
                      <a:pt x="19" y="15"/>
                    </a:cubicBezTo>
                    <a:cubicBezTo>
                      <a:pt x="17" y="16"/>
                      <a:pt x="16" y="16"/>
                      <a:pt x="16" y="14"/>
                    </a:cubicBezTo>
                    <a:lnTo>
                      <a:pt x="16" y="21"/>
                    </a:lnTo>
                    <a:cubicBezTo>
                      <a:pt x="18" y="28"/>
                      <a:pt x="16" y="31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1" y="31"/>
                      <a:pt x="9" y="28"/>
                      <a:pt x="11" y="21"/>
                    </a:cubicBezTo>
                    <a:lnTo>
                      <a:pt x="11" y="14"/>
                    </a:lnTo>
                    <a:cubicBezTo>
                      <a:pt x="11" y="16"/>
                      <a:pt x="10" y="16"/>
                      <a:pt x="8" y="15"/>
                    </a:cubicBezTo>
                    <a:cubicBezTo>
                      <a:pt x="6" y="15"/>
                      <a:pt x="5" y="16"/>
                      <a:pt x="5" y="18"/>
                    </a:cubicBezTo>
                    <a:cubicBezTo>
                      <a:pt x="4" y="18"/>
                      <a:pt x="4" y="17"/>
                      <a:pt x="3" y="16"/>
                    </a:cubicBezTo>
                    <a:cubicBezTo>
                      <a:pt x="3" y="17"/>
                      <a:pt x="2" y="17"/>
                      <a:pt x="1" y="17"/>
                    </a:cubicBezTo>
                    <a:lnTo>
                      <a:pt x="2" y="16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0" y="14"/>
                    </a:lnTo>
                    <a:cubicBezTo>
                      <a:pt x="0" y="11"/>
                      <a:pt x="3" y="10"/>
                      <a:pt x="6" y="10"/>
                    </a:cubicBezTo>
                    <a:cubicBezTo>
                      <a:pt x="5" y="9"/>
                      <a:pt x="5" y="8"/>
                      <a:pt x="6" y="6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0" name="Freeform 53"/>
              <p:cNvSpPr>
                <a:spLocks/>
              </p:cNvSpPr>
              <p:nvPr/>
            </p:nvSpPr>
            <p:spPr bwMode="auto">
              <a:xfrm>
                <a:off x="3569" y="1226"/>
                <a:ext cx="198" cy="92"/>
              </a:xfrm>
              <a:custGeom>
                <a:avLst/>
                <a:gdLst>
                  <a:gd name="T0" fmla="*/ 0 w 17"/>
                  <a:gd name="T1" fmla="*/ 2147483647 h 8"/>
                  <a:gd name="T2" fmla="*/ 2147483647 w 17"/>
                  <a:gd name="T3" fmla="*/ 2147483647 h 8"/>
                  <a:gd name="T4" fmla="*/ 2147483647 w 17"/>
                  <a:gd name="T5" fmla="*/ 0 h 8"/>
                  <a:gd name="T6" fmla="*/ 2147483647 w 17"/>
                  <a:gd name="T7" fmla="*/ 0 h 8"/>
                  <a:gd name="T8" fmla="*/ 2147483647 w 17"/>
                  <a:gd name="T9" fmla="*/ 0 h 8"/>
                  <a:gd name="T10" fmla="*/ 2147483647 w 17"/>
                  <a:gd name="T11" fmla="*/ 2147483647 h 8"/>
                  <a:gd name="T12" fmla="*/ 2147483647 w 17"/>
                  <a:gd name="T13" fmla="*/ 2147483647 h 8"/>
                  <a:gd name="T14" fmla="*/ 2147483647 w 17"/>
                  <a:gd name="T15" fmla="*/ 2147483647 h 8"/>
                  <a:gd name="T16" fmla="*/ 2147483647 w 17"/>
                  <a:gd name="T17" fmla="*/ 2147483647 h 8"/>
                  <a:gd name="T18" fmla="*/ 2147483647 w 17"/>
                  <a:gd name="T19" fmla="*/ 2147483647 h 8"/>
                  <a:gd name="T20" fmla="*/ 2147483647 w 17"/>
                  <a:gd name="T21" fmla="*/ 2147483647 h 8"/>
                  <a:gd name="T22" fmla="*/ 2147483647 w 17"/>
                  <a:gd name="T23" fmla="*/ 2147483647 h 8"/>
                  <a:gd name="T24" fmla="*/ 2147483647 w 17"/>
                  <a:gd name="T25" fmla="*/ 2147483647 h 8"/>
                  <a:gd name="T26" fmla="*/ 2147483647 w 17"/>
                  <a:gd name="T27" fmla="*/ 2147483647 h 8"/>
                  <a:gd name="T28" fmla="*/ 2147483647 w 17"/>
                  <a:gd name="T29" fmla="*/ 2147483647 h 8"/>
                  <a:gd name="T30" fmla="*/ 2147483647 w 17"/>
                  <a:gd name="T31" fmla="*/ 2147483647 h 8"/>
                  <a:gd name="T32" fmla="*/ 2147483647 w 17"/>
                  <a:gd name="T33" fmla="*/ 2147483647 h 8"/>
                  <a:gd name="T34" fmla="*/ 2147483647 w 17"/>
                  <a:gd name="T35" fmla="*/ 2147483647 h 8"/>
                  <a:gd name="T36" fmla="*/ 2147483647 w 17"/>
                  <a:gd name="T37" fmla="*/ 2147483647 h 8"/>
                  <a:gd name="T38" fmla="*/ 2147483647 w 17"/>
                  <a:gd name="T39" fmla="*/ 2147483647 h 8"/>
                  <a:gd name="T40" fmla="*/ 2147483647 w 17"/>
                  <a:gd name="T41" fmla="*/ 2147483647 h 8"/>
                  <a:gd name="T42" fmla="*/ 2147483647 w 17"/>
                  <a:gd name="T43" fmla="*/ 2147483647 h 8"/>
                  <a:gd name="T44" fmla="*/ 2147483647 w 17"/>
                  <a:gd name="T45" fmla="*/ 2147483647 h 8"/>
                  <a:gd name="T46" fmla="*/ 2147483647 w 17"/>
                  <a:gd name="T47" fmla="*/ 2147483647 h 8"/>
                  <a:gd name="T48" fmla="*/ 0 w 17"/>
                  <a:gd name="T49" fmla="*/ 2147483647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"/>
                  <a:gd name="T76" fmla="*/ 0 h 8"/>
                  <a:gd name="T77" fmla="*/ 17 w 17"/>
                  <a:gd name="T78" fmla="*/ 8 h 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" h="8">
                    <a:moveTo>
                      <a:pt x="0" y="3"/>
                    </a:moveTo>
                    <a:cubicBezTo>
                      <a:pt x="2" y="3"/>
                      <a:pt x="3" y="3"/>
                      <a:pt x="2" y="1"/>
                    </a:cubicBezTo>
                    <a:lnTo>
                      <a:pt x="8" y="0"/>
                    </a:lnTo>
                    <a:lnTo>
                      <a:pt x="15" y="1"/>
                    </a:lnTo>
                    <a:cubicBezTo>
                      <a:pt x="14" y="3"/>
                      <a:pt x="15" y="3"/>
                      <a:pt x="17" y="3"/>
                    </a:cubicBezTo>
                    <a:cubicBezTo>
                      <a:pt x="16" y="4"/>
                      <a:pt x="15" y="5"/>
                      <a:pt x="14" y="4"/>
                    </a:cubicBezTo>
                    <a:cubicBezTo>
                      <a:pt x="14" y="5"/>
                      <a:pt x="14" y="6"/>
                      <a:pt x="15" y="7"/>
                    </a:cubicBezTo>
                    <a:cubicBezTo>
                      <a:pt x="14" y="6"/>
                      <a:pt x="13" y="6"/>
                      <a:pt x="13" y="5"/>
                    </a:cubicBezTo>
                    <a:lnTo>
                      <a:pt x="13" y="8"/>
                    </a:lnTo>
                    <a:cubicBezTo>
                      <a:pt x="12" y="7"/>
                      <a:pt x="12" y="6"/>
                      <a:pt x="11" y="5"/>
                    </a:cubicBezTo>
                    <a:lnTo>
                      <a:pt x="11" y="8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6" y="8"/>
                    </a:lnTo>
                    <a:lnTo>
                      <a:pt x="6" y="5"/>
                    </a:lnTo>
                    <a:cubicBezTo>
                      <a:pt x="5" y="6"/>
                      <a:pt x="5" y="7"/>
                      <a:pt x="4" y="8"/>
                    </a:cubicBezTo>
                    <a:lnTo>
                      <a:pt x="4" y="5"/>
                    </a:lnTo>
                    <a:cubicBezTo>
                      <a:pt x="4" y="6"/>
                      <a:pt x="3" y="6"/>
                      <a:pt x="2" y="7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1" name="Freeform 54"/>
              <p:cNvSpPr>
                <a:spLocks/>
              </p:cNvSpPr>
              <p:nvPr/>
            </p:nvSpPr>
            <p:spPr bwMode="auto">
              <a:xfrm>
                <a:off x="3569" y="1180"/>
                <a:ext cx="198" cy="103"/>
              </a:xfrm>
              <a:custGeom>
                <a:avLst/>
                <a:gdLst>
                  <a:gd name="T0" fmla="*/ 2147483647 w 17"/>
                  <a:gd name="T1" fmla="*/ 2147483647 h 9"/>
                  <a:gd name="T2" fmla="*/ 2147483647 w 17"/>
                  <a:gd name="T3" fmla="*/ 0 h 9"/>
                  <a:gd name="T4" fmla="*/ 2147483647 w 17"/>
                  <a:gd name="T5" fmla="*/ 0 h 9"/>
                  <a:gd name="T6" fmla="*/ 2147483647 w 17"/>
                  <a:gd name="T7" fmla="*/ 0 h 9"/>
                  <a:gd name="T8" fmla="*/ 2147483647 w 17"/>
                  <a:gd name="T9" fmla="*/ 0 h 9"/>
                  <a:gd name="T10" fmla="*/ 2147483647 w 17"/>
                  <a:gd name="T11" fmla="*/ 0 h 9"/>
                  <a:gd name="T12" fmla="*/ 2147483647 w 17"/>
                  <a:gd name="T13" fmla="*/ 2147483647 h 9"/>
                  <a:gd name="T14" fmla="*/ 0 w 17"/>
                  <a:gd name="T15" fmla="*/ 2147483647 h 9"/>
                  <a:gd name="T16" fmla="*/ 2147483647 w 17"/>
                  <a:gd name="T17" fmla="*/ 2147483647 h 9"/>
                  <a:gd name="T18" fmla="*/ 2147483647 w 17"/>
                  <a:gd name="T19" fmla="*/ 2147483647 h 9"/>
                  <a:gd name="T20" fmla="*/ 2147483647 w 17"/>
                  <a:gd name="T21" fmla="*/ 2147483647 h 9"/>
                  <a:gd name="T22" fmla="*/ 2147483647 w 17"/>
                  <a:gd name="T23" fmla="*/ 2147483647 h 9"/>
                  <a:gd name="T24" fmla="*/ 2147483647 w 17"/>
                  <a:gd name="T25" fmla="*/ 2147483647 h 9"/>
                  <a:gd name="T26" fmla="*/ 2147483647 w 17"/>
                  <a:gd name="T27" fmla="*/ 2147483647 h 9"/>
                  <a:gd name="T28" fmla="*/ 2147483647 w 17"/>
                  <a:gd name="T29" fmla="*/ 2147483647 h 9"/>
                  <a:gd name="T30" fmla="*/ 2147483647 w 17"/>
                  <a:gd name="T31" fmla="*/ 2147483647 h 9"/>
                  <a:gd name="T32" fmla="*/ 2147483647 w 17"/>
                  <a:gd name="T33" fmla="*/ 2147483647 h 9"/>
                  <a:gd name="T34" fmla="*/ 2147483647 w 17"/>
                  <a:gd name="T35" fmla="*/ 2147483647 h 9"/>
                  <a:gd name="T36" fmla="*/ 2147483647 w 17"/>
                  <a:gd name="T37" fmla="*/ 2147483647 h 9"/>
                  <a:gd name="T38" fmla="*/ 2147483647 w 17"/>
                  <a:gd name="T39" fmla="*/ 2147483647 h 9"/>
                  <a:gd name="T40" fmla="*/ 2147483647 w 17"/>
                  <a:gd name="T41" fmla="*/ 2147483647 h 9"/>
                  <a:gd name="T42" fmla="*/ 2147483647 w 17"/>
                  <a:gd name="T43" fmla="*/ 2147483647 h 9"/>
                  <a:gd name="T44" fmla="*/ 2147483647 w 17"/>
                  <a:gd name="T45" fmla="*/ 2147483647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7"/>
                  <a:gd name="T70" fmla="*/ 0 h 9"/>
                  <a:gd name="T71" fmla="*/ 17 w 17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7" h="9">
                    <a:moveTo>
                      <a:pt x="14" y="2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2"/>
                    </a:lnTo>
                    <a:cubicBezTo>
                      <a:pt x="4" y="4"/>
                      <a:pt x="3" y="5"/>
                      <a:pt x="0" y="6"/>
                    </a:cubicBezTo>
                    <a:cubicBezTo>
                      <a:pt x="1" y="7"/>
                      <a:pt x="2" y="7"/>
                      <a:pt x="4" y="6"/>
                    </a:cubicBezTo>
                    <a:lnTo>
                      <a:pt x="2" y="8"/>
                    </a:lnTo>
                    <a:cubicBezTo>
                      <a:pt x="4" y="8"/>
                      <a:pt x="5" y="7"/>
                      <a:pt x="6" y="5"/>
                    </a:cubicBezTo>
                    <a:lnTo>
                      <a:pt x="6" y="9"/>
                    </a:lnTo>
                    <a:cubicBezTo>
                      <a:pt x="7" y="8"/>
                      <a:pt x="8" y="6"/>
                      <a:pt x="7" y="4"/>
                    </a:cubicBezTo>
                    <a:lnTo>
                      <a:pt x="9" y="7"/>
                    </a:lnTo>
                    <a:lnTo>
                      <a:pt x="10" y="4"/>
                    </a:lnTo>
                    <a:cubicBezTo>
                      <a:pt x="9" y="6"/>
                      <a:pt x="10" y="8"/>
                      <a:pt x="11" y="9"/>
                    </a:cubicBezTo>
                    <a:lnTo>
                      <a:pt x="11" y="5"/>
                    </a:lnTo>
                    <a:cubicBezTo>
                      <a:pt x="12" y="7"/>
                      <a:pt x="13" y="8"/>
                      <a:pt x="15" y="8"/>
                    </a:cubicBezTo>
                    <a:lnTo>
                      <a:pt x="13" y="6"/>
                    </a:lnTo>
                    <a:cubicBezTo>
                      <a:pt x="15" y="7"/>
                      <a:pt x="16" y="7"/>
                      <a:pt x="17" y="6"/>
                    </a:cubicBezTo>
                    <a:cubicBezTo>
                      <a:pt x="14" y="5"/>
                      <a:pt x="13" y="4"/>
                      <a:pt x="1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2" name="Freeform 55"/>
              <p:cNvSpPr>
                <a:spLocks/>
              </p:cNvSpPr>
              <p:nvPr/>
            </p:nvSpPr>
            <p:spPr bwMode="auto">
              <a:xfrm>
                <a:off x="3559" y="1260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0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0" y="2"/>
                    </a:moveTo>
                    <a:lnTo>
                      <a:pt x="2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3" name="Freeform 56"/>
              <p:cNvSpPr>
                <a:spLocks/>
              </p:cNvSpPr>
              <p:nvPr/>
            </p:nvSpPr>
            <p:spPr bwMode="auto">
              <a:xfrm>
                <a:off x="3718" y="1260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0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5" y="2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4" name="Freeform 57"/>
              <p:cNvSpPr>
                <a:spLocks/>
              </p:cNvSpPr>
              <p:nvPr/>
            </p:nvSpPr>
            <p:spPr bwMode="auto">
              <a:xfrm>
                <a:off x="3544" y="1478"/>
                <a:ext cx="92" cy="149"/>
              </a:xfrm>
              <a:custGeom>
                <a:avLst/>
                <a:gdLst>
                  <a:gd name="T0" fmla="*/ 2147483647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2147483647 w 8"/>
                  <a:gd name="T11" fmla="*/ 0 h 13"/>
                  <a:gd name="T12" fmla="*/ 2147483647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8" y="4"/>
                    </a:moveTo>
                    <a:cubicBezTo>
                      <a:pt x="5" y="6"/>
                      <a:pt x="4" y="9"/>
                      <a:pt x="5" y="13"/>
                    </a:cubicBezTo>
                    <a:cubicBezTo>
                      <a:pt x="2" y="13"/>
                      <a:pt x="2" y="12"/>
                      <a:pt x="2" y="10"/>
                    </a:cubicBezTo>
                    <a:cubicBezTo>
                      <a:pt x="0" y="9"/>
                      <a:pt x="0" y="8"/>
                      <a:pt x="1" y="7"/>
                    </a:cubicBezTo>
                    <a:cubicBezTo>
                      <a:pt x="1" y="7"/>
                      <a:pt x="3" y="7"/>
                      <a:pt x="4" y="5"/>
                    </a:cubicBezTo>
                    <a:cubicBezTo>
                      <a:pt x="7" y="4"/>
                      <a:pt x="8" y="2"/>
                      <a:pt x="8" y="0"/>
                    </a:cubicBez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5" name="Freeform 58"/>
              <p:cNvSpPr>
                <a:spLocks/>
              </p:cNvSpPr>
              <p:nvPr/>
            </p:nvSpPr>
            <p:spPr bwMode="auto">
              <a:xfrm>
                <a:off x="3593" y="1524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0 w 4"/>
                  <a:gd name="T7" fmla="*/ 2147483647 h 13"/>
                  <a:gd name="T8" fmla="*/ 2147483647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4" y="13"/>
                    </a:moveTo>
                    <a:cubicBezTo>
                      <a:pt x="3" y="10"/>
                      <a:pt x="3" y="7"/>
                      <a:pt x="4" y="3"/>
                    </a:cubicBezTo>
                    <a:lnTo>
                      <a:pt x="4" y="0"/>
                    </a:lnTo>
                    <a:cubicBezTo>
                      <a:pt x="1" y="2"/>
                      <a:pt x="0" y="5"/>
                      <a:pt x="0" y="9"/>
                    </a:cubicBezTo>
                    <a:cubicBezTo>
                      <a:pt x="1" y="12"/>
                      <a:pt x="3" y="13"/>
                      <a:pt x="4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6" name="Freeform 59"/>
              <p:cNvSpPr>
                <a:spLocks/>
              </p:cNvSpPr>
              <p:nvPr/>
            </p:nvSpPr>
            <p:spPr bwMode="auto">
              <a:xfrm>
                <a:off x="3535" y="1432"/>
                <a:ext cx="67" cy="69"/>
              </a:xfrm>
              <a:custGeom>
                <a:avLst/>
                <a:gdLst>
                  <a:gd name="T0" fmla="*/ 0 w 6"/>
                  <a:gd name="T1" fmla="*/ 2147483647 h 6"/>
                  <a:gd name="T2" fmla="*/ 2147483647 w 6"/>
                  <a:gd name="T3" fmla="*/ 0 h 6"/>
                  <a:gd name="T4" fmla="*/ 0 60000 65536"/>
                  <a:gd name="T5" fmla="*/ 0 60000 6553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6">
                    <a:moveTo>
                      <a:pt x="0" y="6"/>
                    </a:moveTo>
                    <a:cubicBezTo>
                      <a:pt x="1" y="5"/>
                      <a:pt x="2" y="0"/>
                      <a:pt x="6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7" name="Freeform 60"/>
              <p:cNvSpPr>
                <a:spLocks/>
              </p:cNvSpPr>
              <p:nvPr/>
            </p:nvSpPr>
            <p:spPr bwMode="auto">
              <a:xfrm>
                <a:off x="3544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2147483647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2" y="8"/>
                    </a:moveTo>
                    <a:cubicBezTo>
                      <a:pt x="0" y="5"/>
                      <a:pt x="2" y="3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8" name="Freeform 61"/>
              <p:cNvSpPr>
                <a:spLocks/>
              </p:cNvSpPr>
              <p:nvPr/>
            </p:nvSpPr>
            <p:spPr bwMode="auto">
              <a:xfrm>
                <a:off x="3578" y="1432"/>
                <a:ext cx="58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0 h 5"/>
                  <a:gd name="T4" fmla="*/ 0 60000 65536"/>
                  <a:gd name="T5" fmla="*/ 0 60000 65536"/>
                  <a:gd name="T6" fmla="*/ 0 w 5"/>
                  <a:gd name="T7" fmla="*/ 0 h 5"/>
                  <a:gd name="T8" fmla="*/ 5 w 5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5">
                    <a:moveTo>
                      <a:pt x="1" y="5"/>
                    </a:moveTo>
                    <a:cubicBezTo>
                      <a:pt x="0" y="4"/>
                      <a:pt x="2" y="2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9" name="Freeform 62"/>
              <p:cNvSpPr>
                <a:spLocks/>
              </p:cNvSpPr>
              <p:nvPr/>
            </p:nvSpPr>
            <p:spPr bwMode="auto">
              <a:xfrm>
                <a:off x="3593" y="1467"/>
                <a:ext cx="43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0" y="2"/>
                    </a:moveTo>
                    <a:cubicBezTo>
                      <a:pt x="1" y="1"/>
                      <a:pt x="3" y="0"/>
                      <a:pt x="4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0" name="Freeform 63"/>
              <p:cNvSpPr>
                <a:spLocks/>
              </p:cNvSpPr>
              <p:nvPr/>
            </p:nvSpPr>
            <p:spPr bwMode="auto">
              <a:xfrm>
                <a:off x="3525" y="1444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0" y="3"/>
                    </a:moveTo>
                    <a:cubicBezTo>
                      <a:pt x="0" y="2"/>
                      <a:pt x="2" y="0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1" name="Freeform 64"/>
              <p:cNvSpPr>
                <a:spLocks/>
              </p:cNvSpPr>
              <p:nvPr/>
            </p:nvSpPr>
            <p:spPr bwMode="auto">
              <a:xfrm>
                <a:off x="3544" y="1432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0" y="6"/>
                    </a:moveTo>
                    <a:cubicBezTo>
                      <a:pt x="1" y="3"/>
                      <a:pt x="2" y="1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2" name="Freeform 65"/>
              <p:cNvSpPr>
                <a:spLocks/>
              </p:cNvSpPr>
              <p:nvPr/>
            </p:nvSpPr>
            <p:spPr bwMode="auto">
              <a:xfrm>
                <a:off x="3559" y="1513"/>
                <a:ext cx="77" cy="57"/>
              </a:xfrm>
              <a:custGeom>
                <a:avLst/>
                <a:gdLst>
                  <a:gd name="T0" fmla="*/ 0 w 7"/>
                  <a:gd name="T1" fmla="*/ 2147483647 h 5"/>
                  <a:gd name="T2" fmla="*/ 2147483647 w 7"/>
                  <a:gd name="T3" fmla="*/ 2147483647 h 5"/>
                  <a:gd name="T4" fmla="*/ 2147483647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0" y="5"/>
                    </a:moveTo>
                    <a:cubicBezTo>
                      <a:pt x="1" y="5"/>
                      <a:pt x="2" y="5"/>
                      <a:pt x="3" y="4"/>
                    </a:cubicBez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3" name="Freeform 66"/>
              <p:cNvSpPr>
                <a:spLocks/>
              </p:cNvSpPr>
              <p:nvPr/>
            </p:nvSpPr>
            <p:spPr bwMode="auto">
              <a:xfrm>
                <a:off x="3569" y="1559"/>
                <a:ext cx="24" cy="57"/>
              </a:xfrm>
              <a:custGeom>
                <a:avLst/>
                <a:gdLst>
                  <a:gd name="T0" fmla="*/ 2147483647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2" y="0"/>
                    </a:moveTo>
                    <a:cubicBezTo>
                      <a:pt x="1" y="2"/>
                      <a:pt x="0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4" name="Freeform 67"/>
              <p:cNvSpPr>
                <a:spLocks/>
              </p:cNvSpPr>
              <p:nvPr/>
            </p:nvSpPr>
            <p:spPr bwMode="auto">
              <a:xfrm>
                <a:off x="3602" y="1536"/>
                <a:ext cx="34" cy="115"/>
              </a:xfrm>
              <a:custGeom>
                <a:avLst/>
                <a:gdLst>
                  <a:gd name="T0" fmla="*/ 2147483647 w 3"/>
                  <a:gd name="T1" fmla="*/ 0 h 10"/>
                  <a:gd name="T2" fmla="*/ 2147483647 w 3"/>
                  <a:gd name="T3" fmla="*/ 2147483647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0"/>
                    </a:moveTo>
                    <a:cubicBezTo>
                      <a:pt x="0" y="2"/>
                      <a:pt x="0" y="6"/>
                      <a:pt x="1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Freeform 68"/>
              <p:cNvSpPr>
                <a:spLocks/>
              </p:cNvSpPr>
              <p:nvPr/>
            </p:nvSpPr>
            <p:spPr bwMode="auto">
              <a:xfrm>
                <a:off x="3602" y="1547"/>
                <a:ext cx="34" cy="115"/>
              </a:xfrm>
              <a:custGeom>
                <a:avLst/>
                <a:gdLst>
                  <a:gd name="T0" fmla="*/ 2147483647 w 3"/>
                  <a:gd name="T1" fmla="*/ 2147483647 h 10"/>
                  <a:gd name="T2" fmla="*/ 2147483647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10"/>
                    </a:moveTo>
                    <a:cubicBezTo>
                      <a:pt x="0" y="8"/>
                      <a:pt x="1" y="4"/>
                      <a:pt x="3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6" name="Freeform 69"/>
              <p:cNvSpPr>
                <a:spLocks/>
              </p:cNvSpPr>
              <p:nvPr/>
            </p:nvSpPr>
            <p:spPr bwMode="auto">
              <a:xfrm>
                <a:off x="3636" y="1559"/>
                <a:ext cx="34" cy="126"/>
              </a:xfrm>
              <a:custGeom>
                <a:avLst/>
                <a:gdLst>
                  <a:gd name="T0" fmla="*/ 2147483647 w 3"/>
                  <a:gd name="T1" fmla="*/ 0 h 11"/>
                  <a:gd name="T2" fmla="*/ 2147483647 w 3"/>
                  <a:gd name="T3" fmla="*/ 2147483647 h 11"/>
                  <a:gd name="T4" fmla="*/ 0 60000 65536"/>
                  <a:gd name="T5" fmla="*/ 0 60000 65536"/>
                  <a:gd name="T6" fmla="*/ 0 w 3"/>
                  <a:gd name="T7" fmla="*/ 0 h 11"/>
                  <a:gd name="T8" fmla="*/ 3 w 3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1">
                    <a:moveTo>
                      <a:pt x="3" y="0"/>
                    </a:moveTo>
                    <a:cubicBezTo>
                      <a:pt x="0" y="6"/>
                      <a:pt x="1" y="9"/>
                      <a:pt x="3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7" name="Freeform 70"/>
              <p:cNvSpPr>
                <a:spLocks/>
              </p:cNvSpPr>
              <p:nvPr/>
            </p:nvSpPr>
            <p:spPr bwMode="auto">
              <a:xfrm>
                <a:off x="3699" y="1478"/>
                <a:ext cx="92" cy="149"/>
              </a:xfrm>
              <a:custGeom>
                <a:avLst/>
                <a:gdLst>
                  <a:gd name="T0" fmla="*/ 0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0 w 8"/>
                  <a:gd name="T11" fmla="*/ 0 h 13"/>
                  <a:gd name="T12" fmla="*/ 0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0" y="4"/>
                    </a:moveTo>
                    <a:cubicBezTo>
                      <a:pt x="3" y="6"/>
                      <a:pt x="4" y="9"/>
                      <a:pt x="4" y="13"/>
                    </a:cubicBezTo>
                    <a:cubicBezTo>
                      <a:pt x="6" y="13"/>
                      <a:pt x="7" y="12"/>
                      <a:pt x="6" y="10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7" y="7"/>
                      <a:pt x="5" y="7"/>
                      <a:pt x="4" y="5"/>
                    </a:cubicBezTo>
                    <a:cubicBezTo>
                      <a:pt x="1" y="4"/>
                      <a:pt x="0" y="2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8" name="Freeform 71"/>
              <p:cNvSpPr>
                <a:spLocks/>
              </p:cNvSpPr>
              <p:nvPr/>
            </p:nvSpPr>
            <p:spPr bwMode="auto">
              <a:xfrm>
                <a:off x="3699" y="1524"/>
                <a:ext cx="43" cy="149"/>
              </a:xfrm>
              <a:custGeom>
                <a:avLst/>
                <a:gdLst>
                  <a:gd name="T0" fmla="*/ 0 w 4"/>
                  <a:gd name="T1" fmla="*/ 2147483647 h 13"/>
                  <a:gd name="T2" fmla="*/ 0 w 4"/>
                  <a:gd name="T3" fmla="*/ 2147483647 h 13"/>
                  <a:gd name="T4" fmla="*/ 0 w 4"/>
                  <a:gd name="T5" fmla="*/ 0 h 13"/>
                  <a:gd name="T6" fmla="*/ 2147483647 w 4"/>
                  <a:gd name="T7" fmla="*/ 2147483647 h 13"/>
                  <a:gd name="T8" fmla="*/ 0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0" y="13"/>
                    </a:moveTo>
                    <a:cubicBezTo>
                      <a:pt x="1" y="10"/>
                      <a:pt x="1" y="7"/>
                      <a:pt x="0" y="3"/>
                    </a:cubicBezTo>
                    <a:lnTo>
                      <a:pt x="0" y="0"/>
                    </a:lnTo>
                    <a:cubicBezTo>
                      <a:pt x="3" y="2"/>
                      <a:pt x="4" y="5"/>
                      <a:pt x="4" y="9"/>
                    </a:cubicBezTo>
                    <a:cubicBezTo>
                      <a:pt x="3" y="12"/>
                      <a:pt x="2" y="13"/>
                      <a:pt x="0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9" name="Freeform 72"/>
              <p:cNvSpPr>
                <a:spLocks/>
              </p:cNvSpPr>
              <p:nvPr/>
            </p:nvSpPr>
            <p:spPr bwMode="auto">
              <a:xfrm>
                <a:off x="3732" y="1432"/>
                <a:ext cx="77" cy="69"/>
              </a:xfrm>
              <a:custGeom>
                <a:avLst/>
                <a:gdLst>
                  <a:gd name="T0" fmla="*/ 2147483647 w 7"/>
                  <a:gd name="T1" fmla="*/ 2147483647 h 6"/>
                  <a:gd name="T2" fmla="*/ 0 w 7"/>
                  <a:gd name="T3" fmla="*/ 0 h 6"/>
                  <a:gd name="T4" fmla="*/ 0 60000 65536"/>
                  <a:gd name="T5" fmla="*/ 0 60000 65536"/>
                  <a:gd name="T6" fmla="*/ 0 w 7"/>
                  <a:gd name="T7" fmla="*/ 0 h 6"/>
                  <a:gd name="T8" fmla="*/ 7 w 7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" h="6">
                    <a:moveTo>
                      <a:pt x="7" y="6"/>
                    </a:moveTo>
                    <a:cubicBezTo>
                      <a:pt x="5" y="5"/>
                      <a:pt x="5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0" name="Freeform 73"/>
              <p:cNvSpPr>
                <a:spLocks/>
              </p:cNvSpPr>
              <p:nvPr/>
            </p:nvSpPr>
            <p:spPr bwMode="auto">
              <a:xfrm>
                <a:off x="3732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0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3" y="8"/>
                    </a:moveTo>
                    <a:cubicBezTo>
                      <a:pt x="5" y="5"/>
                      <a:pt x="3" y="3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1" name="Freeform 74"/>
              <p:cNvSpPr>
                <a:spLocks/>
              </p:cNvSpPr>
              <p:nvPr/>
            </p:nvSpPr>
            <p:spPr bwMode="auto">
              <a:xfrm>
                <a:off x="3703" y="1432"/>
                <a:ext cx="48" cy="57"/>
              </a:xfrm>
              <a:custGeom>
                <a:avLst/>
                <a:gdLst>
                  <a:gd name="T0" fmla="*/ 2147483647 w 4"/>
                  <a:gd name="T1" fmla="*/ 2147483647 h 5"/>
                  <a:gd name="T2" fmla="*/ 0 w 4"/>
                  <a:gd name="T3" fmla="*/ 0 h 5"/>
                  <a:gd name="T4" fmla="*/ 0 60000 65536"/>
                  <a:gd name="T5" fmla="*/ 0 60000 65536"/>
                  <a:gd name="T6" fmla="*/ 0 w 4"/>
                  <a:gd name="T7" fmla="*/ 0 h 5"/>
                  <a:gd name="T8" fmla="*/ 4 w 4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5">
                    <a:moveTo>
                      <a:pt x="4" y="5"/>
                    </a:moveTo>
                    <a:cubicBezTo>
                      <a:pt x="4" y="4"/>
                      <a:pt x="2" y="2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2" name="Freeform 75"/>
              <p:cNvSpPr>
                <a:spLocks/>
              </p:cNvSpPr>
              <p:nvPr/>
            </p:nvSpPr>
            <p:spPr bwMode="auto">
              <a:xfrm>
                <a:off x="3699" y="1467"/>
                <a:ext cx="43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3" name="Freeform 76"/>
              <p:cNvSpPr>
                <a:spLocks/>
              </p:cNvSpPr>
              <p:nvPr/>
            </p:nvSpPr>
            <p:spPr bwMode="auto">
              <a:xfrm>
                <a:off x="3752" y="1444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0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5" y="3"/>
                    </a:moveTo>
                    <a:cubicBezTo>
                      <a:pt x="5" y="2"/>
                      <a:pt x="3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4" name="Freeform 77"/>
              <p:cNvSpPr>
                <a:spLocks/>
              </p:cNvSpPr>
              <p:nvPr/>
            </p:nvSpPr>
            <p:spPr bwMode="auto">
              <a:xfrm>
                <a:off x="3732" y="1432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0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5" y="6"/>
                    </a:moveTo>
                    <a:cubicBezTo>
                      <a:pt x="4" y="3"/>
                      <a:pt x="3" y="1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5" name="Freeform 78"/>
              <p:cNvSpPr>
                <a:spLocks/>
              </p:cNvSpPr>
              <p:nvPr/>
            </p:nvSpPr>
            <p:spPr bwMode="auto">
              <a:xfrm>
                <a:off x="3699" y="1513"/>
                <a:ext cx="77" cy="57"/>
              </a:xfrm>
              <a:custGeom>
                <a:avLst/>
                <a:gdLst>
                  <a:gd name="T0" fmla="*/ 2147483647 w 7"/>
                  <a:gd name="T1" fmla="*/ 2147483647 h 5"/>
                  <a:gd name="T2" fmla="*/ 2147483647 w 7"/>
                  <a:gd name="T3" fmla="*/ 2147483647 h 5"/>
                  <a:gd name="T4" fmla="*/ 0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7" y="5"/>
                    </a:moveTo>
                    <a:cubicBezTo>
                      <a:pt x="6" y="5"/>
                      <a:pt x="5" y="5"/>
                      <a:pt x="4" y="4"/>
                    </a:cubicBez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6" name="Freeform 79"/>
              <p:cNvSpPr>
                <a:spLocks/>
              </p:cNvSpPr>
              <p:nvPr/>
            </p:nvSpPr>
            <p:spPr bwMode="auto">
              <a:xfrm>
                <a:off x="3742" y="1559"/>
                <a:ext cx="24" cy="57"/>
              </a:xfrm>
              <a:custGeom>
                <a:avLst/>
                <a:gdLst>
                  <a:gd name="T0" fmla="*/ 0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0" y="0"/>
                    </a:moveTo>
                    <a:cubicBezTo>
                      <a:pt x="1" y="2"/>
                      <a:pt x="2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7" name="Freeform 80"/>
              <p:cNvSpPr>
                <a:spLocks/>
              </p:cNvSpPr>
              <p:nvPr/>
            </p:nvSpPr>
            <p:spPr bwMode="auto">
              <a:xfrm>
                <a:off x="3699" y="1536"/>
                <a:ext cx="43" cy="115"/>
              </a:xfrm>
              <a:custGeom>
                <a:avLst/>
                <a:gdLst>
                  <a:gd name="T0" fmla="*/ 0 w 4"/>
                  <a:gd name="T1" fmla="*/ 0 h 10"/>
                  <a:gd name="T2" fmla="*/ 2147483647 w 4"/>
                  <a:gd name="T3" fmla="*/ 2147483647 h 10"/>
                  <a:gd name="T4" fmla="*/ 0 60000 65536"/>
                  <a:gd name="T5" fmla="*/ 0 60000 65536"/>
                  <a:gd name="T6" fmla="*/ 0 w 4"/>
                  <a:gd name="T7" fmla="*/ 0 h 10"/>
                  <a:gd name="T8" fmla="*/ 4 w 4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10">
                    <a:moveTo>
                      <a:pt x="0" y="0"/>
                    </a:moveTo>
                    <a:cubicBezTo>
                      <a:pt x="3" y="2"/>
                      <a:pt x="4" y="6"/>
                      <a:pt x="2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8" name="Freeform 81"/>
              <p:cNvSpPr>
                <a:spLocks/>
              </p:cNvSpPr>
              <p:nvPr/>
            </p:nvSpPr>
            <p:spPr bwMode="auto">
              <a:xfrm>
                <a:off x="3699" y="1547"/>
                <a:ext cx="34" cy="115"/>
              </a:xfrm>
              <a:custGeom>
                <a:avLst/>
                <a:gdLst>
                  <a:gd name="T0" fmla="*/ 0 w 3"/>
                  <a:gd name="T1" fmla="*/ 2147483647 h 10"/>
                  <a:gd name="T2" fmla="*/ 0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0" y="10"/>
                    </a:moveTo>
                    <a:cubicBezTo>
                      <a:pt x="3" y="8"/>
                      <a:pt x="2" y="4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9" name="Freeform 82"/>
              <p:cNvSpPr>
                <a:spLocks/>
              </p:cNvSpPr>
              <p:nvPr/>
            </p:nvSpPr>
            <p:spPr bwMode="auto">
              <a:xfrm>
                <a:off x="3670" y="1559"/>
                <a:ext cx="29" cy="126"/>
              </a:xfrm>
              <a:custGeom>
                <a:avLst/>
                <a:gdLst>
                  <a:gd name="T0" fmla="*/ 0 w 2"/>
                  <a:gd name="T1" fmla="*/ 0 h 11"/>
                  <a:gd name="T2" fmla="*/ 0 w 2"/>
                  <a:gd name="T3" fmla="*/ 2147483647 h 11"/>
                  <a:gd name="T4" fmla="*/ 0 60000 65536"/>
                  <a:gd name="T5" fmla="*/ 0 60000 65536"/>
                  <a:gd name="T6" fmla="*/ 0 w 2"/>
                  <a:gd name="T7" fmla="*/ 0 h 11"/>
                  <a:gd name="T8" fmla="*/ 2 w 2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11">
                    <a:moveTo>
                      <a:pt x="0" y="0"/>
                    </a:moveTo>
                    <a:cubicBezTo>
                      <a:pt x="2" y="6"/>
                      <a:pt x="1" y="9"/>
                      <a:pt x="0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0" name="Freeform 8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1" name="Freeform 8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2" name="Freeform 8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3" name="Freeform 8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4" name="Freeform 8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5" name="Freeform 8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6" name="Freeform 8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7" name="Freeform 9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8" name="Freeform 9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9" name="Freeform 9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0" name="Freeform 9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1" name="Freeform 9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2" name="Freeform 9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3" name="Freeform 9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4" name="Freeform 9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5" name="Freeform 9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6" name="Freeform 9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7" name="Freeform 10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8" name="Freeform 10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9" name="Freeform 10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0" name="Freeform 10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1" name="Freeform 10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2" name="Freeform 10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3" name="Freeform 106"/>
              <p:cNvSpPr>
                <a:spLocks/>
              </p:cNvSpPr>
              <p:nvPr/>
            </p:nvSpPr>
            <p:spPr bwMode="auto">
              <a:xfrm>
                <a:off x="3410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1" y="1"/>
                    </a:moveTo>
                    <a:cubicBezTo>
                      <a:pt x="0" y="7"/>
                      <a:pt x="0" y="12"/>
                      <a:pt x="2" y="16"/>
                    </a:cubicBezTo>
                    <a:cubicBezTo>
                      <a:pt x="3" y="10"/>
                      <a:pt x="4" y="5"/>
                      <a:pt x="3" y="0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4" name="Freeform 107"/>
              <p:cNvSpPr>
                <a:spLocks/>
              </p:cNvSpPr>
              <p:nvPr/>
            </p:nvSpPr>
            <p:spPr bwMode="auto">
              <a:xfrm>
                <a:off x="3434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1" y="1"/>
                    </a:moveTo>
                    <a:cubicBezTo>
                      <a:pt x="0" y="6"/>
                      <a:pt x="0" y="11"/>
                      <a:pt x="2" y="15"/>
                    </a:cubicBezTo>
                    <a:cubicBezTo>
                      <a:pt x="4" y="9"/>
                      <a:pt x="4" y="4"/>
                      <a:pt x="3" y="0"/>
                    </a:cubicBezTo>
                    <a:cubicBezTo>
                      <a:pt x="3" y="0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5" name="Freeform 108"/>
              <p:cNvSpPr>
                <a:spLocks/>
              </p:cNvSpPr>
              <p:nvPr/>
            </p:nvSpPr>
            <p:spPr bwMode="auto">
              <a:xfrm>
                <a:off x="3458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2147483647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1" y="6"/>
                      <a:pt x="0" y="11"/>
                      <a:pt x="2" y="14"/>
                    </a:cubicBezTo>
                    <a:cubicBezTo>
                      <a:pt x="4" y="9"/>
                      <a:pt x="4" y="4"/>
                      <a:pt x="4" y="0"/>
                    </a:cubicBezTo>
                    <a:cubicBezTo>
                      <a:pt x="3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6" name="Freeform 109"/>
              <p:cNvSpPr>
                <a:spLocks/>
              </p:cNvSpPr>
              <p:nvPr/>
            </p:nvSpPr>
            <p:spPr bwMode="auto">
              <a:xfrm>
                <a:off x="3491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1" y="1"/>
                    </a:moveTo>
                    <a:cubicBezTo>
                      <a:pt x="0" y="5"/>
                      <a:pt x="0" y="10"/>
                      <a:pt x="2" y="13"/>
                    </a:cubicBezTo>
                    <a:cubicBezTo>
                      <a:pt x="3" y="8"/>
                      <a:pt x="4" y="4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7" name="Freeform 110"/>
              <p:cNvSpPr>
                <a:spLocks/>
              </p:cNvSpPr>
              <p:nvPr/>
            </p:nvSpPr>
            <p:spPr bwMode="auto">
              <a:xfrm>
                <a:off x="3511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1" y="5"/>
                      <a:pt x="0" y="9"/>
                      <a:pt x="2" y="12"/>
                    </a:cubicBezTo>
                    <a:cubicBezTo>
                      <a:pt x="4" y="7"/>
                      <a:pt x="4" y="3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8" name="Freeform 111"/>
              <p:cNvSpPr>
                <a:spLocks/>
              </p:cNvSpPr>
              <p:nvPr/>
            </p:nvSpPr>
            <p:spPr bwMode="auto">
              <a:xfrm>
                <a:off x="3535" y="1306"/>
                <a:ext cx="43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2147483647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1" y="5"/>
                      <a:pt x="0" y="9"/>
                      <a:pt x="2" y="11"/>
                    </a:cubicBezTo>
                    <a:cubicBezTo>
                      <a:pt x="4" y="7"/>
                      <a:pt x="4" y="4"/>
                      <a:pt x="4" y="0"/>
                    </a:cubicBezTo>
                    <a:cubicBezTo>
                      <a:pt x="3" y="1"/>
                      <a:pt x="3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9" name="Freeform 112"/>
              <p:cNvSpPr>
                <a:spLocks/>
              </p:cNvSpPr>
              <p:nvPr/>
            </p:nvSpPr>
            <p:spPr bwMode="auto">
              <a:xfrm>
                <a:off x="3559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2147483647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3" y="1"/>
                    </a:moveTo>
                    <a:cubicBezTo>
                      <a:pt x="2" y="4"/>
                      <a:pt x="0" y="8"/>
                      <a:pt x="2" y="10"/>
                    </a:cubicBezTo>
                    <a:cubicBezTo>
                      <a:pt x="4" y="7"/>
                      <a:pt x="4" y="3"/>
                      <a:pt x="4" y="0"/>
                    </a:cubicBezTo>
                    <a:cubicBezTo>
                      <a:pt x="4" y="0"/>
                      <a:pt x="3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0" name="Freeform 11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1" name="Freeform 11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2" name="Freeform 11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3" name="Freeform 11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4" name="Freeform 11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5" name="Freeform 11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6" name="Freeform 11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7" name="Freeform 12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8" name="Freeform 12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9" name="Freeform 12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0" name="Freeform 12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1" name="Freeform 12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2" name="Freeform 12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3" name="Freeform 12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4" name="Freeform 12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5" name="Freeform 12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6" name="Freeform 12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7" name="Freeform 13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8" name="Freeform 13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9" name="Freeform 13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0" name="Freeform 13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1" name="Freeform 13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2" name="Freeform 13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3" name="Freeform 136"/>
              <p:cNvSpPr>
                <a:spLocks/>
              </p:cNvSpPr>
              <p:nvPr/>
            </p:nvSpPr>
            <p:spPr bwMode="auto">
              <a:xfrm>
                <a:off x="3386" y="1329"/>
                <a:ext cx="72" cy="103"/>
              </a:xfrm>
              <a:custGeom>
                <a:avLst/>
                <a:gdLst>
                  <a:gd name="T0" fmla="*/ 0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0" y="9"/>
                    </a:moveTo>
                    <a:cubicBezTo>
                      <a:pt x="0" y="9"/>
                      <a:pt x="0" y="6"/>
                      <a:pt x="1" y="3"/>
                    </a:cubicBezTo>
                    <a:cubicBezTo>
                      <a:pt x="1" y="2"/>
                      <a:pt x="1" y="2"/>
                      <a:pt x="2" y="1"/>
                    </a:cubicBezTo>
                    <a:cubicBezTo>
                      <a:pt x="3" y="0"/>
                      <a:pt x="5" y="0"/>
                      <a:pt x="6" y="0"/>
                    </a:cubicBezTo>
                    <a:cubicBezTo>
                      <a:pt x="6" y="1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8"/>
                      <a:pt x="2" y="9"/>
                      <a:pt x="0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4" name="Freeform 137"/>
              <p:cNvSpPr>
                <a:spLocks/>
              </p:cNvSpPr>
              <p:nvPr/>
            </p:nvSpPr>
            <p:spPr bwMode="auto">
              <a:xfrm>
                <a:off x="3424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1" y="9"/>
                    </a:moveTo>
                    <a:cubicBezTo>
                      <a:pt x="0" y="8"/>
                      <a:pt x="1" y="6"/>
                      <a:pt x="2" y="4"/>
                    </a:cubicBezTo>
                    <a:cubicBezTo>
                      <a:pt x="3" y="2"/>
                      <a:pt x="4" y="0"/>
                      <a:pt x="6" y="1"/>
                    </a:cubicBezTo>
                    <a:cubicBezTo>
                      <a:pt x="5" y="2"/>
                      <a:pt x="5" y="3"/>
                      <a:pt x="5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8"/>
                      <a:pt x="2" y="8"/>
                      <a:pt x="1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5" name="Freeform 138"/>
              <p:cNvSpPr>
                <a:spLocks/>
              </p:cNvSpPr>
              <p:nvPr/>
            </p:nvSpPr>
            <p:spPr bwMode="auto">
              <a:xfrm>
                <a:off x="3467" y="1317"/>
                <a:ext cx="43" cy="92"/>
              </a:xfrm>
              <a:custGeom>
                <a:avLst/>
                <a:gdLst>
                  <a:gd name="T0" fmla="*/ 0 w 4"/>
                  <a:gd name="T1" fmla="*/ 2147483647 h 8"/>
                  <a:gd name="T2" fmla="*/ 2147483647 w 4"/>
                  <a:gd name="T3" fmla="*/ 2147483647 h 8"/>
                  <a:gd name="T4" fmla="*/ 2147483647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0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0" y="8"/>
                    </a:moveTo>
                    <a:cubicBezTo>
                      <a:pt x="0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4"/>
                      <a:pt x="3" y="5"/>
                      <a:pt x="3" y="6"/>
                    </a:cubicBezTo>
                    <a:cubicBezTo>
                      <a:pt x="2" y="7"/>
                      <a:pt x="1" y="7"/>
                      <a:pt x="0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6" name="Freeform 139"/>
              <p:cNvSpPr>
                <a:spLocks/>
              </p:cNvSpPr>
              <p:nvPr/>
            </p:nvSpPr>
            <p:spPr bwMode="auto">
              <a:xfrm>
                <a:off x="3501" y="1317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0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2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7" name="Freeform 140"/>
              <p:cNvSpPr>
                <a:spLocks/>
              </p:cNvSpPr>
              <p:nvPr/>
            </p:nvSpPr>
            <p:spPr bwMode="auto">
              <a:xfrm>
                <a:off x="3525" y="1306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1" y="2"/>
                      <a:pt x="2" y="0"/>
                      <a:pt x="3" y="1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6"/>
                      <a:pt x="1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8" name="Freeform 141"/>
              <p:cNvSpPr>
                <a:spLocks/>
              </p:cNvSpPr>
              <p:nvPr/>
            </p:nvSpPr>
            <p:spPr bwMode="auto">
              <a:xfrm>
                <a:off x="3544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0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2"/>
                      <a:pt x="2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6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9" name="Freeform 142"/>
              <p:cNvSpPr>
                <a:spLocks/>
              </p:cNvSpPr>
              <p:nvPr/>
            </p:nvSpPr>
            <p:spPr bwMode="auto">
              <a:xfrm>
                <a:off x="3559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0" name="Freeform 143"/>
              <p:cNvSpPr>
                <a:spLocks/>
              </p:cNvSpPr>
              <p:nvPr/>
            </p:nvSpPr>
            <p:spPr bwMode="auto">
              <a:xfrm>
                <a:off x="3578" y="1306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1" name="Freeform 144"/>
              <p:cNvSpPr>
                <a:spLocks/>
              </p:cNvSpPr>
              <p:nvPr/>
            </p:nvSpPr>
            <p:spPr bwMode="auto">
              <a:xfrm>
                <a:off x="3593" y="1306"/>
                <a:ext cx="19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2" name="Freeform 145"/>
              <p:cNvSpPr>
                <a:spLocks/>
              </p:cNvSpPr>
              <p:nvPr/>
            </p:nvSpPr>
            <p:spPr bwMode="auto">
              <a:xfrm>
                <a:off x="360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3" name="Freeform 146"/>
              <p:cNvSpPr>
                <a:spLocks/>
              </p:cNvSpPr>
              <p:nvPr/>
            </p:nvSpPr>
            <p:spPr bwMode="auto">
              <a:xfrm>
                <a:off x="361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4" name="Freeform 147"/>
              <p:cNvSpPr>
                <a:spLocks/>
              </p:cNvSpPr>
              <p:nvPr/>
            </p:nvSpPr>
            <p:spPr bwMode="auto">
              <a:xfrm>
                <a:off x="3626" y="1306"/>
                <a:ext cx="19" cy="46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2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5" name="Freeform 148"/>
              <p:cNvSpPr>
                <a:spLocks/>
              </p:cNvSpPr>
              <p:nvPr/>
            </p:nvSpPr>
            <p:spPr bwMode="auto">
              <a:xfrm>
                <a:off x="3410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0" y="4"/>
                      <a:pt x="1" y="2"/>
                    </a:cubicBezTo>
                    <a:cubicBezTo>
                      <a:pt x="2" y="1"/>
                      <a:pt x="2" y="0"/>
                      <a:pt x="3" y="0"/>
                    </a:cubicBezTo>
                    <a:cubicBezTo>
                      <a:pt x="4" y="0"/>
                      <a:pt x="5" y="0"/>
                      <a:pt x="6" y="1"/>
                    </a:cubicBezTo>
                    <a:cubicBezTo>
                      <a:pt x="5" y="2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6" name="Freeform 149"/>
              <p:cNvSpPr>
                <a:spLocks/>
              </p:cNvSpPr>
              <p:nvPr/>
            </p:nvSpPr>
            <p:spPr bwMode="auto">
              <a:xfrm>
                <a:off x="3443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1" y="4"/>
                      <a:pt x="2" y="3"/>
                    </a:cubicBezTo>
                    <a:cubicBezTo>
                      <a:pt x="3" y="1"/>
                      <a:pt x="4" y="0"/>
                      <a:pt x="6" y="1"/>
                    </a:cubicBezTo>
                    <a:cubicBezTo>
                      <a:pt x="5" y="2"/>
                      <a:pt x="4" y="3"/>
                      <a:pt x="4" y="3"/>
                    </a:cubicBezTo>
                    <a:cubicBezTo>
                      <a:pt x="4" y="4"/>
                      <a:pt x="3" y="5"/>
                      <a:pt x="3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7" name="Freeform 150"/>
              <p:cNvSpPr>
                <a:spLocks/>
              </p:cNvSpPr>
              <p:nvPr/>
            </p:nvSpPr>
            <p:spPr bwMode="auto">
              <a:xfrm>
                <a:off x="3477" y="1271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2147483647 h 6"/>
                  <a:gd name="T4" fmla="*/ 2147483647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0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0" y="6"/>
                    </a:moveTo>
                    <a:cubicBezTo>
                      <a:pt x="0" y="5"/>
                      <a:pt x="0" y="3"/>
                      <a:pt x="1" y="2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8" name="Freeform 151"/>
              <p:cNvSpPr>
                <a:spLocks/>
              </p:cNvSpPr>
              <p:nvPr/>
            </p:nvSpPr>
            <p:spPr bwMode="auto">
              <a:xfrm>
                <a:off x="3501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3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4" y="1"/>
                      <a:pt x="3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9" name="Freeform 152"/>
              <p:cNvSpPr>
                <a:spLocks/>
              </p:cNvSpPr>
              <p:nvPr/>
            </p:nvSpPr>
            <p:spPr bwMode="auto">
              <a:xfrm>
                <a:off x="3525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4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0" name="Freeform 153"/>
              <p:cNvSpPr>
                <a:spLocks/>
              </p:cNvSpPr>
              <p:nvPr/>
            </p:nvSpPr>
            <p:spPr bwMode="auto">
              <a:xfrm>
                <a:off x="3544" y="1271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2"/>
                      <a:pt x="3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1" name="Freeform 154"/>
              <p:cNvSpPr>
                <a:spLocks/>
              </p:cNvSpPr>
              <p:nvPr/>
            </p:nvSpPr>
            <p:spPr bwMode="auto">
              <a:xfrm>
                <a:off x="3569" y="1283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4"/>
                    </a:moveTo>
                    <a:cubicBezTo>
                      <a:pt x="0" y="4"/>
                      <a:pt x="0" y="3"/>
                      <a:pt x="0" y="2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0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2" name="Freeform 155"/>
              <p:cNvSpPr>
                <a:spLocks/>
              </p:cNvSpPr>
              <p:nvPr/>
            </p:nvSpPr>
            <p:spPr bwMode="auto">
              <a:xfrm>
                <a:off x="3578" y="1283"/>
                <a:ext cx="34" cy="57"/>
              </a:xfrm>
              <a:custGeom>
                <a:avLst/>
                <a:gdLst>
                  <a:gd name="T0" fmla="*/ 0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0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3" name="Freeform 156"/>
              <p:cNvSpPr>
                <a:spLocks/>
              </p:cNvSpPr>
              <p:nvPr/>
            </p:nvSpPr>
            <p:spPr bwMode="auto">
              <a:xfrm>
                <a:off x="3593" y="1283"/>
                <a:ext cx="34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2147483647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0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4" name="Freeform 157"/>
              <p:cNvSpPr>
                <a:spLocks/>
              </p:cNvSpPr>
              <p:nvPr/>
            </p:nvSpPr>
            <p:spPr bwMode="auto">
              <a:xfrm>
                <a:off x="360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5" name="Freeform 158"/>
              <p:cNvSpPr>
                <a:spLocks/>
              </p:cNvSpPr>
              <p:nvPr/>
            </p:nvSpPr>
            <p:spPr bwMode="auto">
              <a:xfrm>
                <a:off x="361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6" name="Freeform 159"/>
              <p:cNvSpPr>
                <a:spLocks/>
              </p:cNvSpPr>
              <p:nvPr/>
            </p:nvSpPr>
            <p:spPr bwMode="auto">
              <a:xfrm>
                <a:off x="3626" y="1294"/>
                <a:ext cx="19" cy="34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0" y="3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7" name="Freeform 16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8" name="Freeform 16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9" name="Freeform 16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0" name="Freeform 16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1" name="Freeform 16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2" name="Freeform 16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3" name="Freeform 16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4" name="Freeform 16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5" name="Freeform 16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6" name="Freeform 16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7" name="Freeform 17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8" name="Freeform 17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9" name="Freeform 17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0" name="Freeform 17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1" name="Freeform 17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2" name="Freeform 17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3" name="Freeform 17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4" name="Freeform 17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5" name="Freeform 17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6" name="Freeform 17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7" name="Freeform 18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8" name="Freeform 18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9" name="Freeform 18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0" name="Freeform 183"/>
              <p:cNvSpPr>
                <a:spLocks/>
              </p:cNvSpPr>
              <p:nvPr/>
            </p:nvSpPr>
            <p:spPr bwMode="auto">
              <a:xfrm>
                <a:off x="3443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1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1" name="Freeform 184"/>
              <p:cNvSpPr>
                <a:spLocks/>
              </p:cNvSpPr>
              <p:nvPr/>
            </p:nvSpPr>
            <p:spPr bwMode="auto">
              <a:xfrm>
                <a:off x="3467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2"/>
                      <a:pt x="4" y="1"/>
                    </a:cubicBezTo>
                    <a:cubicBezTo>
                      <a:pt x="4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2" name="Freeform 185"/>
              <p:cNvSpPr>
                <a:spLocks/>
              </p:cNvSpPr>
              <p:nvPr/>
            </p:nvSpPr>
            <p:spPr bwMode="auto">
              <a:xfrm>
                <a:off x="3491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4"/>
                      <a:pt x="2" y="3"/>
                      <a:pt x="3" y="2"/>
                    </a:cubicBezTo>
                    <a:cubicBezTo>
                      <a:pt x="3" y="2"/>
                      <a:pt x="3" y="1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3" name="Freeform 186"/>
              <p:cNvSpPr>
                <a:spLocks/>
              </p:cNvSpPr>
              <p:nvPr/>
            </p:nvSpPr>
            <p:spPr bwMode="auto">
              <a:xfrm>
                <a:off x="3511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1"/>
                      <a:pt x="3" y="1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4" name="Freeform 18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5" name="Freeform 18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6" name="Freeform 18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7" name="Freeform 19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8" name="Freeform 19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9" name="Freeform 19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0" name="Freeform 19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1" name="Freeform 19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2" name="Freeform 19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3" name="Freeform 19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4" name="Freeform 19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5" name="Freeform 19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6" name="Freeform 19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7" name="Freeform 20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8" name="Freeform 20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9" name="Freeform 20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0" name="Freeform 20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1" name="Freeform 20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2" name="Freeform 20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3" name="Freeform 20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4" name="Freeform 20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5" name="Freeform 20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6" name="Freeform 20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7" name="Freeform 210"/>
              <p:cNvSpPr>
                <a:spLocks/>
              </p:cNvSpPr>
              <p:nvPr/>
            </p:nvSpPr>
            <p:spPr bwMode="auto">
              <a:xfrm>
                <a:off x="3477" y="1203"/>
                <a:ext cx="48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2147483647 w 4"/>
                  <a:gd name="T5" fmla="*/ 2147483647 h 2"/>
                  <a:gd name="T6" fmla="*/ 2147483647 w 4"/>
                  <a:gd name="T7" fmla="*/ 2147483647 h 2"/>
                  <a:gd name="T8" fmla="*/ 0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0" y="2"/>
                    </a:moveTo>
                    <a:cubicBezTo>
                      <a:pt x="2" y="1"/>
                      <a:pt x="3" y="1"/>
                      <a:pt x="4" y="0"/>
                    </a:cubicBezTo>
                    <a:lnTo>
                      <a:pt x="4" y="1"/>
                    </a:lnTo>
                    <a:cubicBezTo>
                      <a:pt x="4" y="2"/>
                      <a:pt x="3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8" name="Freeform 211"/>
              <p:cNvSpPr>
                <a:spLocks/>
              </p:cNvSpPr>
              <p:nvPr/>
            </p:nvSpPr>
            <p:spPr bwMode="auto">
              <a:xfrm>
                <a:off x="3501" y="1214"/>
                <a:ext cx="34" cy="23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0" y="1"/>
                    </a:moveTo>
                    <a:cubicBezTo>
                      <a:pt x="1" y="1"/>
                      <a:pt x="2" y="0"/>
                      <a:pt x="3" y="0"/>
                    </a:cubicBezTo>
                    <a:lnTo>
                      <a:pt x="3" y="1"/>
                    </a:lnTo>
                    <a:cubicBezTo>
                      <a:pt x="3" y="1"/>
                      <a:pt x="2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9" name="Freeform 212"/>
              <p:cNvSpPr>
                <a:spLocks/>
              </p:cNvSpPr>
              <p:nvPr/>
            </p:nvSpPr>
            <p:spPr bwMode="auto">
              <a:xfrm>
                <a:off x="3511" y="122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cubicBezTo>
                      <a:pt x="1" y="1"/>
                      <a:pt x="2" y="0"/>
                      <a:pt x="2" y="0"/>
                    </a:cubicBezTo>
                    <a:lnTo>
                      <a:pt x="3" y="1"/>
                    </a:ln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0" name="Freeform 213"/>
              <p:cNvSpPr>
                <a:spLocks/>
              </p:cNvSpPr>
              <p:nvPr/>
            </p:nvSpPr>
            <p:spPr bwMode="auto">
              <a:xfrm>
                <a:off x="3544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1" y="0"/>
                    </a:moveTo>
                    <a:cubicBezTo>
                      <a:pt x="1" y="1"/>
                      <a:pt x="1" y="1"/>
                      <a:pt x="0" y="2"/>
                    </a:cubicBezTo>
                    <a:cubicBezTo>
                      <a:pt x="1" y="2"/>
                      <a:pt x="2" y="2"/>
                      <a:pt x="3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1" name="Freeform 214"/>
              <p:cNvSpPr>
                <a:spLocks/>
              </p:cNvSpPr>
              <p:nvPr/>
            </p:nvSpPr>
            <p:spPr bwMode="auto">
              <a:xfrm>
                <a:off x="3511" y="1191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0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0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0" y="1"/>
                    </a:moveTo>
                    <a:lnTo>
                      <a:pt x="0" y="1"/>
                    </a:lnTo>
                    <a:cubicBezTo>
                      <a:pt x="1" y="2"/>
                      <a:pt x="2" y="2"/>
                      <a:pt x="2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7"/>
                      <a:pt x="5" y="7"/>
                    </a:cubicBezTo>
                    <a:lnTo>
                      <a:pt x="6" y="6"/>
                    </a:lnTo>
                    <a:cubicBezTo>
                      <a:pt x="5" y="6"/>
                      <a:pt x="4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3" y="1"/>
                      <a:pt x="2" y="1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2" name="Freeform 215"/>
              <p:cNvSpPr>
                <a:spLocks/>
              </p:cNvSpPr>
              <p:nvPr/>
            </p:nvSpPr>
            <p:spPr bwMode="auto">
              <a:xfrm>
                <a:off x="3602" y="1157"/>
                <a:ext cx="130" cy="69"/>
              </a:xfrm>
              <a:custGeom>
                <a:avLst/>
                <a:gdLst>
                  <a:gd name="T0" fmla="*/ 0 w 11"/>
                  <a:gd name="T1" fmla="*/ 2147483647 h 6"/>
                  <a:gd name="T2" fmla="*/ 0 w 11"/>
                  <a:gd name="T3" fmla="*/ 2147483647 h 6"/>
                  <a:gd name="T4" fmla="*/ 2147483647 w 11"/>
                  <a:gd name="T5" fmla="*/ 2147483647 h 6"/>
                  <a:gd name="T6" fmla="*/ 2147483647 w 11"/>
                  <a:gd name="T7" fmla="*/ 2147483647 h 6"/>
                  <a:gd name="T8" fmla="*/ 2147483647 w 11"/>
                  <a:gd name="T9" fmla="*/ 2147483647 h 6"/>
                  <a:gd name="T10" fmla="*/ 2147483647 w 11"/>
                  <a:gd name="T11" fmla="*/ 2147483647 h 6"/>
                  <a:gd name="T12" fmla="*/ 2147483647 w 11"/>
                  <a:gd name="T13" fmla="*/ 2147483647 h 6"/>
                  <a:gd name="T14" fmla="*/ 2147483647 w 11"/>
                  <a:gd name="T15" fmla="*/ 2147483647 h 6"/>
                  <a:gd name="T16" fmla="*/ 2147483647 w 11"/>
                  <a:gd name="T17" fmla="*/ 2147483647 h 6"/>
                  <a:gd name="T18" fmla="*/ 2147483647 w 11"/>
                  <a:gd name="T19" fmla="*/ 2147483647 h 6"/>
                  <a:gd name="T20" fmla="*/ 2147483647 w 11"/>
                  <a:gd name="T21" fmla="*/ 2147483647 h 6"/>
                  <a:gd name="T22" fmla="*/ 2147483647 w 11"/>
                  <a:gd name="T23" fmla="*/ 2147483647 h 6"/>
                  <a:gd name="T24" fmla="*/ 2147483647 w 11"/>
                  <a:gd name="T25" fmla="*/ 2147483647 h 6"/>
                  <a:gd name="T26" fmla="*/ 2147483647 w 11"/>
                  <a:gd name="T27" fmla="*/ 2147483647 h 6"/>
                  <a:gd name="T28" fmla="*/ 2147483647 w 11"/>
                  <a:gd name="T29" fmla="*/ 2147483647 h 6"/>
                  <a:gd name="T30" fmla="*/ 2147483647 w 11"/>
                  <a:gd name="T31" fmla="*/ 2147483647 h 6"/>
                  <a:gd name="T32" fmla="*/ 2147483647 w 11"/>
                  <a:gd name="T33" fmla="*/ 2147483647 h 6"/>
                  <a:gd name="T34" fmla="*/ 2147483647 w 11"/>
                  <a:gd name="T35" fmla="*/ 0 h 6"/>
                  <a:gd name="T36" fmla="*/ 2147483647 w 11"/>
                  <a:gd name="T37" fmla="*/ 0 h 6"/>
                  <a:gd name="T38" fmla="*/ 2147483647 w 11"/>
                  <a:gd name="T39" fmla="*/ 2147483647 h 6"/>
                  <a:gd name="T40" fmla="*/ 2147483647 w 11"/>
                  <a:gd name="T41" fmla="*/ 2147483647 h 6"/>
                  <a:gd name="T42" fmla="*/ 2147483647 w 11"/>
                  <a:gd name="T43" fmla="*/ 2147483647 h 6"/>
                  <a:gd name="T44" fmla="*/ 2147483647 w 11"/>
                  <a:gd name="T45" fmla="*/ 0 h 6"/>
                  <a:gd name="T46" fmla="*/ 2147483647 w 11"/>
                  <a:gd name="T47" fmla="*/ 0 h 6"/>
                  <a:gd name="T48" fmla="*/ 0 w 11"/>
                  <a:gd name="T49" fmla="*/ 2147483647 h 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1"/>
                  <a:gd name="T76" fmla="*/ 0 h 6"/>
                  <a:gd name="T77" fmla="*/ 11 w 11"/>
                  <a:gd name="T78" fmla="*/ 6 h 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1" h="6">
                    <a:moveTo>
                      <a:pt x="0" y="4"/>
                    </a:moveTo>
                    <a:lnTo>
                      <a:pt x="0" y="6"/>
                    </a:lnTo>
                    <a:cubicBezTo>
                      <a:pt x="1" y="6"/>
                      <a:pt x="1" y="5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6"/>
                      <a:pt x="3" y="5"/>
                      <a:pt x="3" y="3"/>
                    </a:cubicBezTo>
                    <a:lnTo>
                      <a:pt x="5" y="6"/>
                    </a:lnTo>
                    <a:lnTo>
                      <a:pt x="5" y="3"/>
                    </a:lnTo>
                    <a:lnTo>
                      <a:pt x="6" y="4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8" y="3"/>
                    </a:lnTo>
                    <a:cubicBezTo>
                      <a:pt x="8" y="5"/>
                      <a:pt x="8" y="6"/>
                      <a:pt x="9" y="6"/>
                    </a:cubicBezTo>
                    <a:cubicBezTo>
                      <a:pt x="9" y="5"/>
                      <a:pt x="9" y="4"/>
                      <a:pt x="9" y="3"/>
                    </a:cubicBezTo>
                    <a:cubicBezTo>
                      <a:pt x="10" y="5"/>
                      <a:pt x="10" y="6"/>
                      <a:pt x="11" y="6"/>
                    </a:cubicBezTo>
                    <a:lnTo>
                      <a:pt x="11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3" name="Freeform 21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4" name="Freeform 21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5" name="Freeform 21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6" name="Freeform 21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7" name="Freeform 22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8" name="Freeform 22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9" name="Freeform 22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0" name="Freeform 22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1" name="Freeform 22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2" name="Freeform 22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3" name="Freeform 22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4" name="Freeform 22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5" name="Freeform 22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6" name="Freeform 22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7" name="Freeform 23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8" name="Freeform 23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9" name="Freeform 23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0" name="Freeform 23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1" name="Freeform 23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2" name="Freeform 23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3" name="Freeform 23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4" name="Freeform 23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5" name="Freeform 23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6" name="Freeform 239"/>
              <p:cNvSpPr>
                <a:spLocks/>
              </p:cNvSpPr>
              <p:nvPr/>
            </p:nvSpPr>
            <p:spPr bwMode="auto">
              <a:xfrm>
                <a:off x="3877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3" y="1"/>
                    </a:moveTo>
                    <a:cubicBezTo>
                      <a:pt x="4" y="7"/>
                      <a:pt x="4" y="12"/>
                      <a:pt x="2" y="16"/>
                    </a:cubicBezTo>
                    <a:cubicBezTo>
                      <a:pt x="1" y="10"/>
                      <a:pt x="0" y="5"/>
                      <a:pt x="1" y="0"/>
                    </a:cubicBezTo>
                    <a:cubicBezTo>
                      <a:pt x="2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7" name="Freeform 240"/>
              <p:cNvSpPr>
                <a:spLocks/>
              </p:cNvSpPr>
              <p:nvPr/>
            </p:nvSpPr>
            <p:spPr bwMode="auto">
              <a:xfrm>
                <a:off x="3858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3" y="1"/>
                    </a:moveTo>
                    <a:cubicBezTo>
                      <a:pt x="4" y="6"/>
                      <a:pt x="4" y="11"/>
                      <a:pt x="2" y="15"/>
                    </a:cubicBezTo>
                    <a:cubicBezTo>
                      <a:pt x="0" y="9"/>
                      <a:pt x="0" y="4"/>
                      <a:pt x="1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8" name="Freeform 241"/>
              <p:cNvSpPr>
                <a:spLocks/>
              </p:cNvSpPr>
              <p:nvPr/>
            </p:nvSpPr>
            <p:spPr bwMode="auto">
              <a:xfrm>
                <a:off x="3834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0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3" y="6"/>
                      <a:pt x="4" y="11"/>
                      <a:pt x="2" y="14"/>
                    </a:cubicBezTo>
                    <a:cubicBezTo>
                      <a:pt x="0" y="9"/>
                      <a:pt x="0" y="4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9" name="Freeform 242"/>
              <p:cNvSpPr>
                <a:spLocks/>
              </p:cNvSpPr>
              <p:nvPr/>
            </p:nvSpPr>
            <p:spPr bwMode="auto">
              <a:xfrm>
                <a:off x="3800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3" y="1"/>
                    </a:moveTo>
                    <a:cubicBezTo>
                      <a:pt x="4" y="5"/>
                      <a:pt x="4" y="10"/>
                      <a:pt x="2" y="13"/>
                    </a:cubicBezTo>
                    <a:cubicBezTo>
                      <a:pt x="1" y="8"/>
                      <a:pt x="0" y="4"/>
                      <a:pt x="1" y="0"/>
                    </a:cubicBezTo>
                    <a:cubicBezTo>
                      <a:pt x="2" y="0"/>
                      <a:pt x="2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0" name="Freeform 243"/>
              <p:cNvSpPr>
                <a:spLocks/>
              </p:cNvSpPr>
              <p:nvPr/>
            </p:nvSpPr>
            <p:spPr bwMode="auto">
              <a:xfrm>
                <a:off x="3776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3" y="5"/>
                      <a:pt x="4" y="9"/>
                      <a:pt x="2" y="12"/>
                    </a:cubicBezTo>
                    <a:cubicBezTo>
                      <a:pt x="0" y="7"/>
                      <a:pt x="0" y="3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1" name="Freeform 244"/>
              <p:cNvSpPr>
                <a:spLocks/>
              </p:cNvSpPr>
              <p:nvPr/>
            </p:nvSpPr>
            <p:spPr bwMode="auto">
              <a:xfrm>
                <a:off x="3752" y="1306"/>
                <a:ext cx="48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0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3" y="5"/>
                      <a:pt x="4" y="9"/>
                      <a:pt x="2" y="11"/>
                    </a:cubicBezTo>
                    <a:cubicBezTo>
                      <a:pt x="0" y="7"/>
                      <a:pt x="0" y="4"/>
                      <a:pt x="0" y="0"/>
                    </a:cubicBezTo>
                    <a:cubicBezTo>
                      <a:pt x="1" y="1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2" name="Freeform 245"/>
              <p:cNvSpPr>
                <a:spLocks/>
              </p:cNvSpPr>
              <p:nvPr/>
            </p:nvSpPr>
            <p:spPr bwMode="auto">
              <a:xfrm>
                <a:off x="3732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0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1" y="1"/>
                    </a:moveTo>
                    <a:cubicBezTo>
                      <a:pt x="2" y="4"/>
                      <a:pt x="4" y="8"/>
                      <a:pt x="2" y="10"/>
                    </a:cubicBezTo>
                    <a:cubicBezTo>
                      <a:pt x="0" y="7"/>
                      <a:pt x="0" y="3"/>
                      <a:pt x="0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3" name="Freeform 24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4" name="Freeform 24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5" name="Freeform 24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6" name="Freeform 24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7" name="Freeform 25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8" name="Freeform 25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9" name="Freeform 25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0" name="Freeform 25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1" name="Freeform 25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2" name="Freeform 25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3" name="Freeform 25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4" name="Freeform 25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5" name="Freeform 25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6" name="Freeform 25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7" name="Freeform 26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8" name="Freeform 26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9" name="Freeform 26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0" name="Freeform 26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1" name="Freeform 26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2" name="Freeform 26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3" name="Freeform 26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4" name="Freeform 26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5" name="Freeform 26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6" name="Freeform 269"/>
              <p:cNvSpPr>
                <a:spLocks/>
              </p:cNvSpPr>
              <p:nvPr/>
            </p:nvSpPr>
            <p:spPr bwMode="auto">
              <a:xfrm>
                <a:off x="3877" y="1329"/>
                <a:ext cx="72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0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2147483647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6" y="9"/>
                    </a:moveTo>
                    <a:cubicBezTo>
                      <a:pt x="6" y="9"/>
                      <a:pt x="6" y="6"/>
                      <a:pt x="5" y="3"/>
                    </a:cubicBezTo>
                    <a:cubicBezTo>
                      <a:pt x="5" y="2"/>
                      <a:pt x="5" y="2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8"/>
                      <a:pt x="4" y="9"/>
                      <a:pt x="6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7" name="Freeform 270"/>
              <p:cNvSpPr>
                <a:spLocks/>
              </p:cNvSpPr>
              <p:nvPr/>
            </p:nvSpPr>
            <p:spPr bwMode="auto">
              <a:xfrm>
                <a:off x="384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0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5" y="9"/>
                    </a:moveTo>
                    <a:cubicBezTo>
                      <a:pt x="6" y="8"/>
                      <a:pt x="5" y="6"/>
                      <a:pt x="4" y="4"/>
                    </a:cubicBezTo>
                    <a:cubicBezTo>
                      <a:pt x="4" y="2"/>
                      <a:pt x="2" y="0"/>
                      <a:pt x="0" y="1"/>
                    </a:cubicBezTo>
                    <a:cubicBezTo>
                      <a:pt x="1" y="2"/>
                      <a:pt x="1" y="3"/>
                      <a:pt x="1" y="4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3" y="8"/>
                      <a:pt x="4" y="8"/>
                      <a:pt x="5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8" name="Freeform 271"/>
              <p:cNvSpPr>
                <a:spLocks/>
              </p:cNvSpPr>
              <p:nvPr/>
            </p:nvSpPr>
            <p:spPr bwMode="auto">
              <a:xfrm>
                <a:off x="3824" y="1317"/>
                <a:ext cx="43" cy="92"/>
              </a:xfrm>
              <a:custGeom>
                <a:avLst/>
                <a:gdLst>
                  <a:gd name="T0" fmla="*/ 2147483647 w 4"/>
                  <a:gd name="T1" fmla="*/ 2147483647 h 8"/>
                  <a:gd name="T2" fmla="*/ 2147483647 w 4"/>
                  <a:gd name="T3" fmla="*/ 2147483647 h 8"/>
                  <a:gd name="T4" fmla="*/ 0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2147483647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4" y="8"/>
                    </a:moveTo>
                    <a:cubicBezTo>
                      <a:pt x="4" y="7"/>
                      <a:pt x="4" y="5"/>
                      <a:pt x="3" y="3"/>
                    </a:cubicBez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2" y="7"/>
                      <a:pt x="3" y="7"/>
                      <a:pt x="4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9" name="Freeform 272"/>
              <p:cNvSpPr>
                <a:spLocks/>
              </p:cNvSpPr>
              <p:nvPr/>
            </p:nvSpPr>
            <p:spPr bwMode="auto">
              <a:xfrm>
                <a:off x="3800" y="1317"/>
                <a:ext cx="43" cy="80"/>
              </a:xfrm>
              <a:custGeom>
                <a:avLst/>
                <a:gdLst>
                  <a:gd name="T0" fmla="*/ 2147483647 w 4"/>
                  <a:gd name="T1" fmla="*/ 2147483647 h 7"/>
                  <a:gd name="T2" fmla="*/ 2147483647 w 4"/>
                  <a:gd name="T3" fmla="*/ 2147483647 h 7"/>
                  <a:gd name="T4" fmla="*/ 0 w 4"/>
                  <a:gd name="T5" fmla="*/ 0 h 7"/>
                  <a:gd name="T6" fmla="*/ 2147483647 w 4"/>
                  <a:gd name="T7" fmla="*/ 2147483647 h 7"/>
                  <a:gd name="T8" fmla="*/ 2147483647 w 4"/>
                  <a:gd name="T9" fmla="*/ 2147483647 h 7"/>
                  <a:gd name="T10" fmla="*/ 2147483647 w 4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7"/>
                  <a:gd name="T20" fmla="*/ 4 w 4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7">
                    <a:moveTo>
                      <a:pt x="3" y="7"/>
                    </a:moveTo>
                    <a:cubicBezTo>
                      <a:pt x="4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2" y="6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0" name="Freeform 273"/>
              <p:cNvSpPr>
                <a:spLocks/>
              </p:cNvSpPr>
              <p:nvPr/>
            </p:nvSpPr>
            <p:spPr bwMode="auto">
              <a:xfrm>
                <a:off x="3776" y="1306"/>
                <a:ext cx="34" cy="80"/>
              </a:xfrm>
              <a:custGeom>
                <a:avLst/>
                <a:gdLst>
                  <a:gd name="T0" fmla="*/ 2147483647 w 3"/>
                  <a:gd name="T1" fmla="*/ 2147483647 h 7"/>
                  <a:gd name="T2" fmla="*/ 2147483647 w 3"/>
                  <a:gd name="T3" fmla="*/ 2147483647 h 7"/>
                  <a:gd name="T4" fmla="*/ 0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2147483647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3" y="7"/>
                    </a:moveTo>
                    <a:cubicBezTo>
                      <a:pt x="3" y="7"/>
                      <a:pt x="3" y="5"/>
                      <a:pt x="3" y="3"/>
                    </a:cubicBezTo>
                    <a:cubicBezTo>
                      <a:pt x="2" y="2"/>
                      <a:pt x="1" y="0"/>
                      <a:pt x="0" y="1"/>
                    </a:cubicBezTo>
                    <a:cubicBezTo>
                      <a:pt x="0" y="2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2" y="6"/>
                      <a:pt x="2" y="7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1" name="Freeform 274"/>
              <p:cNvSpPr>
                <a:spLocks/>
              </p:cNvSpPr>
              <p:nvPr/>
            </p:nvSpPr>
            <p:spPr bwMode="auto">
              <a:xfrm>
                <a:off x="375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4"/>
                      <a:pt x="2" y="4"/>
                      <a:pt x="2" y="5"/>
                    </a:cubicBezTo>
                    <a:cubicBezTo>
                      <a:pt x="2" y="6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2" name="Freeform 275"/>
              <p:cNvSpPr>
                <a:spLocks/>
              </p:cNvSpPr>
              <p:nvPr/>
            </p:nvSpPr>
            <p:spPr bwMode="auto">
              <a:xfrm>
                <a:off x="374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3" name="Freeform 276"/>
              <p:cNvSpPr>
                <a:spLocks/>
              </p:cNvSpPr>
              <p:nvPr/>
            </p:nvSpPr>
            <p:spPr bwMode="auto">
              <a:xfrm>
                <a:off x="3732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4" name="Freeform 277"/>
              <p:cNvSpPr>
                <a:spLocks/>
              </p:cNvSpPr>
              <p:nvPr/>
            </p:nvSpPr>
            <p:spPr bwMode="auto">
              <a:xfrm>
                <a:off x="3718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5" name="Freeform 278"/>
              <p:cNvSpPr>
                <a:spLocks/>
              </p:cNvSpPr>
              <p:nvPr/>
            </p:nvSpPr>
            <p:spPr bwMode="auto">
              <a:xfrm>
                <a:off x="3703" y="1306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6" name="Freeform 279"/>
              <p:cNvSpPr>
                <a:spLocks/>
              </p:cNvSpPr>
              <p:nvPr/>
            </p:nvSpPr>
            <p:spPr bwMode="auto">
              <a:xfrm>
                <a:off x="3699" y="1306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7" name="Freeform 280"/>
              <p:cNvSpPr>
                <a:spLocks/>
              </p:cNvSpPr>
              <p:nvPr/>
            </p:nvSpPr>
            <p:spPr bwMode="auto">
              <a:xfrm>
                <a:off x="3684" y="1306"/>
                <a:ext cx="1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2"/>
                      <a:pt x="2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2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8" name="Freeform 281"/>
              <p:cNvSpPr>
                <a:spLocks/>
              </p:cNvSpPr>
              <p:nvPr/>
            </p:nvSpPr>
            <p:spPr bwMode="auto">
              <a:xfrm>
                <a:off x="3858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0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6" y="4"/>
                      <a:pt x="5" y="2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1" y="2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9" name="Freeform 282"/>
              <p:cNvSpPr>
                <a:spLocks/>
              </p:cNvSpPr>
              <p:nvPr/>
            </p:nvSpPr>
            <p:spPr bwMode="auto">
              <a:xfrm>
                <a:off x="3824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0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5" y="4"/>
                      <a:pt x="4" y="3"/>
                    </a:cubicBezTo>
                    <a:cubicBezTo>
                      <a:pt x="4" y="1"/>
                      <a:pt x="2" y="0"/>
                      <a:pt x="0" y="1"/>
                    </a:cubicBezTo>
                    <a:cubicBezTo>
                      <a:pt x="1" y="2"/>
                      <a:pt x="2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0" name="Freeform 283"/>
              <p:cNvSpPr>
                <a:spLocks/>
              </p:cNvSpPr>
              <p:nvPr/>
            </p:nvSpPr>
            <p:spPr bwMode="auto">
              <a:xfrm>
                <a:off x="3800" y="1271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2147483647 w 5"/>
                  <a:gd name="T3" fmla="*/ 2147483647 h 6"/>
                  <a:gd name="T4" fmla="*/ 0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2147483647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5" y="6"/>
                    </a:moveTo>
                    <a:cubicBezTo>
                      <a:pt x="5" y="5"/>
                      <a:pt x="5" y="3"/>
                      <a:pt x="4" y="2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3" y="5"/>
                    </a:cubicBezTo>
                    <a:cubicBezTo>
                      <a:pt x="3" y="5"/>
                      <a:pt x="4" y="6"/>
                      <a:pt x="5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1" name="Freeform 284"/>
              <p:cNvSpPr>
                <a:spLocks/>
              </p:cNvSpPr>
              <p:nvPr/>
            </p:nvSpPr>
            <p:spPr bwMode="auto">
              <a:xfrm>
                <a:off x="3790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3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2" name="Freeform 285"/>
              <p:cNvSpPr>
                <a:spLocks/>
              </p:cNvSpPr>
              <p:nvPr/>
            </p:nvSpPr>
            <p:spPr bwMode="auto">
              <a:xfrm>
                <a:off x="3766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4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3" name="Freeform 286"/>
              <p:cNvSpPr>
                <a:spLocks/>
              </p:cNvSpPr>
              <p:nvPr/>
            </p:nvSpPr>
            <p:spPr bwMode="auto">
              <a:xfrm>
                <a:off x="3752" y="1271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2"/>
                      <a:pt x="1" y="2"/>
                      <a:pt x="1" y="3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4" name="Freeform 287"/>
              <p:cNvSpPr>
                <a:spLocks/>
              </p:cNvSpPr>
              <p:nvPr/>
            </p:nvSpPr>
            <p:spPr bwMode="auto">
              <a:xfrm>
                <a:off x="3742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0 h 5"/>
                  <a:gd name="T6" fmla="*/ 0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5" name="Freeform 288"/>
              <p:cNvSpPr>
                <a:spLocks/>
              </p:cNvSpPr>
              <p:nvPr/>
            </p:nvSpPr>
            <p:spPr bwMode="auto">
              <a:xfrm>
                <a:off x="3718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4"/>
                    </a:cubicBezTo>
                    <a:cubicBezTo>
                      <a:pt x="2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6" name="Freeform 289"/>
              <p:cNvSpPr>
                <a:spLocks/>
              </p:cNvSpPr>
              <p:nvPr/>
            </p:nvSpPr>
            <p:spPr bwMode="auto">
              <a:xfrm>
                <a:off x="3703" y="1283"/>
                <a:ext cx="39" cy="46"/>
              </a:xfrm>
              <a:custGeom>
                <a:avLst/>
                <a:gdLst>
                  <a:gd name="T0" fmla="*/ 2147483647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3"/>
                      <a:pt x="2" y="3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7" name="Freeform 290"/>
              <p:cNvSpPr>
                <a:spLocks/>
              </p:cNvSpPr>
              <p:nvPr/>
            </p:nvSpPr>
            <p:spPr bwMode="auto">
              <a:xfrm>
                <a:off x="3703" y="1283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8" name="Freeform 291"/>
              <p:cNvSpPr>
                <a:spLocks/>
              </p:cNvSpPr>
              <p:nvPr/>
            </p:nvSpPr>
            <p:spPr bwMode="auto">
              <a:xfrm>
                <a:off x="3699" y="1283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9" name="Freeform 292"/>
              <p:cNvSpPr>
                <a:spLocks/>
              </p:cNvSpPr>
              <p:nvPr/>
            </p:nvSpPr>
            <p:spPr bwMode="auto">
              <a:xfrm>
                <a:off x="3684" y="1294"/>
                <a:ext cx="19" cy="34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2" y="3"/>
                    </a:moveTo>
                    <a:cubicBezTo>
                      <a:pt x="2" y="3"/>
                      <a:pt x="2" y="2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0" name="Freeform 29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1" name="Freeform 29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2" name="Freeform 29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3" name="Freeform 29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4" name="Freeform 29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Freeform 29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6" name="Freeform 29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7" name="Freeform 30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8" name="Freeform 30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9" name="Freeform 30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0" name="Freeform 30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1" name="Freeform 30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2" name="Freeform 30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3" name="Freeform 30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4" name="Freeform 30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5" name="Freeform 30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6" name="Freeform 30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7" name="Freeform 31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8" name="Freeform 31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9" name="Freeform 31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0" name="Freeform 31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1" name="Freeform 31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2" name="Freeform 31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3" name="Freeform 316"/>
              <p:cNvSpPr>
                <a:spLocks/>
              </p:cNvSpPr>
              <p:nvPr/>
            </p:nvSpPr>
            <p:spPr bwMode="auto">
              <a:xfrm>
                <a:off x="3834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2" y="0"/>
                    </a:moveTo>
                    <a:cubicBezTo>
                      <a:pt x="3" y="1"/>
                      <a:pt x="4" y="2"/>
                      <a:pt x="5" y="4"/>
                    </a:cubicBezTo>
                    <a:cubicBezTo>
                      <a:pt x="4" y="4"/>
                      <a:pt x="3" y="4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4" name="Freeform 317"/>
              <p:cNvSpPr>
                <a:spLocks/>
              </p:cNvSpPr>
              <p:nvPr/>
            </p:nvSpPr>
            <p:spPr bwMode="auto">
              <a:xfrm>
                <a:off x="3824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4"/>
                      <a:pt x="2" y="4"/>
                      <a:pt x="1" y="3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5" name="Freeform 318"/>
              <p:cNvSpPr>
                <a:spLocks/>
              </p:cNvSpPr>
              <p:nvPr/>
            </p:nvSpPr>
            <p:spPr bwMode="auto">
              <a:xfrm>
                <a:off x="3800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3"/>
                    </a:cubicBezTo>
                    <a:cubicBezTo>
                      <a:pt x="3" y="4"/>
                      <a:pt x="2" y="3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6" name="Freeform 319"/>
              <p:cNvSpPr>
                <a:spLocks/>
              </p:cNvSpPr>
              <p:nvPr/>
            </p:nvSpPr>
            <p:spPr bwMode="auto">
              <a:xfrm>
                <a:off x="3790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cubicBezTo>
                      <a:pt x="2" y="0"/>
                      <a:pt x="2" y="1"/>
                      <a:pt x="3" y="2"/>
                    </a:cubicBezTo>
                    <a:cubicBezTo>
                      <a:pt x="2" y="3"/>
                      <a:pt x="2" y="2"/>
                      <a:pt x="1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7" name="Freeform 32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8" name="Freeform 32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9" name="Freeform 32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0" name="Freeform 32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1" name="Freeform 32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2" name="Freeform 32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3" name="Freeform 32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4" name="Freeform 32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5" name="Freeform 32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6" name="Freeform 32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7" name="Freeform 33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8" name="Freeform 33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9" name="Freeform 33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0" name="Freeform 33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1" name="Freeform 33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2" name="Freeform 33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3" name="Freeform 33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4" name="Freeform 33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5" name="Freeform 33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6" name="Freeform 33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7" name="Freeform 34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8" name="Freeform 34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9" name="Freeform 34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0" name="Freeform 343"/>
              <p:cNvSpPr>
                <a:spLocks/>
              </p:cNvSpPr>
              <p:nvPr/>
            </p:nvSpPr>
            <p:spPr bwMode="auto">
              <a:xfrm>
                <a:off x="3809" y="1203"/>
                <a:ext cx="48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1"/>
                      <a:pt x="0" y="0"/>
                    </a:cubicBezTo>
                    <a:lnTo>
                      <a:pt x="0" y="1"/>
                    </a:lnTo>
                    <a:cubicBezTo>
                      <a:pt x="1" y="2"/>
                      <a:pt x="1" y="2"/>
                      <a:pt x="2" y="2"/>
                    </a:cubicBezTo>
                    <a:cubicBezTo>
                      <a:pt x="3" y="2"/>
                      <a:pt x="3" y="2"/>
                      <a:pt x="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1" name="Freeform 344"/>
              <p:cNvSpPr>
                <a:spLocks/>
              </p:cNvSpPr>
              <p:nvPr/>
            </p:nvSpPr>
            <p:spPr bwMode="auto">
              <a:xfrm>
                <a:off x="3800" y="1214"/>
                <a:ext cx="34" cy="23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lnTo>
                      <a:pt x="0" y="1"/>
                    </a:lnTo>
                    <a:cubicBezTo>
                      <a:pt x="0" y="1"/>
                      <a:pt x="1" y="2"/>
                      <a:pt x="2" y="2"/>
                    </a:cubicBezTo>
                    <a:cubicBezTo>
                      <a:pt x="2" y="2"/>
                      <a:pt x="3" y="2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2" name="Freeform 345"/>
              <p:cNvSpPr>
                <a:spLocks/>
              </p:cNvSpPr>
              <p:nvPr/>
            </p:nvSpPr>
            <p:spPr bwMode="auto">
              <a:xfrm>
                <a:off x="3790" y="1226"/>
                <a:ext cx="34" cy="11"/>
              </a:xfrm>
              <a:custGeom>
                <a:avLst/>
                <a:gdLst>
                  <a:gd name="T0" fmla="*/ 2147483647 w 3"/>
                  <a:gd name="T1" fmla="*/ 2147483647 h 1"/>
                  <a:gd name="T2" fmla="*/ 2147483647 w 3"/>
                  <a:gd name="T3" fmla="*/ 0 h 1"/>
                  <a:gd name="T4" fmla="*/ 0 w 3"/>
                  <a:gd name="T5" fmla="*/ 2147483647 h 1"/>
                  <a:gd name="T6" fmla="*/ 2147483647 w 3"/>
                  <a:gd name="T7" fmla="*/ 2147483647 h 1"/>
                  <a:gd name="T8" fmla="*/ 2147483647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3" y="1"/>
                    </a:moveTo>
                    <a:cubicBezTo>
                      <a:pt x="2" y="1"/>
                      <a:pt x="1" y="0"/>
                      <a:pt x="1" y="0"/>
                    </a:cubicBezTo>
                    <a:lnTo>
                      <a:pt x="0" y="1"/>
                    </a:ln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3" name="Freeform 346"/>
              <p:cNvSpPr>
                <a:spLocks/>
              </p:cNvSpPr>
              <p:nvPr/>
            </p:nvSpPr>
            <p:spPr bwMode="auto">
              <a:xfrm>
                <a:off x="3752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2" y="0"/>
                    </a:moveTo>
                    <a:cubicBezTo>
                      <a:pt x="2" y="1"/>
                      <a:pt x="2" y="1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4" name="Freeform 347"/>
              <p:cNvSpPr>
                <a:spLocks/>
              </p:cNvSpPr>
              <p:nvPr/>
            </p:nvSpPr>
            <p:spPr bwMode="auto">
              <a:xfrm>
                <a:off x="3752" y="1191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2147483647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6" y="1"/>
                    </a:moveTo>
                    <a:lnTo>
                      <a:pt x="6" y="1"/>
                    </a:lnTo>
                    <a:cubicBezTo>
                      <a:pt x="5" y="2"/>
                      <a:pt x="4" y="2"/>
                      <a:pt x="4" y="3"/>
                    </a:cubicBezTo>
                    <a:cubicBezTo>
                      <a:pt x="4" y="4"/>
                      <a:pt x="4" y="5"/>
                      <a:pt x="3" y="5"/>
                    </a:cubicBezTo>
                    <a:cubicBezTo>
                      <a:pt x="3" y="6"/>
                      <a:pt x="2" y="7"/>
                      <a:pt x="1" y="7"/>
                    </a:cubicBezTo>
                    <a:lnTo>
                      <a:pt x="0" y="6"/>
                    </a:lnTo>
                    <a:cubicBezTo>
                      <a:pt x="1" y="6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6" y="0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5" name="Freeform 348"/>
              <p:cNvSpPr>
                <a:spLocks/>
              </p:cNvSpPr>
              <p:nvPr/>
            </p:nvSpPr>
            <p:spPr bwMode="auto">
              <a:xfrm>
                <a:off x="3400" y="1363"/>
                <a:ext cx="178" cy="241"/>
              </a:xfrm>
              <a:custGeom>
                <a:avLst/>
                <a:gdLst>
                  <a:gd name="T0" fmla="*/ 2147483647 w 16"/>
                  <a:gd name="T1" fmla="*/ 2147483647 h 21"/>
                  <a:gd name="T2" fmla="*/ 2147483647 w 16"/>
                  <a:gd name="T3" fmla="*/ 2147483647 h 21"/>
                  <a:gd name="T4" fmla="*/ 2147483647 w 16"/>
                  <a:gd name="T5" fmla="*/ 2147483647 h 21"/>
                  <a:gd name="T6" fmla="*/ 2147483647 w 16"/>
                  <a:gd name="T7" fmla="*/ 2147483647 h 21"/>
                  <a:gd name="T8" fmla="*/ 2147483647 w 16"/>
                  <a:gd name="T9" fmla="*/ 2147483647 h 21"/>
                  <a:gd name="T10" fmla="*/ 2147483647 w 16"/>
                  <a:gd name="T11" fmla="*/ 2147483647 h 21"/>
                  <a:gd name="T12" fmla="*/ 2147483647 w 16"/>
                  <a:gd name="T13" fmla="*/ 2147483647 h 21"/>
                  <a:gd name="T14" fmla="*/ 2147483647 w 16"/>
                  <a:gd name="T15" fmla="*/ 2147483647 h 21"/>
                  <a:gd name="T16" fmla="*/ 2147483647 w 16"/>
                  <a:gd name="T17" fmla="*/ 2147483647 h 21"/>
                  <a:gd name="T18" fmla="*/ 2147483647 w 16"/>
                  <a:gd name="T19" fmla="*/ 2147483647 h 21"/>
                  <a:gd name="T20" fmla="*/ 2147483647 w 16"/>
                  <a:gd name="T21" fmla="*/ 2147483647 h 21"/>
                  <a:gd name="T22" fmla="*/ 2147483647 w 16"/>
                  <a:gd name="T23" fmla="*/ 2147483647 h 21"/>
                  <a:gd name="T24" fmla="*/ 2147483647 w 16"/>
                  <a:gd name="T25" fmla="*/ 2147483647 h 21"/>
                  <a:gd name="T26" fmla="*/ 2147483647 w 16"/>
                  <a:gd name="T27" fmla="*/ 2147483647 h 21"/>
                  <a:gd name="T28" fmla="*/ 2147483647 w 16"/>
                  <a:gd name="T29" fmla="*/ 2147483647 h 21"/>
                  <a:gd name="T30" fmla="*/ 2147483647 w 16"/>
                  <a:gd name="T31" fmla="*/ 2147483647 h 21"/>
                  <a:gd name="T32" fmla="*/ 2147483647 w 16"/>
                  <a:gd name="T33" fmla="*/ 2147483647 h 21"/>
                  <a:gd name="T34" fmla="*/ 2147483647 w 16"/>
                  <a:gd name="T35" fmla="*/ 2147483647 h 21"/>
                  <a:gd name="T36" fmla="*/ 2147483647 w 16"/>
                  <a:gd name="T37" fmla="*/ 2147483647 h 21"/>
                  <a:gd name="T38" fmla="*/ 2147483647 w 16"/>
                  <a:gd name="T39" fmla="*/ 2147483647 h 21"/>
                  <a:gd name="T40" fmla="*/ 2147483647 w 16"/>
                  <a:gd name="T41" fmla="*/ 2147483647 h 21"/>
                  <a:gd name="T42" fmla="*/ 2147483647 w 16"/>
                  <a:gd name="T43" fmla="*/ 2147483647 h 21"/>
                  <a:gd name="T44" fmla="*/ 2147483647 w 16"/>
                  <a:gd name="T45" fmla="*/ 2147483647 h 21"/>
                  <a:gd name="T46" fmla="*/ 2147483647 w 16"/>
                  <a:gd name="T47" fmla="*/ 2147483647 h 21"/>
                  <a:gd name="T48" fmla="*/ 2147483647 w 16"/>
                  <a:gd name="T49" fmla="*/ 2147483647 h 21"/>
                  <a:gd name="T50" fmla="*/ 2147483647 w 16"/>
                  <a:gd name="T51" fmla="*/ 2147483647 h 21"/>
                  <a:gd name="T52" fmla="*/ 2147483647 w 16"/>
                  <a:gd name="T53" fmla="*/ 2147483647 h 21"/>
                  <a:gd name="T54" fmla="*/ 2147483647 w 16"/>
                  <a:gd name="T55" fmla="*/ 2147483647 h 21"/>
                  <a:gd name="T56" fmla="*/ 2147483647 w 16"/>
                  <a:gd name="T57" fmla="*/ 2147483647 h 21"/>
                  <a:gd name="T58" fmla="*/ 2147483647 w 16"/>
                  <a:gd name="T59" fmla="*/ 2147483647 h 21"/>
                  <a:gd name="T60" fmla="*/ 2147483647 w 16"/>
                  <a:gd name="T61" fmla="*/ 2147483647 h 21"/>
                  <a:gd name="T62" fmla="*/ 2147483647 w 16"/>
                  <a:gd name="T63" fmla="*/ 2147483647 h 21"/>
                  <a:gd name="T64" fmla="*/ 0 w 16"/>
                  <a:gd name="T65" fmla="*/ 2147483647 h 21"/>
                  <a:gd name="T66" fmla="*/ 0 w 16"/>
                  <a:gd name="T67" fmla="*/ 2147483647 h 21"/>
                  <a:gd name="T68" fmla="*/ 0 w 16"/>
                  <a:gd name="T69" fmla="*/ 2147483647 h 21"/>
                  <a:gd name="T70" fmla="*/ 2147483647 w 16"/>
                  <a:gd name="T71" fmla="*/ 2147483647 h 21"/>
                  <a:gd name="T72" fmla="*/ 0 w 16"/>
                  <a:gd name="T73" fmla="*/ 2147483647 h 21"/>
                  <a:gd name="T74" fmla="*/ 2147483647 w 16"/>
                  <a:gd name="T75" fmla="*/ 0 h 21"/>
                  <a:gd name="T76" fmla="*/ 2147483647 w 16"/>
                  <a:gd name="T77" fmla="*/ 2147483647 h 21"/>
                  <a:gd name="T78" fmla="*/ 2147483647 w 16"/>
                  <a:gd name="T79" fmla="*/ 2147483647 h 21"/>
                  <a:gd name="T80" fmla="*/ 2147483647 w 16"/>
                  <a:gd name="T81" fmla="*/ 2147483647 h 21"/>
                  <a:gd name="T82" fmla="*/ 2147483647 w 16"/>
                  <a:gd name="T83" fmla="*/ 2147483647 h 21"/>
                  <a:gd name="T84" fmla="*/ 2147483647 w 16"/>
                  <a:gd name="T85" fmla="*/ 2147483647 h 21"/>
                  <a:gd name="T86" fmla="*/ 2147483647 w 16"/>
                  <a:gd name="T87" fmla="*/ 2147483647 h 21"/>
                  <a:gd name="T88" fmla="*/ 2147483647 w 16"/>
                  <a:gd name="T89" fmla="*/ 2147483647 h 21"/>
                  <a:gd name="T90" fmla="*/ 2147483647 w 16"/>
                  <a:gd name="T91" fmla="*/ 2147483647 h 21"/>
                  <a:gd name="T92" fmla="*/ 2147483647 w 16"/>
                  <a:gd name="T93" fmla="*/ 2147483647 h 21"/>
                  <a:gd name="T94" fmla="*/ 2147483647 w 16"/>
                  <a:gd name="T95" fmla="*/ 2147483647 h 21"/>
                  <a:gd name="T96" fmla="*/ 2147483647 w 16"/>
                  <a:gd name="T97" fmla="*/ 2147483647 h 21"/>
                  <a:gd name="T98" fmla="*/ 2147483647 w 16"/>
                  <a:gd name="T99" fmla="*/ 2147483647 h 21"/>
                  <a:gd name="T100" fmla="*/ 2147483647 w 16"/>
                  <a:gd name="T101" fmla="*/ 2147483647 h 21"/>
                  <a:gd name="T102" fmla="*/ 2147483647 w 16"/>
                  <a:gd name="T103" fmla="*/ 2147483647 h 21"/>
                  <a:gd name="T104" fmla="*/ 2147483647 w 16"/>
                  <a:gd name="T105" fmla="*/ 2147483647 h 21"/>
                  <a:gd name="T106" fmla="*/ 2147483647 w 16"/>
                  <a:gd name="T107" fmla="*/ 2147483647 h 2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6"/>
                  <a:gd name="T163" fmla="*/ 0 h 21"/>
                  <a:gd name="T164" fmla="*/ 16 w 16"/>
                  <a:gd name="T165" fmla="*/ 21 h 21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6" h="21">
                    <a:moveTo>
                      <a:pt x="12" y="13"/>
                    </a:moveTo>
                    <a:lnTo>
                      <a:pt x="14" y="12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6" y="15"/>
                    </a:lnTo>
                    <a:lnTo>
                      <a:pt x="15" y="16"/>
                    </a:lnTo>
                    <a:lnTo>
                      <a:pt x="14" y="16"/>
                    </a:lnTo>
                    <a:lnTo>
                      <a:pt x="13" y="15"/>
                    </a:lnTo>
                    <a:lnTo>
                      <a:pt x="11" y="15"/>
                    </a:lnTo>
                    <a:lnTo>
                      <a:pt x="10" y="17"/>
                    </a:lnTo>
                    <a:lnTo>
                      <a:pt x="10" y="18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9" y="20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7" y="18"/>
                    </a:lnTo>
                    <a:lnTo>
                      <a:pt x="7" y="17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5" y="14"/>
                    </a:lnTo>
                    <a:lnTo>
                      <a:pt x="5" y="12"/>
                    </a:lnTo>
                    <a:lnTo>
                      <a:pt x="2" y="5"/>
                    </a:lnTo>
                    <a:lnTo>
                      <a:pt x="2" y="4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6" y="12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5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2" y="13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6" name="Line 349"/>
              <p:cNvSpPr>
                <a:spLocks noChangeShapeType="1"/>
              </p:cNvSpPr>
              <p:nvPr/>
            </p:nvSpPr>
            <p:spPr bwMode="auto">
              <a:xfrm flipH="1">
                <a:off x="3477" y="1524"/>
                <a:ext cx="14" cy="11"/>
              </a:xfrm>
              <a:prstGeom prst="line">
                <a:avLst/>
              </a:pr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7" name="Freeform 350"/>
              <p:cNvSpPr>
                <a:spLocks/>
              </p:cNvSpPr>
              <p:nvPr/>
            </p:nvSpPr>
            <p:spPr bwMode="auto">
              <a:xfrm>
                <a:off x="3477" y="153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1"/>
                  <a:gd name="T14" fmla="*/ 3 w 3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1">
                    <a:moveTo>
                      <a:pt x="0" y="1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8" name="Freeform 351"/>
              <p:cNvSpPr>
                <a:spLocks/>
              </p:cNvSpPr>
              <p:nvPr/>
            </p:nvSpPr>
            <p:spPr bwMode="auto">
              <a:xfrm>
                <a:off x="3477" y="1536"/>
                <a:ext cx="24" cy="11"/>
              </a:xfrm>
              <a:custGeom>
                <a:avLst/>
                <a:gdLst>
                  <a:gd name="T0" fmla="*/ 0 w 2"/>
                  <a:gd name="T1" fmla="*/ 0 h 1"/>
                  <a:gd name="T2" fmla="*/ 2147483647 w 2"/>
                  <a:gd name="T3" fmla="*/ 2147483647 h 1"/>
                  <a:gd name="T4" fmla="*/ 2147483647 w 2"/>
                  <a:gd name="T5" fmla="*/ 2147483647 h 1"/>
                  <a:gd name="T6" fmla="*/ 0 w 2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"/>
                  <a:gd name="T13" fmla="*/ 0 h 1"/>
                  <a:gd name="T14" fmla="*/ 2 w 2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9" name="Freeform 352"/>
              <p:cNvSpPr>
                <a:spLocks/>
              </p:cNvSpPr>
              <p:nvPr/>
            </p:nvSpPr>
            <p:spPr bwMode="auto">
              <a:xfrm>
                <a:off x="3477" y="1547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2147483647 h 1"/>
                  <a:gd name="T6" fmla="*/ 2147483647 w 3"/>
                  <a:gd name="T7" fmla="*/ 0 h 1"/>
                  <a:gd name="T8" fmla="*/ 2147483647 w 3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1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0" name="Freeform 353"/>
              <p:cNvSpPr>
                <a:spLocks/>
              </p:cNvSpPr>
              <p:nvPr/>
            </p:nvSpPr>
            <p:spPr bwMode="auto">
              <a:xfrm>
                <a:off x="3477" y="1559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1"/>
                  <a:gd name="T11" fmla="*/ 3 w 3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1">
                    <a:moveTo>
                      <a:pt x="0" y="1"/>
                    </a:moveTo>
                    <a:lnTo>
                      <a:pt x="2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1" name="Freeform 354"/>
              <p:cNvSpPr>
                <a:spLocks/>
              </p:cNvSpPr>
              <p:nvPr/>
            </p:nvSpPr>
            <p:spPr bwMode="auto">
              <a:xfrm>
                <a:off x="3491" y="1570"/>
                <a:ext cx="19" cy="11"/>
              </a:xfrm>
              <a:custGeom>
                <a:avLst/>
                <a:gdLst>
                  <a:gd name="T0" fmla="*/ 0 w 2"/>
                  <a:gd name="T1" fmla="*/ 2147483647 h 1"/>
                  <a:gd name="T2" fmla="*/ 2147483647 w 2"/>
                  <a:gd name="T3" fmla="*/ 2147483647 h 1"/>
                  <a:gd name="T4" fmla="*/ 2147483647 w 2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2"/>
                  <a:gd name="T10" fmla="*/ 0 h 1"/>
                  <a:gd name="T11" fmla="*/ 2 w 2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" h="1">
                    <a:moveTo>
                      <a:pt x="0" y="1"/>
                    </a:move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2" name="Freeform 355"/>
              <p:cNvSpPr>
                <a:spLocks/>
              </p:cNvSpPr>
              <p:nvPr/>
            </p:nvSpPr>
            <p:spPr bwMode="auto">
              <a:xfrm>
                <a:off x="3858" y="1455"/>
                <a:ext cx="10" cy="23"/>
              </a:xfrm>
              <a:custGeom>
                <a:avLst/>
                <a:gdLst>
                  <a:gd name="T0" fmla="*/ 0 w 1"/>
                  <a:gd name="T1" fmla="*/ 2147483647 h 2"/>
                  <a:gd name="T2" fmla="*/ 0 w 1"/>
                  <a:gd name="T3" fmla="*/ 0 h 2"/>
                  <a:gd name="T4" fmla="*/ 2147483647 w 1"/>
                  <a:gd name="T5" fmla="*/ 2147483647 h 2"/>
                  <a:gd name="T6" fmla="*/ 2147483647 w 1"/>
                  <a:gd name="T7" fmla="*/ 2147483647 h 2"/>
                  <a:gd name="T8" fmla="*/ 0 w 1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"/>
                  <a:gd name="T16" fmla="*/ 0 h 2"/>
                  <a:gd name="T17" fmla="*/ 1 w 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" h="2">
                    <a:moveTo>
                      <a:pt x="0" y="1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3" name="Oval 356"/>
              <p:cNvSpPr>
                <a:spLocks noChangeArrowheads="1"/>
              </p:cNvSpPr>
              <p:nvPr/>
            </p:nvSpPr>
            <p:spPr bwMode="auto">
              <a:xfrm>
                <a:off x="3809" y="1467"/>
                <a:ext cx="82" cy="80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4" name="Freeform 357"/>
              <p:cNvSpPr>
                <a:spLocks/>
              </p:cNvSpPr>
              <p:nvPr/>
            </p:nvSpPr>
            <p:spPr bwMode="auto">
              <a:xfrm>
                <a:off x="3809" y="1490"/>
                <a:ext cx="82" cy="34"/>
              </a:xfrm>
              <a:custGeom>
                <a:avLst/>
                <a:gdLst>
                  <a:gd name="T0" fmla="*/ 2147483647 w 7"/>
                  <a:gd name="T1" fmla="*/ 0 h 3"/>
                  <a:gd name="T2" fmla="*/ 2147483647 w 7"/>
                  <a:gd name="T3" fmla="*/ 2147483647 h 3"/>
                  <a:gd name="T4" fmla="*/ 2147483647 w 7"/>
                  <a:gd name="T5" fmla="*/ 2147483647 h 3"/>
                  <a:gd name="T6" fmla="*/ 0 w 7"/>
                  <a:gd name="T7" fmla="*/ 2147483647 h 3"/>
                  <a:gd name="T8" fmla="*/ 2147483647 w 7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3"/>
                  <a:gd name="T17" fmla="*/ 7 w 7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3">
                    <a:moveTo>
                      <a:pt x="1" y="0"/>
                    </a:moveTo>
                    <a:lnTo>
                      <a:pt x="7" y="2"/>
                    </a:lnTo>
                    <a:lnTo>
                      <a:pt x="7" y="3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5" name="Freeform 358"/>
              <p:cNvSpPr>
                <a:spLocks/>
              </p:cNvSpPr>
              <p:nvPr/>
            </p:nvSpPr>
            <p:spPr bwMode="auto">
              <a:xfrm>
                <a:off x="3843" y="1432"/>
                <a:ext cx="34" cy="34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"/>
                  <a:gd name="T40" fmla="*/ 0 h 3"/>
                  <a:gd name="T41" fmla="*/ 3 w 3"/>
                  <a:gd name="T42" fmla="*/ 3 h 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" h="3">
                    <a:moveTo>
                      <a:pt x="1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6" name="Freeform 359"/>
              <p:cNvSpPr>
                <a:spLocks/>
              </p:cNvSpPr>
              <p:nvPr/>
            </p:nvSpPr>
            <p:spPr bwMode="auto">
              <a:xfrm>
                <a:off x="3752" y="1501"/>
                <a:ext cx="140" cy="57"/>
              </a:xfrm>
              <a:custGeom>
                <a:avLst/>
                <a:gdLst>
                  <a:gd name="T0" fmla="*/ 2147483647 w 12"/>
                  <a:gd name="T1" fmla="*/ 0 h 5"/>
                  <a:gd name="T2" fmla="*/ 2147483647 w 12"/>
                  <a:gd name="T3" fmla="*/ 2147483647 h 5"/>
                  <a:gd name="T4" fmla="*/ 2147483647 w 12"/>
                  <a:gd name="T5" fmla="*/ 2147483647 h 5"/>
                  <a:gd name="T6" fmla="*/ 0 w 12"/>
                  <a:gd name="T7" fmla="*/ 2147483647 h 5"/>
                  <a:gd name="T8" fmla="*/ 2147483647 w 12"/>
                  <a:gd name="T9" fmla="*/ 2147483647 h 5"/>
                  <a:gd name="T10" fmla="*/ 2147483647 w 12"/>
                  <a:gd name="T11" fmla="*/ 2147483647 h 5"/>
                  <a:gd name="T12" fmla="*/ 2147483647 w 12"/>
                  <a:gd name="T13" fmla="*/ 2147483647 h 5"/>
                  <a:gd name="T14" fmla="*/ 2147483647 w 12"/>
                  <a:gd name="T15" fmla="*/ 2147483647 h 5"/>
                  <a:gd name="T16" fmla="*/ 2147483647 w 12"/>
                  <a:gd name="T17" fmla="*/ 2147483647 h 5"/>
                  <a:gd name="T18" fmla="*/ 2147483647 w 12"/>
                  <a:gd name="T19" fmla="*/ 2147483647 h 5"/>
                  <a:gd name="T20" fmla="*/ 2147483647 w 12"/>
                  <a:gd name="T21" fmla="*/ 2147483647 h 5"/>
                  <a:gd name="T22" fmla="*/ 2147483647 w 12"/>
                  <a:gd name="T23" fmla="*/ 2147483647 h 5"/>
                  <a:gd name="T24" fmla="*/ 2147483647 w 12"/>
                  <a:gd name="T25" fmla="*/ 2147483647 h 5"/>
                  <a:gd name="T26" fmla="*/ 2147483647 w 12"/>
                  <a:gd name="T27" fmla="*/ 2147483647 h 5"/>
                  <a:gd name="T28" fmla="*/ 2147483647 w 12"/>
                  <a:gd name="T29" fmla="*/ 2147483647 h 5"/>
                  <a:gd name="T30" fmla="*/ 2147483647 w 12"/>
                  <a:gd name="T31" fmla="*/ 2147483647 h 5"/>
                  <a:gd name="T32" fmla="*/ 2147483647 w 12"/>
                  <a:gd name="T33" fmla="*/ 2147483647 h 5"/>
                  <a:gd name="T34" fmla="*/ 2147483647 w 12"/>
                  <a:gd name="T35" fmla="*/ 2147483647 h 5"/>
                  <a:gd name="T36" fmla="*/ 2147483647 w 12"/>
                  <a:gd name="T37" fmla="*/ 2147483647 h 5"/>
                  <a:gd name="T38" fmla="*/ 2147483647 w 12"/>
                  <a:gd name="T39" fmla="*/ 2147483647 h 5"/>
                  <a:gd name="T40" fmla="*/ 2147483647 w 12"/>
                  <a:gd name="T41" fmla="*/ 2147483647 h 5"/>
                  <a:gd name="T42" fmla="*/ 2147483647 w 12"/>
                  <a:gd name="T43" fmla="*/ 2147483647 h 5"/>
                  <a:gd name="T44" fmla="*/ 2147483647 w 12"/>
                  <a:gd name="T45" fmla="*/ 2147483647 h 5"/>
                  <a:gd name="T46" fmla="*/ 2147483647 w 12"/>
                  <a:gd name="T47" fmla="*/ 2147483647 h 5"/>
                  <a:gd name="T48" fmla="*/ 2147483647 w 12"/>
                  <a:gd name="T49" fmla="*/ 2147483647 h 5"/>
                  <a:gd name="T50" fmla="*/ 2147483647 w 12"/>
                  <a:gd name="T51" fmla="*/ 2147483647 h 5"/>
                  <a:gd name="T52" fmla="*/ 2147483647 w 12"/>
                  <a:gd name="T53" fmla="*/ 2147483647 h 5"/>
                  <a:gd name="T54" fmla="*/ 2147483647 w 12"/>
                  <a:gd name="T55" fmla="*/ 0 h 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2"/>
                  <a:gd name="T85" fmla="*/ 0 h 5"/>
                  <a:gd name="T86" fmla="*/ 12 w 12"/>
                  <a:gd name="T87" fmla="*/ 5 h 5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2" h="5">
                    <a:moveTo>
                      <a:pt x="2" y="0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2" y="3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0" y="4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2"/>
                    </a:lnTo>
                    <a:lnTo>
                      <a:pt x="7" y="1"/>
                    </a:lnTo>
                    <a:lnTo>
                      <a:pt x="8" y="2"/>
                    </a:lnTo>
                    <a:lnTo>
                      <a:pt x="7" y="4"/>
                    </a:lnTo>
                    <a:lnTo>
                      <a:pt x="6" y="3"/>
                    </a:lnTo>
                    <a:lnTo>
                      <a:pt x="5" y="2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7" name="Oval 360"/>
              <p:cNvSpPr>
                <a:spLocks noChangeArrowheads="1"/>
              </p:cNvSpPr>
              <p:nvPr/>
            </p:nvSpPr>
            <p:spPr bwMode="auto">
              <a:xfrm>
                <a:off x="3612" y="1099"/>
                <a:ext cx="106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8" name="Freeform 361"/>
              <p:cNvSpPr>
                <a:spLocks/>
              </p:cNvSpPr>
              <p:nvPr/>
            </p:nvSpPr>
            <p:spPr bwMode="auto">
              <a:xfrm>
                <a:off x="3593" y="996"/>
                <a:ext cx="149" cy="115"/>
              </a:xfrm>
              <a:custGeom>
                <a:avLst/>
                <a:gdLst>
                  <a:gd name="T0" fmla="*/ 2147483647 w 13"/>
                  <a:gd name="T1" fmla="*/ 2147483647 h 10"/>
                  <a:gd name="T2" fmla="*/ 2147483647 w 13"/>
                  <a:gd name="T3" fmla="*/ 2147483647 h 10"/>
                  <a:gd name="T4" fmla="*/ 2147483647 w 13"/>
                  <a:gd name="T5" fmla="*/ 2147483647 h 10"/>
                  <a:gd name="T6" fmla="*/ 2147483647 w 13"/>
                  <a:gd name="T7" fmla="*/ 0 h 10"/>
                  <a:gd name="T8" fmla="*/ 2147483647 w 13"/>
                  <a:gd name="T9" fmla="*/ 2147483647 h 10"/>
                  <a:gd name="T10" fmla="*/ 2147483647 w 13"/>
                  <a:gd name="T11" fmla="*/ 0 h 10"/>
                  <a:gd name="T12" fmla="*/ 0 w 13"/>
                  <a:gd name="T13" fmla="*/ 2147483647 h 10"/>
                  <a:gd name="T14" fmla="*/ 2147483647 w 13"/>
                  <a:gd name="T15" fmla="*/ 2147483647 h 10"/>
                  <a:gd name="T16" fmla="*/ 2147483647 w 13"/>
                  <a:gd name="T17" fmla="*/ 2147483647 h 10"/>
                  <a:gd name="T18" fmla="*/ 2147483647 w 13"/>
                  <a:gd name="T19" fmla="*/ 2147483647 h 10"/>
                  <a:gd name="T20" fmla="*/ 2147483647 w 13"/>
                  <a:gd name="T21" fmla="*/ 2147483647 h 10"/>
                  <a:gd name="T22" fmla="*/ 2147483647 w 13"/>
                  <a:gd name="T23" fmla="*/ 2147483647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"/>
                  <a:gd name="T37" fmla="*/ 0 h 10"/>
                  <a:gd name="T38" fmla="*/ 13 w 13"/>
                  <a:gd name="T39" fmla="*/ 10 h 1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" h="10">
                    <a:moveTo>
                      <a:pt x="11" y="10"/>
                    </a:moveTo>
                    <a:lnTo>
                      <a:pt x="11" y="9"/>
                    </a:lnTo>
                    <a:cubicBezTo>
                      <a:pt x="13" y="6"/>
                      <a:pt x="13" y="4"/>
                      <a:pt x="13" y="2"/>
                    </a:cubicBezTo>
                    <a:cubicBezTo>
                      <a:pt x="12" y="0"/>
                      <a:pt x="10" y="0"/>
                      <a:pt x="9" y="0"/>
                    </a:cubicBezTo>
                    <a:lnTo>
                      <a:pt x="7" y="7"/>
                    </a:lnTo>
                    <a:lnTo>
                      <a:pt x="4" y="0"/>
                    </a:lnTo>
                    <a:cubicBezTo>
                      <a:pt x="3" y="0"/>
                      <a:pt x="1" y="0"/>
                      <a:pt x="0" y="2"/>
                    </a:cubicBezTo>
                    <a:cubicBezTo>
                      <a:pt x="0" y="4"/>
                      <a:pt x="0" y="6"/>
                      <a:pt x="2" y="9"/>
                    </a:cubicBezTo>
                    <a:lnTo>
                      <a:pt x="2" y="10"/>
                    </a:lnTo>
                    <a:cubicBezTo>
                      <a:pt x="2" y="9"/>
                      <a:pt x="4" y="9"/>
                      <a:pt x="7" y="9"/>
                    </a:cubicBezTo>
                    <a:cubicBezTo>
                      <a:pt x="9" y="9"/>
                      <a:pt x="11" y="9"/>
                      <a:pt x="11" y="1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9" name="Freeform 362"/>
              <p:cNvSpPr>
                <a:spLocks/>
              </p:cNvSpPr>
              <p:nvPr/>
            </p:nvSpPr>
            <p:spPr bwMode="auto">
              <a:xfrm>
                <a:off x="3646" y="927"/>
                <a:ext cx="39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0 w 3"/>
                  <a:gd name="T15" fmla="*/ 0 h 4"/>
                  <a:gd name="T16" fmla="*/ 2147483647 w 3"/>
                  <a:gd name="T17" fmla="*/ 0 h 4"/>
                  <a:gd name="T18" fmla="*/ 2147483647 w 3"/>
                  <a:gd name="T19" fmla="*/ 2147483647 h 4"/>
                  <a:gd name="T20" fmla="*/ 2147483647 w 3"/>
                  <a:gd name="T21" fmla="*/ 2147483647 h 4"/>
                  <a:gd name="T22" fmla="*/ 2147483647 w 3"/>
                  <a:gd name="T23" fmla="*/ 2147483647 h 4"/>
                  <a:gd name="T24" fmla="*/ 2147483647 w 3"/>
                  <a:gd name="T25" fmla="*/ 2147483647 h 4"/>
                  <a:gd name="T26" fmla="*/ 2147483647 w 3"/>
                  <a:gd name="T27" fmla="*/ 2147483647 h 4"/>
                  <a:gd name="T28" fmla="*/ 2147483647 w 3"/>
                  <a:gd name="T29" fmla="*/ 2147483647 h 4"/>
                  <a:gd name="T30" fmla="*/ 2147483647 w 3"/>
                  <a:gd name="T31" fmla="*/ 2147483647 h 4"/>
                  <a:gd name="T32" fmla="*/ 0 w 3"/>
                  <a:gd name="T33" fmla="*/ 2147483647 h 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"/>
                  <a:gd name="T52" fmla="*/ 0 h 4"/>
                  <a:gd name="T53" fmla="*/ 3 w 3"/>
                  <a:gd name="T54" fmla="*/ 4 h 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" h="4">
                    <a:moveTo>
                      <a:pt x="0" y="4"/>
                    </a:moveTo>
                    <a:lnTo>
                      <a:pt x="1" y="2"/>
                    </a:lnTo>
                    <a:lnTo>
                      <a:pt x="0" y="3"/>
                    </a:lnTo>
                    <a:lnTo>
                      <a:pt x="0" y="2"/>
                    </a:ln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lnTo>
                      <a:pt x="1" y="2"/>
                    </a:lnTo>
                    <a:lnTo>
                      <a:pt x="0" y="0"/>
                    </a:lnTo>
                    <a:cubicBezTo>
                      <a:pt x="1" y="0"/>
                      <a:pt x="2" y="0"/>
                      <a:pt x="3" y="0"/>
                    </a:cubicBez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cubicBezTo>
                      <a:pt x="3" y="2"/>
                      <a:pt x="3" y="2"/>
                      <a:pt x="3" y="2"/>
                    </a:cubicBezTo>
                    <a:lnTo>
                      <a:pt x="3" y="3"/>
                    </a:lnTo>
                    <a:lnTo>
                      <a:pt x="2" y="2"/>
                    </a:lnTo>
                    <a:lnTo>
                      <a:pt x="3" y="4"/>
                    </a:lnTo>
                    <a:cubicBezTo>
                      <a:pt x="2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0" name="Freeform 363"/>
              <p:cNvSpPr>
                <a:spLocks/>
              </p:cNvSpPr>
              <p:nvPr/>
            </p:nvSpPr>
            <p:spPr bwMode="auto">
              <a:xfrm>
                <a:off x="3593" y="1030"/>
                <a:ext cx="149" cy="57"/>
              </a:xfrm>
              <a:custGeom>
                <a:avLst/>
                <a:gdLst>
                  <a:gd name="T0" fmla="*/ 2147483647 w 13"/>
                  <a:gd name="T1" fmla="*/ 2147483647 h 5"/>
                  <a:gd name="T2" fmla="*/ 0 w 13"/>
                  <a:gd name="T3" fmla="*/ 0 h 5"/>
                  <a:gd name="T4" fmla="*/ 2147483647 w 13"/>
                  <a:gd name="T5" fmla="*/ 2147483647 h 5"/>
                  <a:gd name="T6" fmla="*/ 2147483647 w 13"/>
                  <a:gd name="T7" fmla="*/ 2147483647 h 5"/>
                  <a:gd name="T8" fmla="*/ 2147483647 w 13"/>
                  <a:gd name="T9" fmla="*/ 2147483647 h 5"/>
                  <a:gd name="T10" fmla="*/ 2147483647 w 13"/>
                  <a:gd name="T11" fmla="*/ 2147483647 h 5"/>
                  <a:gd name="T12" fmla="*/ 2147483647 w 13"/>
                  <a:gd name="T13" fmla="*/ 2147483647 h 5"/>
                  <a:gd name="T14" fmla="*/ 2147483647 w 13"/>
                  <a:gd name="T15" fmla="*/ 2147483647 h 5"/>
                  <a:gd name="T16" fmla="*/ 2147483647 w 13"/>
                  <a:gd name="T17" fmla="*/ 2147483647 h 5"/>
                  <a:gd name="T18" fmla="*/ 2147483647 w 13"/>
                  <a:gd name="T19" fmla="*/ 2147483647 h 5"/>
                  <a:gd name="T20" fmla="*/ 2147483647 w 13"/>
                  <a:gd name="T21" fmla="*/ 2147483647 h 5"/>
                  <a:gd name="T22" fmla="*/ 2147483647 w 13"/>
                  <a:gd name="T23" fmla="*/ 2147483647 h 5"/>
                  <a:gd name="T24" fmla="*/ 2147483647 w 13"/>
                  <a:gd name="T25" fmla="*/ 2147483647 h 5"/>
                  <a:gd name="T26" fmla="*/ 2147483647 w 13"/>
                  <a:gd name="T27" fmla="*/ 2147483647 h 5"/>
                  <a:gd name="T28" fmla="*/ 2147483647 w 13"/>
                  <a:gd name="T29" fmla="*/ 2147483647 h 5"/>
                  <a:gd name="T30" fmla="*/ 2147483647 w 13"/>
                  <a:gd name="T31" fmla="*/ 0 h 5"/>
                  <a:gd name="T32" fmla="*/ 2147483647 w 13"/>
                  <a:gd name="T33" fmla="*/ 2147483647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3"/>
                  <a:gd name="T52" fmla="*/ 0 h 5"/>
                  <a:gd name="T53" fmla="*/ 13 w 13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3" h="5">
                    <a:moveTo>
                      <a:pt x="7" y="4"/>
                    </a:moveTo>
                    <a:cubicBezTo>
                      <a:pt x="5" y="2"/>
                      <a:pt x="3" y="0"/>
                      <a:pt x="0" y="0"/>
                    </a:cubicBezTo>
                    <a:cubicBezTo>
                      <a:pt x="1" y="1"/>
                      <a:pt x="2" y="2"/>
                      <a:pt x="3" y="2"/>
                    </a:cubicBezTo>
                    <a:lnTo>
                      <a:pt x="1" y="2"/>
                    </a:lnTo>
                    <a:cubicBezTo>
                      <a:pt x="2" y="3"/>
                      <a:pt x="3" y="3"/>
                      <a:pt x="4" y="3"/>
                    </a:cubicBezTo>
                    <a:lnTo>
                      <a:pt x="2" y="4"/>
                    </a:lnTo>
                    <a:cubicBezTo>
                      <a:pt x="4" y="3"/>
                      <a:pt x="5" y="4"/>
                      <a:pt x="6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9" y="3"/>
                      <a:pt x="11" y="4"/>
                    </a:cubicBezTo>
                    <a:lnTo>
                      <a:pt x="9" y="3"/>
                    </a:lnTo>
                    <a:cubicBezTo>
                      <a:pt x="10" y="3"/>
                      <a:pt x="11" y="3"/>
                      <a:pt x="12" y="2"/>
                    </a:cubicBezTo>
                    <a:lnTo>
                      <a:pt x="11" y="2"/>
                    </a:lnTo>
                    <a:cubicBezTo>
                      <a:pt x="11" y="2"/>
                      <a:pt x="12" y="1"/>
                      <a:pt x="13" y="0"/>
                    </a:cubicBezTo>
                    <a:cubicBezTo>
                      <a:pt x="10" y="0"/>
                      <a:pt x="8" y="2"/>
                      <a:pt x="7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1" name="Freeform 364"/>
              <p:cNvSpPr>
                <a:spLocks noEditPoints="1"/>
              </p:cNvSpPr>
              <p:nvPr/>
            </p:nvSpPr>
            <p:spPr bwMode="auto">
              <a:xfrm>
                <a:off x="3670" y="996"/>
                <a:ext cx="63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0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2147483647 w 5"/>
                  <a:gd name="T27" fmla="*/ 2147483647 h 5"/>
                  <a:gd name="T28" fmla="*/ 2147483647 w 5"/>
                  <a:gd name="T29" fmla="*/ 2147483647 h 5"/>
                  <a:gd name="T30" fmla="*/ 2147483647 w 5"/>
                  <a:gd name="T31" fmla="*/ 2147483647 h 5"/>
                  <a:gd name="T32" fmla="*/ 2147483647 w 5"/>
                  <a:gd name="T33" fmla="*/ 2147483647 h 5"/>
                  <a:gd name="T34" fmla="*/ 2147483647 w 5"/>
                  <a:gd name="T35" fmla="*/ 2147483647 h 5"/>
                  <a:gd name="T36" fmla="*/ 2147483647 w 5"/>
                  <a:gd name="T37" fmla="*/ 2147483647 h 5"/>
                  <a:gd name="T38" fmla="*/ 2147483647 w 5"/>
                  <a:gd name="T39" fmla="*/ 2147483647 h 5"/>
                  <a:gd name="T40" fmla="*/ 2147483647 w 5"/>
                  <a:gd name="T41" fmla="*/ 2147483647 h 5"/>
                  <a:gd name="T42" fmla="*/ 2147483647 w 5"/>
                  <a:gd name="T43" fmla="*/ 2147483647 h 5"/>
                  <a:gd name="T44" fmla="*/ 2147483647 w 5"/>
                  <a:gd name="T45" fmla="*/ 0 h 5"/>
                  <a:gd name="T46" fmla="*/ 2147483647 w 5"/>
                  <a:gd name="T47" fmla="*/ 2147483647 h 5"/>
                  <a:gd name="T48" fmla="*/ 2147483647 w 5"/>
                  <a:gd name="T49" fmla="*/ 2147483647 h 5"/>
                  <a:gd name="T50" fmla="*/ 2147483647 w 5"/>
                  <a:gd name="T51" fmla="*/ 0 h 5"/>
                  <a:gd name="T52" fmla="*/ 2147483647 w 5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"/>
                  <a:gd name="T82" fmla="*/ 0 h 5"/>
                  <a:gd name="T83" fmla="*/ 5 w 5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" h="5">
                    <a:moveTo>
                      <a:pt x="1" y="5"/>
                    </a:moveTo>
                    <a:lnTo>
                      <a:pt x="0" y="4"/>
                    </a:lnTo>
                    <a:lnTo>
                      <a:pt x="1" y="5"/>
                    </a:lnTo>
                    <a:close/>
                    <a:moveTo>
                      <a:pt x="2" y="0"/>
                    </a:moveTo>
                    <a:lnTo>
                      <a:pt x="5" y="3"/>
                    </a:lnTo>
                    <a:lnTo>
                      <a:pt x="2" y="0"/>
                    </a:lnTo>
                    <a:close/>
                    <a:moveTo>
                      <a:pt x="4" y="3"/>
                    </a:moveTo>
                    <a:lnTo>
                      <a:pt x="1" y="1"/>
                    </a:lnTo>
                    <a:lnTo>
                      <a:pt x="4" y="3"/>
                    </a:lnTo>
                    <a:close/>
                    <a:moveTo>
                      <a:pt x="3" y="4"/>
                    </a:moveTo>
                    <a:lnTo>
                      <a:pt x="1" y="2"/>
                    </a:lnTo>
                    <a:lnTo>
                      <a:pt x="3" y="4"/>
                    </a:lnTo>
                    <a:close/>
                    <a:moveTo>
                      <a:pt x="2" y="4"/>
                    </a:moveTo>
                    <a:lnTo>
                      <a:pt x="1" y="3"/>
                    </a:lnTo>
                    <a:lnTo>
                      <a:pt x="2" y="4"/>
                    </a:lnTo>
                    <a:close/>
                    <a:moveTo>
                      <a:pt x="5" y="3"/>
                    </a:moveTo>
                    <a:lnTo>
                      <a:pt x="5" y="1"/>
                    </a:lnTo>
                    <a:lnTo>
                      <a:pt x="5" y="3"/>
                    </a:lnTo>
                    <a:close/>
                    <a:moveTo>
                      <a:pt x="4" y="4"/>
                    </a:moveTo>
                    <a:lnTo>
                      <a:pt x="5" y="1"/>
                    </a:lnTo>
                    <a:lnTo>
                      <a:pt x="4" y="4"/>
                    </a:lnTo>
                    <a:close/>
                    <a:moveTo>
                      <a:pt x="1" y="5"/>
                    </a:moveTo>
                    <a:lnTo>
                      <a:pt x="3" y="0"/>
                    </a:lnTo>
                    <a:lnTo>
                      <a:pt x="1" y="5"/>
                    </a:lnTo>
                    <a:close/>
                    <a:moveTo>
                      <a:pt x="2" y="4"/>
                    </a:moveTo>
                    <a:lnTo>
                      <a:pt x="4" y="0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2" name="Freeform 365"/>
              <p:cNvSpPr>
                <a:spLocks noEditPoints="1"/>
              </p:cNvSpPr>
              <p:nvPr/>
            </p:nvSpPr>
            <p:spPr bwMode="auto">
              <a:xfrm>
                <a:off x="3593" y="996"/>
                <a:ext cx="72" cy="57"/>
              </a:xfrm>
              <a:custGeom>
                <a:avLst/>
                <a:gdLst>
                  <a:gd name="T0" fmla="*/ 2147483647 w 6"/>
                  <a:gd name="T1" fmla="*/ 2147483647 h 5"/>
                  <a:gd name="T2" fmla="*/ 2147483647 w 6"/>
                  <a:gd name="T3" fmla="*/ 2147483647 h 5"/>
                  <a:gd name="T4" fmla="*/ 2147483647 w 6"/>
                  <a:gd name="T5" fmla="*/ 2147483647 h 5"/>
                  <a:gd name="T6" fmla="*/ 2147483647 w 6"/>
                  <a:gd name="T7" fmla="*/ 0 h 5"/>
                  <a:gd name="T8" fmla="*/ 0 w 6"/>
                  <a:gd name="T9" fmla="*/ 2147483647 h 5"/>
                  <a:gd name="T10" fmla="*/ 2147483647 w 6"/>
                  <a:gd name="T11" fmla="*/ 0 h 5"/>
                  <a:gd name="T12" fmla="*/ 2147483647 w 6"/>
                  <a:gd name="T13" fmla="*/ 2147483647 h 5"/>
                  <a:gd name="T14" fmla="*/ 2147483647 w 6"/>
                  <a:gd name="T15" fmla="*/ 2147483647 h 5"/>
                  <a:gd name="T16" fmla="*/ 2147483647 w 6"/>
                  <a:gd name="T17" fmla="*/ 2147483647 h 5"/>
                  <a:gd name="T18" fmla="*/ 2147483647 w 6"/>
                  <a:gd name="T19" fmla="*/ 2147483647 h 5"/>
                  <a:gd name="T20" fmla="*/ 2147483647 w 6"/>
                  <a:gd name="T21" fmla="*/ 2147483647 h 5"/>
                  <a:gd name="T22" fmla="*/ 2147483647 w 6"/>
                  <a:gd name="T23" fmla="*/ 2147483647 h 5"/>
                  <a:gd name="T24" fmla="*/ 2147483647 w 6"/>
                  <a:gd name="T25" fmla="*/ 2147483647 h 5"/>
                  <a:gd name="T26" fmla="*/ 2147483647 w 6"/>
                  <a:gd name="T27" fmla="*/ 2147483647 h 5"/>
                  <a:gd name="T28" fmla="*/ 2147483647 w 6"/>
                  <a:gd name="T29" fmla="*/ 2147483647 h 5"/>
                  <a:gd name="T30" fmla="*/ 2147483647 w 6"/>
                  <a:gd name="T31" fmla="*/ 2147483647 h 5"/>
                  <a:gd name="T32" fmla="*/ 2147483647 w 6"/>
                  <a:gd name="T33" fmla="*/ 2147483647 h 5"/>
                  <a:gd name="T34" fmla="*/ 2147483647 w 6"/>
                  <a:gd name="T35" fmla="*/ 2147483647 h 5"/>
                  <a:gd name="T36" fmla="*/ 2147483647 w 6"/>
                  <a:gd name="T37" fmla="*/ 2147483647 h 5"/>
                  <a:gd name="T38" fmla="*/ 2147483647 w 6"/>
                  <a:gd name="T39" fmla="*/ 2147483647 h 5"/>
                  <a:gd name="T40" fmla="*/ 2147483647 w 6"/>
                  <a:gd name="T41" fmla="*/ 2147483647 h 5"/>
                  <a:gd name="T42" fmla="*/ 2147483647 w 6"/>
                  <a:gd name="T43" fmla="*/ 2147483647 h 5"/>
                  <a:gd name="T44" fmla="*/ 2147483647 w 6"/>
                  <a:gd name="T45" fmla="*/ 0 h 5"/>
                  <a:gd name="T46" fmla="*/ 2147483647 w 6"/>
                  <a:gd name="T47" fmla="*/ 2147483647 h 5"/>
                  <a:gd name="T48" fmla="*/ 2147483647 w 6"/>
                  <a:gd name="T49" fmla="*/ 2147483647 h 5"/>
                  <a:gd name="T50" fmla="*/ 2147483647 w 6"/>
                  <a:gd name="T51" fmla="*/ 0 h 5"/>
                  <a:gd name="T52" fmla="*/ 2147483647 w 6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"/>
                  <a:gd name="T82" fmla="*/ 0 h 5"/>
                  <a:gd name="T83" fmla="*/ 6 w 6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" h="5">
                    <a:moveTo>
                      <a:pt x="5" y="5"/>
                    </a:moveTo>
                    <a:lnTo>
                      <a:pt x="6" y="4"/>
                    </a:lnTo>
                    <a:lnTo>
                      <a:pt x="5" y="5"/>
                    </a:lnTo>
                    <a:close/>
                    <a:moveTo>
                      <a:pt x="4" y="0"/>
                    </a:moveTo>
                    <a:lnTo>
                      <a:pt x="0" y="3"/>
                    </a:lnTo>
                    <a:lnTo>
                      <a:pt x="4" y="0"/>
                    </a:lnTo>
                    <a:close/>
                    <a:moveTo>
                      <a:pt x="2" y="3"/>
                    </a:moveTo>
                    <a:lnTo>
                      <a:pt x="5" y="1"/>
                    </a:lnTo>
                    <a:lnTo>
                      <a:pt x="2" y="3"/>
                    </a:lnTo>
                    <a:close/>
                    <a:moveTo>
                      <a:pt x="3" y="4"/>
                    </a:moveTo>
                    <a:lnTo>
                      <a:pt x="5" y="2"/>
                    </a:lnTo>
                    <a:lnTo>
                      <a:pt x="3" y="4"/>
                    </a:lnTo>
                    <a:close/>
                    <a:moveTo>
                      <a:pt x="4" y="4"/>
                    </a:moveTo>
                    <a:lnTo>
                      <a:pt x="5" y="3"/>
                    </a:lnTo>
                    <a:lnTo>
                      <a:pt x="4" y="4"/>
                    </a:lnTo>
                    <a:close/>
                    <a:moveTo>
                      <a:pt x="1" y="3"/>
                    </a:moveTo>
                    <a:lnTo>
                      <a:pt x="1" y="1"/>
                    </a:lnTo>
                    <a:lnTo>
                      <a:pt x="1" y="3"/>
                    </a:lnTo>
                    <a:close/>
                    <a:moveTo>
                      <a:pt x="2" y="4"/>
                    </a:moveTo>
                    <a:lnTo>
                      <a:pt x="1" y="1"/>
                    </a:lnTo>
                    <a:lnTo>
                      <a:pt x="2" y="4"/>
                    </a:lnTo>
                    <a:close/>
                    <a:moveTo>
                      <a:pt x="5" y="5"/>
                    </a:moveTo>
                    <a:lnTo>
                      <a:pt x="3" y="0"/>
                    </a:lnTo>
                    <a:lnTo>
                      <a:pt x="5" y="5"/>
                    </a:lnTo>
                    <a:close/>
                    <a:moveTo>
                      <a:pt x="4" y="4"/>
                    </a:moveTo>
                    <a:lnTo>
                      <a:pt x="2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3" name="Freeform 366"/>
              <p:cNvSpPr>
                <a:spLocks/>
              </p:cNvSpPr>
              <p:nvPr/>
            </p:nvSpPr>
            <p:spPr bwMode="auto">
              <a:xfrm>
                <a:off x="3646" y="973"/>
                <a:ext cx="39" cy="103"/>
              </a:xfrm>
              <a:custGeom>
                <a:avLst/>
                <a:gdLst>
                  <a:gd name="T0" fmla="*/ 2147483647 w 3"/>
                  <a:gd name="T1" fmla="*/ 2147483647 h 9"/>
                  <a:gd name="T2" fmla="*/ 0 w 3"/>
                  <a:gd name="T3" fmla="*/ 0 h 9"/>
                  <a:gd name="T4" fmla="*/ 2147483647 w 3"/>
                  <a:gd name="T5" fmla="*/ 0 h 9"/>
                  <a:gd name="T6" fmla="*/ 2147483647 w 3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9"/>
                  <a:gd name="T14" fmla="*/ 3 w 3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9">
                    <a:moveTo>
                      <a:pt x="2" y="9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4" name="Oval 367"/>
              <p:cNvSpPr>
                <a:spLocks noChangeArrowheads="1"/>
              </p:cNvSpPr>
              <p:nvPr/>
            </p:nvSpPr>
            <p:spPr bwMode="auto">
              <a:xfrm>
                <a:off x="3626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5" name="Oval 368"/>
              <p:cNvSpPr>
                <a:spLocks noChangeArrowheads="1"/>
              </p:cNvSpPr>
              <p:nvPr/>
            </p:nvSpPr>
            <p:spPr bwMode="auto">
              <a:xfrm>
                <a:off x="3612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6" name="Oval 369"/>
              <p:cNvSpPr>
                <a:spLocks noChangeArrowheads="1"/>
              </p:cNvSpPr>
              <p:nvPr/>
            </p:nvSpPr>
            <p:spPr bwMode="auto">
              <a:xfrm>
                <a:off x="3684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7" name="Oval 370"/>
              <p:cNvSpPr>
                <a:spLocks noChangeArrowheads="1"/>
              </p:cNvSpPr>
              <p:nvPr/>
            </p:nvSpPr>
            <p:spPr bwMode="auto">
              <a:xfrm>
                <a:off x="3703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8" name="Oval 371"/>
              <p:cNvSpPr>
                <a:spLocks noChangeArrowheads="1"/>
              </p:cNvSpPr>
              <p:nvPr/>
            </p:nvSpPr>
            <p:spPr bwMode="auto">
              <a:xfrm>
                <a:off x="3665" y="1076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9" name="Oval 372"/>
              <p:cNvSpPr>
                <a:spLocks noChangeArrowheads="1"/>
              </p:cNvSpPr>
              <p:nvPr/>
            </p:nvSpPr>
            <p:spPr bwMode="auto">
              <a:xfrm>
                <a:off x="3602" y="1065"/>
                <a:ext cx="10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0" name="Oval 373"/>
              <p:cNvSpPr>
                <a:spLocks noChangeArrowheads="1"/>
              </p:cNvSpPr>
              <p:nvPr/>
            </p:nvSpPr>
            <p:spPr bwMode="auto">
              <a:xfrm>
                <a:off x="3612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1" name="Oval 374"/>
              <p:cNvSpPr>
                <a:spLocks noChangeArrowheads="1"/>
              </p:cNvSpPr>
              <p:nvPr/>
            </p:nvSpPr>
            <p:spPr bwMode="auto">
              <a:xfrm>
                <a:off x="3718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2" name="Oval 375"/>
              <p:cNvSpPr>
                <a:spLocks noChangeArrowheads="1"/>
              </p:cNvSpPr>
              <p:nvPr/>
            </p:nvSpPr>
            <p:spPr bwMode="auto">
              <a:xfrm>
                <a:off x="3703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3" name="Freeform 376"/>
              <p:cNvSpPr>
                <a:spLocks/>
              </p:cNvSpPr>
              <p:nvPr/>
            </p:nvSpPr>
            <p:spPr bwMode="auto">
              <a:xfrm>
                <a:off x="3593" y="1042"/>
                <a:ext cx="10" cy="23"/>
              </a:xfrm>
              <a:custGeom>
                <a:avLst/>
                <a:gdLst>
                  <a:gd name="T0" fmla="*/ 0 w 1"/>
                  <a:gd name="T1" fmla="*/ 0 h 2"/>
                  <a:gd name="T2" fmla="*/ 2147483647 w 1"/>
                  <a:gd name="T3" fmla="*/ 2147483647 h 2"/>
                  <a:gd name="T4" fmla="*/ 0 w 1"/>
                  <a:gd name="T5" fmla="*/ 2147483647 h 2"/>
                  <a:gd name="T6" fmla="*/ 2147483647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0" y="0"/>
                    </a:moveTo>
                    <a:lnTo>
                      <a:pt x="1" y="1"/>
                    </a:ln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4" name="Freeform 377"/>
              <p:cNvSpPr>
                <a:spLocks/>
              </p:cNvSpPr>
              <p:nvPr/>
            </p:nvSpPr>
            <p:spPr bwMode="auto">
              <a:xfrm>
                <a:off x="3732" y="1042"/>
                <a:ext cx="10" cy="23"/>
              </a:xfrm>
              <a:custGeom>
                <a:avLst/>
                <a:gdLst>
                  <a:gd name="T0" fmla="*/ 2147483647 w 1"/>
                  <a:gd name="T1" fmla="*/ 0 h 2"/>
                  <a:gd name="T2" fmla="*/ 0 w 1"/>
                  <a:gd name="T3" fmla="*/ 2147483647 h 2"/>
                  <a:gd name="T4" fmla="*/ 2147483647 w 1"/>
                  <a:gd name="T5" fmla="*/ 2147483647 h 2"/>
                  <a:gd name="T6" fmla="*/ 0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5" name="Oval 378"/>
              <p:cNvSpPr>
                <a:spLocks noChangeArrowheads="1"/>
              </p:cNvSpPr>
              <p:nvPr/>
            </p:nvSpPr>
            <p:spPr bwMode="auto">
              <a:xfrm>
                <a:off x="3646" y="973"/>
                <a:ext cx="39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6" name="Oval 379"/>
              <p:cNvSpPr>
                <a:spLocks noChangeArrowheads="1"/>
              </p:cNvSpPr>
              <p:nvPr/>
            </p:nvSpPr>
            <p:spPr bwMode="auto">
              <a:xfrm>
                <a:off x="3665" y="996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7" name="Oval 380"/>
              <p:cNvSpPr>
                <a:spLocks noChangeArrowheads="1"/>
              </p:cNvSpPr>
              <p:nvPr/>
            </p:nvSpPr>
            <p:spPr bwMode="auto">
              <a:xfrm>
                <a:off x="3665" y="1007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8" name="Oval 381"/>
              <p:cNvSpPr>
                <a:spLocks noChangeArrowheads="1"/>
              </p:cNvSpPr>
              <p:nvPr/>
            </p:nvSpPr>
            <p:spPr bwMode="auto">
              <a:xfrm>
                <a:off x="3665" y="1019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9" name="Freeform 382"/>
              <p:cNvSpPr>
                <a:spLocks/>
              </p:cNvSpPr>
              <p:nvPr/>
            </p:nvSpPr>
            <p:spPr bwMode="auto">
              <a:xfrm>
                <a:off x="3458" y="1203"/>
                <a:ext cx="53" cy="23"/>
              </a:xfrm>
              <a:custGeom>
                <a:avLst/>
                <a:gdLst>
                  <a:gd name="T0" fmla="*/ 0 w 5"/>
                  <a:gd name="T1" fmla="*/ 2147483647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2147483647 h 2"/>
                  <a:gd name="T8" fmla="*/ 0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0" y="2"/>
                    </a:moveTo>
                    <a:cubicBezTo>
                      <a:pt x="2" y="1"/>
                      <a:pt x="3" y="0"/>
                      <a:pt x="5" y="0"/>
                    </a:cubicBezTo>
                    <a:cubicBezTo>
                      <a:pt x="4" y="1"/>
                      <a:pt x="4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0" name="Freeform 383"/>
              <p:cNvSpPr>
                <a:spLocks/>
              </p:cNvSpPr>
              <p:nvPr/>
            </p:nvSpPr>
            <p:spPr bwMode="auto">
              <a:xfrm>
                <a:off x="3491" y="1134"/>
                <a:ext cx="101" cy="23"/>
              </a:xfrm>
              <a:custGeom>
                <a:avLst/>
                <a:gdLst>
                  <a:gd name="T0" fmla="*/ 0 w 9"/>
                  <a:gd name="T1" fmla="*/ 0 h 2"/>
                  <a:gd name="T2" fmla="*/ 2147483647 w 9"/>
                  <a:gd name="T3" fmla="*/ 0 h 2"/>
                  <a:gd name="T4" fmla="*/ 2147483647 w 9"/>
                  <a:gd name="T5" fmla="*/ 2147483647 h 2"/>
                  <a:gd name="T6" fmla="*/ 0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0" y="0"/>
                    </a:moveTo>
                    <a:cubicBezTo>
                      <a:pt x="3" y="1"/>
                      <a:pt x="5" y="1"/>
                      <a:pt x="8" y="0"/>
                    </a:cubicBezTo>
                    <a:lnTo>
                      <a:pt x="9" y="2"/>
                    </a:lnTo>
                    <a:cubicBezTo>
                      <a:pt x="5" y="2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1" name="Freeform 384"/>
              <p:cNvSpPr>
                <a:spLocks/>
              </p:cNvSpPr>
              <p:nvPr/>
            </p:nvSpPr>
            <p:spPr bwMode="auto">
              <a:xfrm>
                <a:off x="3544" y="1134"/>
                <a:ext cx="58" cy="46"/>
              </a:xfrm>
              <a:custGeom>
                <a:avLst/>
                <a:gdLst>
                  <a:gd name="T0" fmla="*/ 0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0" y="4"/>
                    </a:moveTo>
                    <a:cubicBezTo>
                      <a:pt x="1" y="2"/>
                      <a:pt x="2" y="2"/>
                      <a:pt x="5" y="4"/>
                    </a:cubicBezTo>
                    <a:lnTo>
                      <a:pt x="4" y="1"/>
                    </a:lnTo>
                    <a:cubicBezTo>
                      <a:pt x="1" y="0"/>
                      <a:pt x="0" y="1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2" name="Freeform 385"/>
              <p:cNvSpPr>
                <a:spLocks/>
              </p:cNvSpPr>
              <p:nvPr/>
            </p:nvSpPr>
            <p:spPr bwMode="auto">
              <a:xfrm>
                <a:off x="3559" y="1053"/>
                <a:ext cx="111" cy="80"/>
              </a:xfrm>
              <a:custGeom>
                <a:avLst/>
                <a:gdLst>
                  <a:gd name="T0" fmla="*/ 2147483647 w 10"/>
                  <a:gd name="T1" fmla="*/ 2147483647 h 7"/>
                  <a:gd name="T2" fmla="*/ 0 w 10"/>
                  <a:gd name="T3" fmla="*/ 2147483647 h 7"/>
                  <a:gd name="T4" fmla="*/ 2147483647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10" y="6"/>
                    </a:moveTo>
                    <a:cubicBezTo>
                      <a:pt x="6" y="6"/>
                      <a:pt x="0" y="6"/>
                      <a:pt x="0" y="4"/>
                    </a:cubicBezTo>
                    <a:cubicBezTo>
                      <a:pt x="0" y="0"/>
                      <a:pt x="5" y="7"/>
                      <a:pt x="1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3" name="Freeform 386"/>
              <p:cNvSpPr>
                <a:spLocks/>
              </p:cNvSpPr>
              <p:nvPr/>
            </p:nvSpPr>
            <p:spPr bwMode="auto">
              <a:xfrm>
                <a:off x="3544" y="1099"/>
                <a:ext cx="58" cy="80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0 w 5"/>
                  <a:gd name="T5" fmla="*/ 0 h 7"/>
                  <a:gd name="T6" fmla="*/ 2147483647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5" y="7"/>
                    </a:moveTo>
                    <a:lnTo>
                      <a:pt x="3" y="2"/>
                    </a:ln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3" y="3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4" name="Freeform 387"/>
              <p:cNvSpPr>
                <a:spLocks/>
              </p:cNvSpPr>
              <p:nvPr/>
            </p:nvSpPr>
            <p:spPr bwMode="auto">
              <a:xfrm>
                <a:off x="3511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1" y="4"/>
                    </a:moveTo>
                    <a:cubicBezTo>
                      <a:pt x="1" y="2"/>
                      <a:pt x="1" y="2"/>
                      <a:pt x="2" y="2"/>
                    </a:cubicBezTo>
                    <a:lnTo>
                      <a:pt x="7" y="4"/>
                    </a:lnTo>
                    <a:cubicBezTo>
                      <a:pt x="6" y="3"/>
                      <a:pt x="5" y="2"/>
                      <a:pt x="3" y="0"/>
                    </a:cubicBezTo>
                    <a:cubicBezTo>
                      <a:pt x="0" y="0"/>
                      <a:pt x="0" y="1"/>
                      <a:pt x="1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5" name="Freeform 388"/>
              <p:cNvSpPr>
                <a:spLocks/>
              </p:cNvSpPr>
              <p:nvPr/>
            </p:nvSpPr>
            <p:spPr bwMode="auto">
              <a:xfrm>
                <a:off x="3578" y="1122"/>
                <a:ext cx="87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0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2" y="7"/>
                    </a:moveTo>
                    <a:lnTo>
                      <a:pt x="0" y="0"/>
                    </a:lnTo>
                    <a:cubicBezTo>
                      <a:pt x="1" y="0"/>
                      <a:pt x="2" y="0"/>
                      <a:pt x="3" y="1"/>
                    </a:cubicBezTo>
                    <a:lnTo>
                      <a:pt x="5" y="1"/>
                    </a:lnTo>
                    <a:lnTo>
                      <a:pt x="7" y="4"/>
                    </a:lnTo>
                    <a:lnTo>
                      <a:pt x="5" y="3"/>
                    </a:lnTo>
                    <a:cubicBezTo>
                      <a:pt x="5" y="4"/>
                      <a:pt x="5" y="5"/>
                      <a:pt x="5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3" y="5"/>
                      <a:pt x="3" y="6"/>
                      <a:pt x="2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6" name="Freeform 389"/>
              <p:cNvSpPr>
                <a:spLocks/>
              </p:cNvSpPr>
              <p:nvPr/>
            </p:nvSpPr>
            <p:spPr bwMode="auto">
              <a:xfrm>
                <a:off x="3593" y="1111"/>
                <a:ext cx="77" cy="34"/>
              </a:xfrm>
              <a:custGeom>
                <a:avLst/>
                <a:gdLst>
                  <a:gd name="T0" fmla="*/ 2147483647 w 7"/>
                  <a:gd name="T1" fmla="*/ 2147483647 h 3"/>
                  <a:gd name="T2" fmla="*/ 0 w 7"/>
                  <a:gd name="T3" fmla="*/ 2147483647 h 3"/>
                  <a:gd name="T4" fmla="*/ 2147483647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7" y="3"/>
                    </a:moveTo>
                    <a:cubicBezTo>
                      <a:pt x="4" y="1"/>
                      <a:pt x="0" y="0"/>
                      <a:pt x="0" y="1"/>
                    </a:cubicBezTo>
                    <a:cubicBezTo>
                      <a:pt x="0" y="2"/>
                      <a:pt x="5" y="3"/>
                      <a:pt x="7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7" name="Freeform 390"/>
              <p:cNvSpPr>
                <a:spLocks/>
              </p:cNvSpPr>
              <p:nvPr/>
            </p:nvSpPr>
            <p:spPr bwMode="auto">
              <a:xfrm>
                <a:off x="3569" y="1111"/>
                <a:ext cx="34" cy="23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0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0" y="0"/>
                    </a:moveTo>
                    <a:cubicBezTo>
                      <a:pt x="0" y="1"/>
                      <a:pt x="2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8" name="Freeform 391"/>
              <p:cNvSpPr>
                <a:spLocks/>
              </p:cNvSpPr>
              <p:nvPr/>
            </p:nvSpPr>
            <p:spPr bwMode="auto">
              <a:xfrm>
                <a:off x="3824" y="1203"/>
                <a:ext cx="53" cy="23"/>
              </a:xfrm>
              <a:custGeom>
                <a:avLst/>
                <a:gdLst>
                  <a:gd name="T0" fmla="*/ 2147483647 w 5"/>
                  <a:gd name="T1" fmla="*/ 2147483647 h 2"/>
                  <a:gd name="T2" fmla="*/ 0 w 5"/>
                  <a:gd name="T3" fmla="*/ 0 h 2"/>
                  <a:gd name="T4" fmla="*/ 0 w 5"/>
                  <a:gd name="T5" fmla="*/ 0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5" y="2"/>
                    </a:moveTo>
                    <a:cubicBezTo>
                      <a:pt x="3" y="1"/>
                      <a:pt x="2" y="0"/>
                      <a:pt x="0" y="0"/>
                    </a:cubicBezTo>
                    <a:cubicBezTo>
                      <a:pt x="1" y="1"/>
                      <a:pt x="1" y="2"/>
                      <a:pt x="3" y="2"/>
                    </a:cubicBezTo>
                    <a:cubicBezTo>
                      <a:pt x="4" y="2"/>
                      <a:pt x="4" y="2"/>
                      <a:pt x="5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9" name="Freeform 392"/>
              <p:cNvSpPr>
                <a:spLocks/>
              </p:cNvSpPr>
              <p:nvPr/>
            </p:nvSpPr>
            <p:spPr bwMode="auto">
              <a:xfrm>
                <a:off x="3742" y="1134"/>
                <a:ext cx="101" cy="23"/>
              </a:xfrm>
              <a:custGeom>
                <a:avLst/>
                <a:gdLst>
                  <a:gd name="T0" fmla="*/ 2147483647 w 9"/>
                  <a:gd name="T1" fmla="*/ 0 h 2"/>
                  <a:gd name="T2" fmla="*/ 2147483647 w 9"/>
                  <a:gd name="T3" fmla="*/ 0 h 2"/>
                  <a:gd name="T4" fmla="*/ 0 w 9"/>
                  <a:gd name="T5" fmla="*/ 2147483647 h 2"/>
                  <a:gd name="T6" fmla="*/ 2147483647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9" y="0"/>
                    </a:moveTo>
                    <a:cubicBezTo>
                      <a:pt x="6" y="1"/>
                      <a:pt x="4" y="1"/>
                      <a:pt x="1" y="0"/>
                    </a:cubicBezTo>
                    <a:lnTo>
                      <a:pt x="0" y="2"/>
                    </a:lnTo>
                    <a:cubicBezTo>
                      <a:pt x="4" y="2"/>
                      <a:pt x="8" y="2"/>
                      <a:pt x="9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0" name="Freeform 393"/>
              <p:cNvSpPr>
                <a:spLocks/>
              </p:cNvSpPr>
              <p:nvPr/>
            </p:nvSpPr>
            <p:spPr bwMode="auto">
              <a:xfrm>
                <a:off x="3732" y="1134"/>
                <a:ext cx="58" cy="46"/>
              </a:xfrm>
              <a:custGeom>
                <a:avLst/>
                <a:gdLst>
                  <a:gd name="T0" fmla="*/ 2147483647 w 5"/>
                  <a:gd name="T1" fmla="*/ 2147483647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5" y="4"/>
                    </a:moveTo>
                    <a:cubicBezTo>
                      <a:pt x="4" y="2"/>
                      <a:pt x="3" y="2"/>
                      <a:pt x="0" y="4"/>
                    </a:cubicBezTo>
                    <a:lnTo>
                      <a:pt x="1" y="1"/>
                    </a:lnTo>
                    <a:cubicBezTo>
                      <a:pt x="4" y="0"/>
                      <a:pt x="5" y="1"/>
                      <a:pt x="5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1" name="Freeform 394"/>
              <p:cNvSpPr>
                <a:spLocks/>
              </p:cNvSpPr>
              <p:nvPr/>
            </p:nvSpPr>
            <p:spPr bwMode="auto">
              <a:xfrm>
                <a:off x="3665" y="1053"/>
                <a:ext cx="111" cy="80"/>
              </a:xfrm>
              <a:custGeom>
                <a:avLst/>
                <a:gdLst>
                  <a:gd name="T0" fmla="*/ 0 w 10"/>
                  <a:gd name="T1" fmla="*/ 2147483647 h 7"/>
                  <a:gd name="T2" fmla="*/ 2147483647 w 10"/>
                  <a:gd name="T3" fmla="*/ 2147483647 h 7"/>
                  <a:gd name="T4" fmla="*/ 0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0" y="6"/>
                    </a:moveTo>
                    <a:cubicBezTo>
                      <a:pt x="4" y="6"/>
                      <a:pt x="10" y="6"/>
                      <a:pt x="10" y="4"/>
                    </a:cubicBezTo>
                    <a:cubicBezTo>
                      <a:pt x="10" y="0"/>
                      <a:pt x="5" y="7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2" name="Freeform 395"/>
              <p:cNvSpPr>
                <a:spLocks/>
              </p:cNvSpPr>
              <p:nvPr/>
            </p:nvSpPr>
            <p:spPr bwMode="auto">
              <a:xfrm>
                <a:off x="3732" y="1099"/>
                <a:ext cx="58" cy="80"/>
              </a:xfrm>
              <a:custGeom>
                <a:avLst/>
                <a:gdLst>
                  <a:gd name="T0" fmla="*/ 0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0 h 7"/>
                  <a:gd name="T6" fmla="*/ 0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0" y="7"/>
                    </a:moveTo>
                    <a:lnTo>
                      <a:pt x="2" y="2"/>
                    </a:lnTo>
                    <a:cubicBezTo>
                      <a:pt x="2" y="1"/>
                      <a:pt x="4" y="0"/>
                      <a:pt x="5" y="0"/>
                    </a:cubicBezTo>
                    <a:cubicBezTo>
                      <a:pt x="5" y="1"/>
                      <a:pt x="2" y="3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3" name="Freeform 396"/>
              <p:cNvSpPr>
                <a:spLocks/>
              </p:cNvSpPr>
              <p:nvPr/>
            </p:nvSpPr>
            <p:spPr bwMode="auto">
              <a:xfrm>
                <a:off x="3742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0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6" y="4"/>
                    </a:moveTo>
                    <a:cubicBezTo>
                      <a:pt x="6" y="2"/>
                      <a:pt x="6" y="2"/>
                      <a:pt x="5" y="2"/>
                    </a:cubicBezTo>
                    <a:lnTo>
                      <a:pt x="0" y="4"/>
                    </a:lnTo>
                    <a:cubicBezTo>
                      <a:pt x="1" y="3"/>
                      <a:pt x="2" y="2"/>
                      <a:pt x="4" y="0"/>
                    </a:cubicBezTo>
                    <a:cubicBezTo>
                      <a:pt x="7" y="0"/>
                      <a:pt x="7" y="1"/>
                      <a:pt x="6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4" name="Freeform 397"/>
              <p:cNvSpPr>
                <a:spLocks/>
              </p:cNvSpPr>
              <p:nvPr/>
            </p:nvSpPr>
            <p:spPr bwMode="auto">
              <a:xfrm>
                <a:off x="3670" y="1122"/>
                <a:ext cx="82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0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5" y="7"/>
                    </a:moveTo>
                    <a:lnTo>
                      <a:pt x="7" y="0"/>
                    </a:lnTo>
                    <a:cubicBezTo>
                      <a:pt x="6" y="0"/>
                      <a:pt x="5" y="0"/>
                      <a:pt x="4" y="1"/>
                    </a:cubicBezTo>
                    <a:lnTo>
                      <a:pt x="2" y="1"/>
                    </a:lnTo>
                    <a:lnTo>
                      <a:pt x="0" y="4"/>
                    </a:lnTo>
                    <a:lnTo>
                      <a:pt x="2" y="3"/>
                    </a:lnTo>
                    <a:cubicBezTo>
                      <a:pt x="2" y="4"/>
                      <a:pt x="2" y="5"/>
                      <a:pt x="2" y="6"/>
                    </a:cubicBezTo>
                    <a:cubicBezTo>
                      <a:pt x="2" y="5"/>
                      <a:pt x="3" y="4"/>
                      <a:pt x="4" y="3"/>
                    </a:cubicBezTo>
                    <a:cubicBezTo>
                      <a:pt x="4" y="5"/>
                      <a:pt x="4" y="6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5" name="Freeform 398"/>
              <p:cNvSpPr>
                <a:spLocks/>
              </p:cNvSpPr>
              <p:nvPr/>
            </p:nvSpPr>
            <p:spPr bwMode="auto">
              <a:xfrm>
                <a:off x="3665" y="1111"/>
                <a:ext cx="77" cy="34"/>
              </a:xfrm>
              <a:custGeom>
                <a:avLst/>
                <a:gdLst>
                  <a:gd name="T0" fmla="*/ 0 w 7"/>
                  <a:gd name="T1" fmla="*/ 2147483647 h 3"/>
                  <a:gd name="T2" fmla="*/ 2147483647 w 7"/>
                  <a:gd name="T3" fmla="*/ 2147483647 h 3"/>
                  <a:gd name="T4" fmla="*/ 0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0" y="3"/>
                    </a:moveTo>
                    <a:cubicBezTo>
                      <a:pt x="3" y="1"/>
                      <a:pt x="7" y="0"/>
                      <a:pt x="7" y="1"/>
                    </a:cubicBezTo>
                    <a:cubicBezTo>
                      <a:pt x="7" y="2"/>
                      <a:pt x="2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6" name="Freeform 399"/>
              <p:cNvSpPr>
                <a:spLocks/>
              </p:cNvSpPr>
              <p:nvPr/>
            </p:nvSpPr>
            <p:spPr bwMode="auto">
              <a:xfrm>
                <a:off x="3732" y="1111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3" y="0"/>
                    </a:moveTo>
                    <a:cubicBezTo>
                      <a:pt x="3" y="1"/>
                      <a:pt x="1" y="2"/>
                      <a:pt x="0" y="1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7" name="Freeform 400"/>
              <p:cNvSpPr>
                <a:spLocks/>
              </p:cNvSpPr>
              <p:nvPr/>
            </p:nvSpPr>
            <p:spPr bwMode="auto">
              <a:xfrm>
                <a:off x="3458" y="1134"/>
                <a:ext cx="410" cy="517"/>
              </a:xfrm>
              <a:custGeom>
                <a:avLst/>
                <a:gdLst>
                  <a:gd name="T0" fmla="*/ 2147483647 w 36"/>
                  <a:gd name="T1" fmla="*/ 2147483647 h 45"/>
                  <a:gd name="T2" fmla="*/ 2147483647 w 36"/>
                  <a:gd name="T3" fmla="*/ 2147483647 h 45"/>
                  <a:gd name="T4" fmla="*/ 0 w 36"/>
                  <a:gd name="T5" fmla="*/ 2147483647 h 45"/>
                  <a:gd name="T6" fmla="*/ 2147483647 w 36"/>
                  <a:gd name="T7" fmla="*/ 2147483647 h 45"/>
                  <a:gd name="T8" fmla="*/ 2147483647 w 36"/>
                  <a:gd name="T9" fmla="*/ 2147483647 h 45"/>
                  <a:gd name="T10" fmla="*/ 2147483647 w 36"/>
                  <a:gd name="T11" fmla="*/ 2147483647 h 45"/>
                  <a:gd name="T12" fmla="*/ 2147483647 w 36"/>
                  <a:gd name="T13" fmla="*/ 2147483647 h 45"/>
                  <a:gd name="T14" fmla="*/ 2147483647 w 36"/>
                  <a:gd name="T15" fmla="*/ 2147483647 h 45"/>
                  <a:gd name="T16" fmla="*/ 2147483647 w 36"/>
                  <a:gd name="T17" fmla="*/ 2147483647 h 45"/>
                  <a:gd name="T18" fmla="*/ 2147483647 w 36"/>
                  <a:gd name="T19" fmla="*/ 2147483647 h 45"/>
                  <a:gd name="T20" fmla="*/ 2147483647 w 36"/>
                  <a:gd name="T21" fmla="*/ 2147483647 h 45"/>
                  <a:gd name="T22" fmla="*/ 2147483647 w 36"/>
                  <a:gd name="T23" fmla="*/ 2147483647 h 45"/>
                  <a:gd name="T24" fmla="*/ 2147483647 w 36"/>
                  <a:gd name="T25" fmla="*/ 2147483647 h 45"/>
                  <a:gd name="T26" fmla="*/ 2147483647 w 36"/>
                  <a:gd name="T27" fmla="*/ 2147483647 h 45"/>
                  <a:gd name="T28" fmla="*/ 2147483647 w 36"/>
                  <a:gd name="T29" fmla="*/ 0 h 45"/>
                  <a:gd name="T30" fmla="*/ 2147483647 w 36"/>
                  <a:gd name="T31" fmla="*/ 2147483647 h 45"/>
                  <a:gd name="T32" fmla="*/ 2147483647 w 36"/>
                  <a:gd name="T33" fmla="*/ 2147483647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6"/>
                  <a:gd name="T52" fmla="*/ 0 h 45"/>
                  <a:gd name="T53" fmla="*/ 36 w 36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6" h="45">
                    <a:moveTo>
                      <a:pt x="10" y="14"/>
                    </a:moveTo>
                    <a:lnTo>
                      <a:pt x="13" y="20"/>
                    </a:lnTo>
                    <a:lnTo>
                      <a:pt x="0" y="23"/>
                    </a:lnTo>
                    <a:lnTo>
                      <a:pt x="13" y="25"/>
                    </a:lnTo>
                    <a:lnTo>
                      <a:pt x="10" y="32"/>
                    </a:lnTo>
                    <a:lnTo>
                      <a:pt x="16" y="28"/>
                    </a:lnTo>
                    <a:lnTo>
                      <a:pt x="18" y="45"/>
                    </a:lnTo>
                    <a:lnTo>
                      <a:pt x="21" y="28"/>
                    </a:lnTo>
                    <a:lnTo>
                      <a:pt x="27" y="32"/>
                    </a:lnTo>
                    <a:lnTo>
                      <a:pt x="24" y="25"/>
                    </a:lnTo>
                    <a:lnTo>
                      <a:pt x="36" y="23"/>
                    </a:lnTo>
                    <a:lnTo>
                      <a:pt x="24" y="20"/>
                    </a:lnTo>
                    <a:lnTo>
                      <a:pt x="27" y="14"/>
                    </a:lnTo>
                    <a:lnTo>
                      <a:pt x="21" y="17"/>
                    </a:lnTo>
                    <a:lnTo>
                      <a:pt x="18" y="0"/>
                    </a:lnTo>
                    <a:lnTo>
                      <a:pt x="16" y="17"/>
                    </a:ln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8" name="Oval 401"/>
              <p:cNvSpPr>
                <a:spLocks noChangeArrowheads="1"/>
              </p:cNvSpPr>
              <p:nvPr/>
            </p:nvSpPr>
            <p:spPr bwMode="auto">
              <a:xfrm>
                <a:off x="3602" y="1329"/>
                <a:ext cx="130" cy="126"/>
              </a:xfrm>
              <a:prstGeom prst="ellipse">
                <a:avLst/>
              </a:prstGeom>
              <a:solidFill>
                <a:srgbClr val="F480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9" name="Freeform 402"/>
              <p:cNvSpPr>
                <a:spLocks/>
              </p:cNvSpPr>
              <p:nvPr/>
            </p:nvSpPr>
            <p:spPr bwMode="auto">
              <a:xfrm>
                <a:off x="3612" y="1340"/>
                <a:ext cx="92" cy="80"/>
              </a:xfrm>
              <a:custGeom>
                <a:avLst/>
                <a:gdLst>
                  <a:gd name="T0" fmla="*/ 2147483647 w 8"/>
                  <a:gd name="T1" fmla="*/ 0 h 7"/>
                  <a:gd name="T2" fmla="*/ 0 w 8"/>
                  <a:gd name="T3" fmla="*/ 2147483647 h 7"/>
                  <a:gd name="T4" fmla="*/ 2147483647 w 8"/>
                  <a:gd name="T5" fmla="*/ 2147483647 h 7"/>
                  <a:gd name="T6" fmla="*/ 2147483647 w 8"/>
                  <a:gd name="T7" fmla="*/ 2147483647 h 7"/>
                  <a:gd name="T8" fmla="*/ 2147483647 w 8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7"/>
                  <a:gd name="T17" fmla="*/ 8 w 8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7">
                    <a:moveTo>
                      <a:pt x="4" y="0"/>
                    </a:moveTo>
                    <a:lnTo>
                      <a:pt x="0" y="7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74C5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62" name="Freeform 403"/>
            <p:cNvSpPr>
              <a:spLocks noEditPoints="1"/>
            </p:cNvSpPr>
            <p:nvPr/>
          </p:nvSpPr>
          <p:spPr bwMode="auto">
            <a:xfrm>
              <a:off x="9765151" y="411178"/>
              <a:ext cx="364753" cy="84931"/>
            </a:xfrm>
            <a:custGeom>
              <a:avLst/>
              <a:gdLst>
                <a:gd name="T0" fmla="*/ 2147483647 w 116"/>
                <a:gd name="T1" fmla="*/ 2147483647 h 32"/>
                <a:gd name="T2" fmla="*/ 2147483647 w 116"/>
                <a:gd name="T3" fmla="*/ 2147483647 h 32"/>
                <a:gd name="T4" fmla="*/ 2147483647 w 116"/>
                <a:gd name="T5" fmla="*/ 2147483647 h 32"/>
                <a:gd name="T6" fmla="*/ 2147483647 w 116"/>
                <a:gd name="T7" fmla="*/ 2147483647 h 32"/>
                <a:gd name="T8" fmla="*/ 2147483647 w 116"/>
                <a:gd name="T9" fmla="*/ 2147483647 h 32"/>
                <a:gd name="T10" fmla="*/ 2147483647 w 116"/>
                <a:gd name="T11" fmla="*/ 2147483647 h 32"/>
                <a:gd name="T12" fmla="*/ 2147483647 w 116"/>
                <a:gd name="T13" fmla="*/ 2147483647 h 32"/>
                <a:gd name="T14" fmla="*/ 2147483647 w 116"/>
                <a:gd name="T15" fmla="*/ 2147483647 h 32"/>
                <a:gd name="T16" fmla="*/ 2147483647 w 116"/>
                <a:gd name="T17" fmla="*/ 2147483647 h 32"/>
                <a:gd name="T18" fmla="*/ 2147483647 w 116"/>
                <a:gd name="T19" fmla="*/ 2147483647 h 32"/>
                <a:gd name="T20" fmla="*/ 2147483647 w 116"/>
                <a:gd name="T21" fmla="*/ 2147483647 h 32"/>
                <a:gd name="T22" fmla="*/ 2147483647 w 116"/>
                <a:gd name="T23" fmla="*/ 2147483647 h 32"/>
                <a:gd name="T24" fmla="*/ 2147483647 w 116"/>
                <a:gd name="T25" fmla="*/ 2147483647 h 32"/>
                <a:gd name="T26" fmla="*/ 2147483647 w 116"/>
                <a:gd name="T27" fmla="*/ 2147483647 h 32"/>
                <a:gd name="T28" fmla="*/ 2147483647 w 116"/>
                <a:gd name="T29" fmla="*/ 2147483647 h 32"/>
                <a:gd name="T30" fmla="*/ 2147483647 w 116"/>
                <a:gd name="T31" fmla="*/ 2147483647 h 32"/>
                <a:gd name="T32" fmla="*/ 2147483647 w 116"/>
                <a:gd name="T33" fmla="*/ 2147483647 h 32"/>
                <a:gd name="T34" fmla="*/ 2147483647 w 116"/>
                <a:gd name="T35" fmla="*/ 2147483647 h 32"/>
                <a:gd name="T36" fmla="*/ 2147483647 w 116"/>
                <a:gd name="T37" fmla="*/ 2147483647 h 32"/>
                <a:gd name="T38" fmla="*/ 2147483647 w 116"/>
                <a:gd name="T39" fmla="*/ 2147483647 h 32"/>
                <a:gd name="T40" fmla="*/ 2147483647 w 116"/>
                <a:gd name="T41" fmla="*/ 2147483647 h 32"/>
                <a:gd name="T42" fmla="*/ 2147483647 w 116"/>
                <a:gd name="T43" fmla="*/ 2147483647 h 32"/>
                <a:gd name="T44" fmla="*/ 2147483647 w 116"/>
                <a:gd name="T45" fmla="*/ 2147483647 h 32"/>
                <a:gd name="T46" fmla="*/ 2147483647 w 116"/>
                <a:gd name="T47" fmla="*/ 2147483647 h 32"/>
                <a:gd name="T48" fmla="*/ 2147483647 w 116"/>
                <a:gd name="T49" fmla="*/ 2147483647 h 32"/>
                <a:gd name="T50" fmla="*/ 2147483647 w 116"/>
                <a:gd name="T51" fmla="*/ 2147483647 h 32"/>
                <a:gd name="T52" fmla="*/ 2147483647 w 116"/>
                <a:gd name="T53" fmla="*/ 2147483647 h 32"/>
                <a:gd name="T54" fmla="*/ 2147483647 w 116"/>
                <a:gd name="T55" fmla="*/ 2147483647 h 32"/>
                <a:gd name="T56" fmla="*/ 2147483647 w 116"/>
                <a:gd name="T57" fmla="*/ 2147483647 h 32"/>
                <a:gd name="T58" fmla="*/ 2147483647 w 116"/>
                <a:gd name="T59" fmla="*/ 2147483647 h 32"/>
                <a:gd name="T60" fmla="*/ 2147483647 w 116"/>
                <a:gd name="T61" fmla="*/ 2147483647 h 32"/>
                <a:gd name="T62" fmla="*/ 2147483647 w 116"/>
                <a:gd name="T63" fmla="*/ 2147483647 h 32"/>
                <a:gd name="T64" fmla="*/ 2147483647 w 116"/>
                <a:gd name="T65" fmla="*/ 2147483647 h 32"/>
                <a:gd name="T66" fmla="*/ 2147483647 w 116"/>
                <a:gd name="T67" fmla="*/ 2147483647 h 32"/>
                <a:gd name="T68" fmla="*/ 2147483647 w 116"/>
                <a:gd name="T69" fmla="*/ 2147483647 h 32"/>
                <a:gd name="T70" fmla="*/ 2147483647 w 116"/>
                <a:gd name="T71" fmla="*/ 2147483647 h 32"/>
                <a:gd name="T72" fmla="*/ 2147483647 w 116"/>
                <a:gd name="T73" fmla="*/ 2147483647 h 32"/>
                <a:gd name="T74" fmla="*/ 2147483647 w 116"/>
                <a:gd name="T75" fmla="*/ 2147483647 h 32"/>
                <a:gd name="T76" fmla="*/ 2147483647 w 116"/>
                <a:gd name="T77" fmla="*/ 2147483647 h 32"/>
                <a:gd name="T78" fmla="*/ 2147483647 w 116"/>
                <a:gd name="T79" fmla="*/ 2147483647 h 32"/>
                <a:gd name="T80" fmla="*/ 2147483647 w 116"/>
                <a:gd name="T81" fmla="*/ 2147483647 h 32"/>
                <a:gd name="T82" fmla="*/ 2147483647 w 116"/>
                <a:gd name="T83" fmla="*/ 2147483647 h 32"/>
                <a:gd name="T84" fmla="*/ 2147483647 w 116"/>
                <a:gd name="T85" fmla="*/ 2147483647 h 32"/>
                <a:gd name="T86" fmla="*/ 2147483647 w 116"/>
                <a:gd name="T87" fmla="*/ 2147483647 h 32"/>
                <a:gd name="T88" fmla="*/ 2147483647 w 116"/>
                <a:gd name="T89" fmla="*/ 2147483647 h 32"/>
                <a:gd name="T90" fmla="*/ 2147483647 w 116"/>
                <a:gd name="T91" fmla="*/ 2147483647 h 32"/>
                <a:gd name="T92" fmla="*/ 2147483647 w 116"/>
                <a:gd name="T93" fmla="*/ 2147483647 h 32"/>
                <a:gd name="T94" fmla="*/ 2147483647 w 116"/>
                <a:gd name="T95" fmla="*/ 2147483647 h 32"/>
                <a:gd name="T96" fmla="*/ 2147483647 w 116"/>
                <a:gd name="T97" fmla="*/ 2147483647 h 32"/>
                <a:gd name="T98" fmla="*/ 2147483647 w 116"/>
                <a:gd name="T99" fmla="*/ 2147483647 h 32"/>
                <a:gd name="T100" fmla="*/ 2147483647 w 116"/>
                <a:gd name="T101" fmla="*/ 2147483647 h 32"/>
                <a:gd name="T102" fmla="*/ 2147483647 w 116"/>
                <a:gd name="T103" fmla="*/ 2147483647 h 3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6"/>
                <a:gd name="T157" fmla="*/ 0 h 32"/>
                <a:gd name="T158" fmla="*/ 116 w 116"/>
                <a:gd name="T159" fmla="*/ 32 h 3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6" h="32">
                  <a:moveTo>
                    <a:pt x="16" y="6"/>
                  </a:moveTo>
                  <a:cubicBezTo>
                    <a:pt x="18" y="7"/>
                    <a:pt x="20" y="8"/>
                    <a:pt x="20" y="9"/>
                  </a:cubicBezTo>
                  <a:cubicBezTo>
                    <a:pt x="21" y="10"/>
                    <a:pt x="21" y="11"/>
                    <a:pt x="21" y="12"/>
                  </a:cubicBezTo>
                  <a:cubicBezTo>
                    <a:pt x="21" y="12"/>
                    <a:pt x="21" y="12"/>
                    <a:pt x="20" y="12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8" y="14"/>
                    <a:pt x="17" y="14"/>
                    <a:pt x="16" y="14"/>
                  </a:cubicBezTo>
                  <a:lnTo>
                    <a:pt x="17" y="18"/>
                  </a:ln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6" y="22"/>
                  </a:lnTo>
                  <a:lnTo>
                    <a:pt x="9" y="17"/>
                  </a:lnTo>
                  <a:lnTo>
                    <a:pt x="10" y="15"/>
                  </a:ln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4"/>
                    <a:pt x="11" y="14"/>
                  </a:cubicBezTo>
                  <a:lnTo>
                    <a:pt x="11" y="13"/>
                  </a:lnTo>
                  <a:lnTo>
                    <a:pt x="10" y="12"/>
                  </a:lnTo>
                  <a:lnTo>
                    <a:pt x="9" y="13"/>
                  </a:ln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lnTo>
                    <a:pt x="8" y="17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3" y="10"/>
                  </a:lnTo>
                  <a:cubicBezTo>
                    <a:pt x="3" y="10"/>
                    <a:pt x="3" y="10"/>
                    <a:pt x="3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lnTo>
                    <a:pt x="7" y="5"/>
                  </a:ln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3"/>
                    <a:pt x="7" y="3"/>
                  </a:cubicBezTo>
                  <a:lnTo>
                    <a:pt x="8" y="0"/>
                  </a:lnTo>
                  <a:lnTo>
                    <a:pt x="16" y="6"/>
                  </a:lnTo>
                  <a:close/>
                  <a:moveTo>
                    <a:pt x="11" y="9"/>
                  </a:moveTo>
                  <a:lnTo>
                    <a:pt x="12" y="9"/>
                  </a:lnTo>
                  <a:cubicBezTo>
                    <a:pt x="12" y="10"/>
                    <a:pt x="13" y="10"/>
                    <a:pt x="13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lnTo>
                    <a:pt x="11" y="9"/>
                  </a:lnTo>
                  <a:close/>
                  <a:moveTo>
                    <a:pt x="40" y="26"/>
                  </a:moveTo>
                  <a:cubicBezTo>
                    <a:pt x="40" y="26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lnTo>
                    <a:pt x="42" y="28"/>
                  </a:lnTo>
                  <a:lnTo>
                    <a:pt x="41" y="31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4" y="26"/>
                  </a:ln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lnTo>
                    <a:pt x="35" y="25"/>
                  </a:lnTo>
                  <a:lnTo>
                    <a:pt x="29" y="24"/>
                  </a:ln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5"/>
                    <a:pt x="29" y="25"/>
                    <a:pt x="30" y="25"/>
                  </a:cubicBezTo>
                  <a:lnTo>
                    <a:pt x="29" y="27"/>
                  </a:lnTo>
                  <a:lnTo>
                    <a:pt x="22" y="26"/>
                  </a:lnTo>
                  <a:lnTo>
                    <a:pt x="23" y="23"/>
                  </a:lnTo>
                  <a:lnTo>
                    <a:pt x="24" y="23"/>
                  </a:lnTo>
                  <a:cubicBezTo>
                    <a:pt x="24" y="23"/>
                    <a:pt x="24" y="23"/>
                    <a:pt x="25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lnTo>
                    <a:pt x="30" y="17"/>
                  </a:ln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lnTo>
                    <a:pt x="29" y="16"/>
                  </a:lnTo>
                  <a:lnTo>
                    <a:pt x="30" y="13"/>
                  </a:lnTo>
                  <a:lnTo>
                    <a:pt x="39" y="16"/>
                  </a:lnTo>
                  <a:lnTo>
                    <a:pt x="40" y="26"/>
                  </a:lnTo>
                  <a:close/>
                  <a:moveTo>
                    <a:pt x="34" y="18"/>
                  </a:moveTo>
                  <a:lnTo>
                    <a:pt x="34" y="18"/>
                  </a:lnTo>
                  <a:lnTo>
                    <a:pt x="31" y="21"/>
                  </a:lnTo>
                  <a:lnTo>
                    <a:pt x="34" y="22"/>
                  </a:lnTo>
                  <a:lnTo>
                    <a:pt x="34" y="18"/>
                  </a:lnTo>
                  <a:close/>
                  <a:moveTo>
                    <a:pt x="58" y="18"/>
                  </a:moveTo>
                  <a:cubicBezTo>
                    <a:pt x="61" y="18"/>
                    <a:pt x="63" y="19"/>
                    <a:pt x="65" y="20"/>
                  </a:cubicBezTo>
                  <a:cubicBezTo>
                    <a:pt x="67" y="21"/>
                    <a:pt x="67" y="23"/>
                    <a:pt x="67" y="26"/>
                  </a:cubicBezTo>
                  <a:cubicBezTo>
                    <a:pt x="67" y="27"/>
                    <a:pt x="67" y="28"/>
                    <a:pt x="66" y="29"/>
                  </a:cubicBezTo>
                  <a:cubicBezTo>
                    <a:pt x="66" y="30"/>
                    <a:pt x="65" y="30"/>
                    <a:pt x="65" y="31"/>
                  </a:cubicBezTo>
                  <a:cubicBezTo>
                    <a:pt x="64" y="32"/>
                    <a:pt x="62" y="32"/>
                    <a:pt x="61" y="32"/>
                  </a:cubicBezTo>
                  <a:cubicBezTo>
                    <a:pt x="60" y="32"/>
                    <a:pt x="58" y="32"/>
                    <a:pt x="56" y="32"/>
                  </a:cubicBezTo>
                  <a:lnTo>
                    <a:pt x="49" y="32"/>
                  </a:lnTo>
                  <a:lnTo>
                    <a:pt x="49" y="29"/>
                  </a:lnTo>
                  <a:lnTo>
                    <a:pt x="50" y="29"/>
                  </a:ln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1" y="29"/>
                    <a:pt x="51" y="29"/>
                  </a:cubicBezTo>
                  <a:cubicBezTo>
                    <a:pt x="51" y="29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lnTo>
                    <a:pt x="51" y="22"/>
                  </a:ln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0" y="21"/>
                    <a:pt x="50" y="21"/>
                  </a:cubicBezTo>
                  <a:lnTo>
                    <a:pt x="49" y="21"/>
                  </a:lnTo>
                  <a:lnTo>
                    <a:pt x="49" y="18"/>
                  </a:lnTo>
                  <a:lnTo>
                    <a:pt x="58" y="18"/>
                  </a:lnTo>
                  <a:close/>
                  <a:moveTo>
                    <a:pt x="56" y="28"/>
                  </a:move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9"/>
                    <a:pt x="56" y="29"/>
                    <a:pt x="57" y="29"/>
                  </a:cubicBezTo>
                  <a:cubicBezTo>
                    <a:pt x="57" y="29"/>
                    <a:pt x="57" y="29"/>
                    <a:pt x="57" y="29"/>
                  </a:cubicBezTo>
                  <a:lnTo>
                    <a:pt x="58" y="29"/>
                  </a:lnTo>
                  <a:cubicBezTo>
                    <a:pt x="59" y="29"/>
                    <a:pt x="60" y="29"/>
                    <a:pt x="60" y="28"/>
                  </a:cubicBezTo>
                  <a:cubicBezTo>
                    <a:pt x="60" y="28"/>
                    <a:pt x="60" y="27"/>
                    <a:pt x="60" y="26"/>
                  </a:cubicBezTo>
                  <a:lnTo>
                    <a:pt x="60" y="25"/>
                  </a:lnTo>
                  <a:cubicBezTo>
                    <a:pt x="60" y="24"/>
                    <a:pt x="60" y="23"/>
                    <a:pt x="60" y="23"/>
                  </a:cubicBezTo>
                  <a:cubicBezTo>
                    <a:pt x="60" y="22"/>
                    <a:pt x="59" y="22"/>
                    <a:pt x="58" y="22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lnTo>
                    <a:pt x="56" y="28"/>
                  </a:lnTo>
                  <a:close/>
                  <a:moveTo>
                    <a:pt x="74" y="28"/>
                  </a:moveTo>
                  <a:lnTo>
                    <a:pt x="75" y="28"/>
                  </a:ln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28"/>
                    <a:pt x="76" y="28"/>
                    <a:pt x="76" y="27"/>
                  </a:cubicBezTo>
                  <a:lnTo>
                    <a:pt x="74" y="21"/>
                  </a:ln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72" y="20"/>
                  </a:lnTo>
                  <a:lnTo>
                    <a:pt x="71" y="18"/>
                  </a:lnTo>
                  <a:lnTo>
                    <a:pt x="85" y="14"/>
                  </a:lnTo>
                  <a:lnTo>
                    <a:pt x="87" y="18"/>
                  </a:lnTo>
                  <a:lnTo>
                    <a:pt x="84" y="19"/>
                  </a:lnTo>
                  <a:lnTo>
                    <a:pt x="84" y="18"/>
                  </a:lnTo>
                  <a:cubicBezTo>
                    <a:pt x="83" y="18"/>
                    <a:pt x="83" y="18"/>
                    <a:pt x="83" y="18"/>
                  </a:cubicBezTo>
                  <a:cubicBezTo>
                    <a:pt x="83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lnTo>
                    <a:pt x="79" y="19"/>
                  </a:lnTo>
                  <a:lnTo>
                    <a:pt x="80" y="21"/>
                  </a:lnTo>
                  <a:lnTo>
                    <a:pt x="84" y="20"/>
                  </a:lnTo>
                  <a:lnTo>
                    <a:pt x="85" y="23"/>
                  </a:lnTo>
                  <a:lnTo>
                    <a:pt x="81" y="24"/>
                  </a:lnTo>
                  <a:lnTo>
                    <a:pt x="82" y="26"/>
                  </a:lnTo>
                  <a:lnTo>
                    <a:pt x="84" y="25"/>
                  </a:lnTo>
                  <a:cubicBezTo>
                    <a:pt x="84" y="25"/>
                    <a:pt x="84" y="25"/>
                    <a:pt x="84" y="25"/>
                  </a:cubicBezTo>
                  <a:cubicBezTo>
                    <a:pt x="84" y="25"/>
                    <a:pt x="84" y="25"/>
                    <a:pt x="85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24"/>
                    <a:pt x="85" y="24"/>
                    <a:pt x="85" y="24"/>
                  </a:cubicBezTo>
                  <a:lnTo>
                    <a:pt x="86" y="23"/>
                  </a:lnTo>
                  <a:lnTo>
                    <a:pt x="88" y="22"/>
                  </a:lnTo>
                  <a:lnTo>
                    <a:pt x="89" y="27"/>
                  </a:lnTo>
                  <a:lnTo>
                    <a:pt x="75" y="31"/>
                  </a:lnTo>
                  <a:lnTo>
                    <a:pt x="74" y="28"/>
                  </a:lnTo>
                  <a:close/>
                  <a:moveTo>
                    <a:pt x="96" y="8"/>
                  </a:moveTo>
                  <a:lnTo>
                    <a:pt x="102" y="11"/>
                  </a:lnTo>
                  <a:lnTo>
                    <a:pt x="102" y="5"/>
                  </a:lnTo>
                  <a:lnTo>
                    <a:pt x="109" y="0"/>
                  </a:lnTo>
                  <a:lnTo>
                    <a:pt x="110" y="2"/>
                  </a:lnTo>
                  <a:lnTo>
                    <a:pt x="109" y="3"/>
                  </a:lnTo>
                  <a:cubicBezTo>
                    <a:pt x="109" y="3"/>
                    <a:pt x="109" y="3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lnTo>
                    <a:pt x="113" y="10"/>
                  </a:lnTo>
                  <a:cubicBezTo>
                    <a:pt x="113" y="10"/>
                    <a:pt x="113" y="10"/>
                    <a:pt x="113" y="10"/>
                  </a:cubicBezTo>
                  <a:cubicBezTo>
                    <a:pt x="114" y="10"/>
                    <a:pt x="114" y="10"/>
                    <a:pt x="114" y="10"/>
                  </a:cubicBezTo>
                  <a:lnTo>
                    <a:pt x="115" y="9"/>
                  </a:lnTo>
                  <a:lnTo>
                    <a:pt x="116" y="12"/>
                  </a:lnTo>
                  <a:lnTo>
                    <a:pt x="109" y="17"/>
                  </a:lnTo>
                  <a:lnTo>
                    <a:pt x="107" y="15"/>
                  </a:lnTo>
                  <a:lnTo>
                    <a:pt x="108" y="14"/>
                  </a:lnTo>
                  <a:cubicBezTo>
                    <a:pt x="108" y="14"/>
                    <a:pt x="108" y="14"/>
                    <a:pt x="108" y="14"/>
                  </a:cubicBezTo>
                  <a:cubicBezTo>
                    <a:pt x="108" y="14"/>
                    <a:pt x="108" y="13"/>
                    <a:pt x="108" y="13"/>
                  </a:cubicBezTo>
                  <a:lnTo>
                    <a:pt x="106" y="9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98" y="15"/>
                  </a:lnTo>
                  <a:lnTo>
                    <a:pt x="97" y="15"/>
                  </a:lnTo>
                  <a:lnTo>
                    <a:pt x="100" y="19"/>
                  </a:lnTo>
                  <a:cubicBezTo>
                    <a:pt x="100" y="19"/>
                    <a:pt x="100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lnTo>
                    <a:pt x="102" y="18"/>
                  </a:lnTo>
                  <a:lnTo>
                    <a:pt x="103" y="21"/>
                  </a:lnTo>
                  <a:lnTo>
                    <a:pt x="98" y="24"/>
                  </a:lnTo>
                  <a:lnTo>
                    <a:pt x="96" y="22"/>
                  </a:lnTo>
                  <a:lnTo>
                    <a:pt x="97" y="22"/>
                  </a:lnTo>
                  <a:cubicBezTo>
                    <a:pt x="97" y="21"/>
                    <a:pt x="97" y="21"/>
                    <a:pt x="98" y="21"/>
                  </a:cubicBezTo>
                  <a:cubicBezTo>
                    <a:pt x="98" y="21"/>
                    <a:pt x="97" y="21"/>
                    <a:pt x="97" y="20"/>
                  </a:cubicBezTo>
                  <a:lnTo>
                    <a:pt x="93" y="15"/>
                  </a:lnTo>
                  <a:cubicBezTo>
                    <a:pt x="93" y="14"/>
                    <a:pt x="93" y="14"/>
                    <a:pt x="93" y="14"/>
                  </a:cubicBezTo>
                  <a:cubicBezTo>
                    <a:pt x="93" y="14"/>
                    <a:pt x="93" y="14"/>
                    <a:pt x="92" y="15"/>
                  </a:cubicBezTo>
                  <a:lnTo>
                    <a:pt x="90" y="13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63" name="Group 404"/>
            <p:cNvGrpSpPr>
              <a:grpSpLocks/>
            </p:cNvGrpSpPr>
            <p:nvPr/>
          </p:nvGrpSpPr>
          <p:grpSpPr bwMode="auto">
            <a:xfrm>
              <a:off x="9740375" y="139769"/>
              <a:ext cx="399990" cy="272794"/>
              <a:chOff x="4423" y="1252"/>
              <a:chExt cx="1453" cy="1182"/>
            </a:xfrm>
          </p:grpSpPr>
          <p:sp>
            <p:nvSpPr>
              <p:cNvPr id="66" name="Freeform 405"/>
              <p:cNvSpPr>
                <a:spLocks noEditPoints="1"/>
              </p:cNvSpPr>
              <p:nvPr/>
            </p:nvSpPr>
            <p:spPr bwMode="auto">
              <a:xfrm>
                <a:off x="4421" y="1250"/>
                <a:ext cx="1455" cy="1126"/>
              </a:xfrm>
              <a:custGeom>
                <a:avLst/>
                <a:gdLst>
                  <a:gd name="T0" fmla="*/ 2147483647 w 127"/>
                  <a:gd name="T1" fmla="*/ 2147483647 h 98"/>
                  <a:gd name="T2" fmla="*/ 2147483647 w 127"/>
                  <a:gd name="T3" fmla="*/ 2147483647 h 98"/>
                  <a:gd name="T4" fmla="*/ 2147483647 w 127"/>
                  <a:gd name="T5" fmla="*/ 2147483647 h 98"/>
                  <a:gd name="T6" fmla="*/ 2147483647 w 127"/>
                  <a:gd name="T7" fmla="*/ 2147483647 h 98"/>
                  <a:gd name="T8" fmla="*/ 2147483647 w 127"/>
                  <a:gd name="T9" fmla="*/ 0 h 98"/>
                  <a:gd name="T10" fmla="*/ 2147483647 w 127"/>
                  <a:gd name="T11" fmla="*/ 2147483647 h 98"/>
                  <a:gd name="T12" fmla="*/ 2147483647 w 127"/>
                  <a:gd name="T13" fmla="*/ 2147483647 h 98"/>
                  <a:gd name="T14" fmla="*/ 2147483647 w 127"/>
                  <a:gd name="T15" fmla="*/ 2147483647 h 98"/>
                  <a:gd name="T16" fmla="*/ 2147483647 w 127"/>
                  <a:gd name="T17" fmla="*/ 2147483647 h 98"/>
                  <a:gd name="T18" fmla="*/ 2147483647 w 127"/>
                  <a:gd name="T19" fmla="*/ 2147483647 h 98"/>
                  <a:gd name="T20" fmla="*/ 2147483647 w 127"/>
                  <a:gd name="T21" fmla="*/ 2147483647 h 98"/>
                  <a:gd name="T22" fmla="*/ 0 w 127"/>
                  <a:gd name="T23" fmla="*/ 2147483647 h 98"/>
                  <a:gd name="T24" fmla="*/ 2147483647 w 127"/>
                  <a:gd name="T25" fmla="*/ 0 h 98"/>
                  <a:gd name="T26" fmla="*/ 2147483647 w 127"/>
                  <a:gd name="T27" fmla="*/ 2147483647 h 9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7"/>
                  <a:gd name="T43" fmla="*/ 0 h 98"/>
                  <a:gd name="T44" fmla="*/ 127 w 127"/>
                  <a:gd name="T45" fmla="*/ 98 h 9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7" h="98">
                    <a:moveTo>
                      <a:pt x="111" y="89"/>
                    </a:moveTo>
                    <a:cubicBezTo>
                      <a:pt x="108" y="93"/>
                      <a:pt x="104" y="96"/>
                      <a:pt x="100" y="98"/>
                    </a:cubicBezTo>
                    <a:cubicBezTo>
                      <a:pt x="113" y="88"/>
                      <a:pt x="122" y="71"/>
                      <a:pt x="122" y="53"/>
                    </a:cubicBezTo>
                    <a:cubicBezTo>
                      <a:pt x="122" y="35"/>
                      <a:pt x="113" y="19"/>
                      <a:pt x="100" y="8"/>
                    </a:cubicBezTo>
                    <a:lnTo>
                      <a:pt x="104" y="0"/>
                    </a:lnTo>
                    <a:cubicBezTo>
                      <a:pt x="118" y="11"/>
                      <a:pt x="127" y="29"/>
                      <a:pt x="127" y="48"/>
                    </a:cubicBezTo>
                    <a:cubicBezTo>
                      <a:pt x="127" y="64"/>
                      <a:pt x="121" y="78"/>
                      <a:pt x="111" y="89"/>
                    </a:cubicBezTo>
                    <a:close/>
                    <a:moveTo>
                      <a:pt x="27" y="8"/>
                    </a:moveTo>
                    <a:cubicBezTo>
                      <a:pt x="14" y="19"/>
                      <a:pt x="5" y="35"/>
                      <a:pt x="5" y="53"/>
                    </a:cubicBezTo>
                    <a:cubicBezTo>
                      <a:pt x="5" y="71"/>
                      <a:pt x="14" y="88"/>
                      <a:pt x="27" y="98"/>
                    </a:cubicBezTo>
                    <a:cubicBezTo>
                      <a:pt x="23" y="96"/>
                      <a:pt x="19" y="93"/>
                      <a:pt x="16" y="89"/>
                    </a:cubicBezTo>
                    <a:cubicBezTo>
                      <a:pt x="6" y="78"/>
                      <a:pt x="0" y="64"/>
                      <a:pt x="0" y="48"/>
                    </a:cubicBezTo>
                    <a:cubicBezTo>
                      <a:pt x="0" y="29"/>
                      <a:pt x="9" y="11"/>
                      <a:pt x="23" y="0"/>
                    </a:cubicBezTo>
                    <a:lnTo>
                      <a:pt x="27" y="8"/>
                    </a:lnTo>
                    <a:close/>
                  </a:path>
                </a:pathLst>
              </a:custGeom>
              <a:solidFill>
                <a:srgbClr val="FFFFFF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7" name="Freeform 406"/>
              <p:cNvSpPr>
                <a:spLocks noEditPoints="1"/>
              </p:cNvSpPr>
              <p:nvPr/>
            </p:nvSpPr>
            <p:spPr bwMode="auto">
              <a:xfrm>
                <a:off x="4474" y="1330"/>
                <a:ext cx="1339" cy="1086"/>
              </a:xfrm>
              <a:custGeom>
                <a:avLst/>
                <a:gdLst>
                  <a:gd name="T0" fmla="*/ 2147483647 w 117"/>
                  <a:gd name="T1" fmla="*/ 2147483647 h 94"/>
                  <a:gd name="T2" fmla="*/ 2147483647 w 117"/>
                  <a:gd name="T3" fmla="*/ 2147483647 h 94"/>
                  <a:gd name="T4" fmla="*/ 2147483647 w 117"/>
                  <a:gd name="T5" fmla="*/ 2147483647 h 94"/>
                  <a:gd name="T6" fmla="*/ 2147483647 w 117"/>
                  <a:gd name="T7" fmla="*/ 2147483647 h 94"/>
                  <a:gd name="T8" fmla="*/ 2147483647 w 117"/>
                  <a:gd name="T9" fmla="*/ 0 h 94"/>
                  <a:gd name="T10" fmla="*/ 2147483647 w 117"/>
                  <a:gd name="T11" fmla="*/ 2147483647 h 94"/>
                  <a:gd name="T12" fmla="*/ 2147483647 w 117"/>
                  <a:gd name="T13" fmla="*/ 2147483647 h 94"/>
                  <a:gd name="T14" fmla="*/ 2147483647 w 117"/>
                  <a:gd name="T15" fmla="*/ 2147483647 h 94"/>
                  <a:gd name="T16" fmla="*/ 2147483647 w 117"/>
                  <a:gd name="T17" fmla="*/ 2147483647 h 94"/>
                  <a:gd name="T18" fmla="*/ 2147483647 w 117"/>
                  <a:gd name="T19" fmla="*/ 2147483647 h 94"/>
                  <a:gd name="T20" fmla="*/ 2147483647 w 117"/>
                  <a:gd name="T21" fmla="*/ 2147483647 h 94"/>
                  <a:gd name="T22" fmla="*/ 0 w 117"/>
                  <a:gd name="T23" fmla="*/ 2147483647 h 94"/>
                  <a:gd name="T24" fmla="*/ 2147483647 w 117"/>
                  <a:gd name="T25" fmla="*/ 0 h 94"/>
                  <a:gd name="T26" fmla="*/ 2147483647 w 117"/>
                  <a:gd name="T27" fmla="*/ 2147483647 h 9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7"/>
                  <a:gd name="T43" fmla="*/ 0 h 94"/>
                  <a:gd name="T44" fmla="*/ 117 w 117"/>
                  <a:gd name="T45" fmla="*/ 94 h 9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7" h="94">
                    <a:moveTo>
                      <a:pt x="95" y="90"/>
                    </a:moveTo>
                    <a:cubicBezTo>
                      <a:pt x="93" y="92"/>
                      <a:pt x="91" y="93"/>
                      <a:pt x="88" y="94"/>
                    </a:cubicBezTo>
                    <a:cubicBezTo>
                      <a:pt x="102" y="84"/>
                      <a:pt x="111" y="68"/>
                      <a:pt x="111" y="50"/>
                    </a:cubicBezTo>
                    <a:cubicBezTo>
                      <a:pt x="111" y="34"/>
                      <a:pt x="103" y="18"/>
                      <a:pt x="91" y="9"/>
                    </a:cubicBezTo>
                    <a:lnTo>
                      <a:pt x="95" y="0"/>
                    </a:lnTo>
                    <a:cubicBezTo>
                      <a:pt x="108" y="11"/>
                      <a:pt x="117" y="27"/>
                      <a:pt x="117" y="45"/>
                    </a:cubicBezTo>
                    <a:cubicBezTo>
                      <a:pt x="117" y="63"/>
                      <a:pt x="108" y="80"/>
                      <a:pt x="95" y="90"/>
                    </a:cubicBezTo>
                    <a:close/>
                    <a:moveTo>
                      <a:pt x="26" y="9"/>
                    </a:moveTo>
                    <a:cubicBezTo>
                      <a:pt x="14" y="19"/>
                      <a:pt x="6" y="34"/>
                      <a:pt x="6" y="50"/>
                    </a:cubicBezTo>
                    <a:cubicBezTo>
                      <a:pt x="6" y="68"/>
                      <a:pt x="15" y="84"/>
                      <a:pt x="29" y="94"/>
                    </a:cubicBezTo>
                    <a:cubicBezTo>
                      <a:pt x="26" y="93"/>
                      <a:pt x="24" y="92"/>
                      <a:pt x="22" y="90"/>
                    </a:cubicBezTo>
                    <a:cubicBezTo>
                      <a:pt x="9" y="80"/>
                      <a:pt x="0" y="63"/>
                      <a:pt x="0" y="45"/>
                    </a:cubicBezTo>
                    <a:cubicBezTo>
                      <a:pt x="0" y="27"/>
                      <a:pt x="9" y="11"/>
                      <a:pt x="22" y="0"/>
                    </a:cubicBez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0074C5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8" name="Freeform 407"/>
              <p:cNvSpPr>
                <a:spLocks noEditPoints="1"/>
              </p:cNvSpPr>
              <p:nvPr/>
            </p:nvSpPr>
            <p:spPr bwMode="auto">
              <a:xfrm>
                <a:off x="4537" y="1434"/>
                <a:ext cx="1204" cy="1000"/>
              </a:xfrm>
              <a:custGeom>
                <a:avLst/>
                <a:gdLst>
                  <a:gd name="T0" fmla="*/ 2147483647 w 105"/>
                  <a:gd name="T1" fmla="*/ 2147483647 h 87"/>
                  <a:gd name="T2" fmla="*/ 2147483647 w 105"/>
                  <a:gd name="T3" fmla="*/ 2147483647 h 87"/>
                  <a:gd name="T4" fmla="*/ 2147483647 w 105"/>
                  <a:gd name="T5" fmla="*/ 2147483647 h 87"/>
                  <a:gd name="T6" fmla="*/ 2147483647 w 105"/>
                  <a:gd name="T7" fmla="*/ 2147483647 h 87"/>
                  <a:gd name="T8" fmla="*/ 2147483647 w 105"/>
                  <a:gd name="T9" fmla="*/ 0 h 87"/>
                  <a:gd name="T10" fmla="*/ 2147483647 w 105"/>
                  <a:gd name="T11" fmla="*/ 2147483647 h 87"/>
                  <a:gd name="T12" fmla="*/ 2147483647 w 105"/>
                  <a:gd name="T13" fmla="*/ 2147483647 h 87"/>
                  <a:gd name="T14" fmla="*/ 2147483647 w 105"/>
                  <a:gd name="T15" fmla="*/ 2147483647 h 87"/>
                  <a:gd name="T16" fmla="*/ 2147483647 w 105"/>
                  <a:gd name="T17" fmla="*/ 2147483647 h 87"/>
                  <a:gd name="T18" fmla="*/ 2147483647 w 105"/>
                  <a:gd name="T19" fmla="*/ 2147483647 h 87"/>
                  <a:gd name="T20" fmla="*/ 2147483647 w 105"/>
                  <a:gd name="T21" fmla="*/ 2147483647 h 87"/>
                  <a:gd name="T22" fmla="*/ 0 w 105"/>
                  <a:gd name="T23" fmla="*/ 2147483647 h 87"/>
                  <a:gd name="T24" fmla="*/ 2147483647 w 105"/>
                  <a:gd name="T25" fmla="*/ 0 h 87"/>
                  <a:gd name="T26" fmla="*/ 2147483647 w 105"/>
                  <a:gd name="T27" fmla="*/ 2147483647 h 8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5"/>
                  <a:gd name="T43" fmla="*/ 0 h 87"/>
                  <a:gd name="T44" fmla="*/ 105 w 105"/>
                  <a:gd name="T45" fmla="*/ 87 h 8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5" h="87">
                    <a:moveTo>
                      <a:pt x="82" y="85"/>
                    </a:moveTo>
                    <a:cubicBezTo>
                      <a:pt x="81" y="86"/>
                      <a:pt x="79" y="86"/>
                      <a:pt x="78" y="87"/>
                    </a:cubicBezTo>
                    <a:cubicBezTo>
                      <a:pt x="91" y="79"/>
                      <a:pt x="100" y="64"/>
                      <a:pt x="100" y="47"/>
                    </a:cubicBezTo>
                    <a:cubicBezTo>
                      <a:pt x="100" y="31"/>
                      <a:pt x="93" y="17"/>
                      <a:pt x="81" y="8"/>
                    </a:cubicBezTo>
                    <a:lnTo>
                      <a:pt x="85" y="0"/>
                    </a:lnTo>
                    <a:cubicBezTo>
                      <a:pt x="97" y="9"/>
                      <a:pt x="105" y="25"/>
                      <a:pt x="105" y="41"/>
                    </a:cubicBezTo>
                    <a:cubicBezTo>
                      <a:pt x="105" y="59"/>
                      <a:pt x="96" y="75"/>
                      <a:pt x="82" y="85"/>
                    </a:cubicBezTo>
                    <a:close/>
                    <a:moveTo>
                      <a:pt x="24" y="8"/>
                    </a:moveTo>
                    <a:cubicBezTo>
                      <a:pt x="12" y="17"/>
                      <a:pt x="5" y="31"/>
                      <a:pt x="5" y="47"/>
                    </a:cubicBezTo>
                    <a:cubicBezTo>
                      <a:pt x="5" y="64"/>
                      <a:pt x="14" y="79"/>
                      <a:pt x="27" y="87"/>
                    </a:cubicBezTo>
                    <a:cubicBezTo>
                      <a:pt x="26" y="86"/>
                      <a:pt x="24" y="86"/>
                      <a:pt x="23" y="85"/>
                    </a:cubicBezTo>
                    <a:cubicBezTo>
                      <a:pt x="9" y="75"/>
                      <a:pt x="0" y="59"/>
                      <a:pt x="0" y="41"/>
                    </a:cubicBezTo>
                    <a:cubicBezTo>
                      <a:pt x="0" y="25"/>
                      <a:pt x="8" y="10"/>
                      <a:pt x="20" y="0"/>
                    </a:cubicBez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EB3D00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64" name="Oval 408"/>
            <p:cNvSpPr>
              <a:spLocks noChangeArrowheads="1"/>
            </p:cNvSpPr>
            <p:nvPr/>
          </p:nvSpPr>
          <p:spPr bwMode="auto">
            <a:xfrm>
              <a:off x="10180281" y="267857"/>
              <a:ext cx="34411" cy="29080"/>
            </a:xfrm>
            <a:prstGeom prst="ellipse">
              <a:avLst/>
            </a:prstGeom>
            <a:solidFill>
              <a:srgbClr val="FDFA0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5" name="Oval 409"/>
            <p:cNvSpPr>
              <a:spLocks noChangeArrowheads="1"/>
            </p:cNvSpPr>
            <p:nvPr/>
          </p:nvSpPr>
          <p:spPr bwMode="auto">
            <a:xfrm>
              <a:off x="9653660" y="265319"/>
              <a:ext cx="33034" cy="29080"/>
            </a:xfrm>
            <a:prstGeom prst="ellipse">
              <a:avLst/>
            </a:prstGeom>
            <a:solidFill>
              <a:srgbClr val="EFEC5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9" name="Text Box 2"/>
          <p:cNvSpPr txBox="1">
            <a:spLocks noChangeArrowheads="1"/>
          </p:cNvSpPr>
          <p:nvPr/>
        </p:nvSpPr>
        <p:spPr bwMode="auto">
          <a:xfrm>
            <a:off x="-7937" y="-117"/>
            <a:ext cx="12199937" cy="723106"/>
          </a:xfrm>
          <a:prstGeom prst="rect">
            <a:avLst/>
          </a:prstGeom>
          <a:solidFill>
            <a:srgbClr val="204D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5" tIns="38928" rIns="77855" bIns="38928" anchor="ctr"/>
          <a:lstStyle>
            <a:defPPr>
              <a:defRPr lang="ru-RU"/>
            </a:defPPr>
            <a:lvl1pPr algn="ctr" defTabSz="778206" fontAlgn="base">
              <a:spcBef>
                <a:spcPct val="0"/>
              </a:spcBef>
              <a:spcAft>
                <a:spcPct val="0"/>
              </a:spcAft>
              <a:defRPr sz="1400" ker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89626" defTabSz="779252" fontAlgn="base">
              <a:spcBef>
                <a:spcPct val="0"/>
              </a:spcBef>
              <a:spcAft>
                <a:spcPct val="0"/>
              </a:spcAft>
              <a:defRPr sz="1500"/>
            </a:lvl2pPr>
            <a:lvl3pPr marL="779252" defTabSz="779252" fontAlgn="base">
              <a:spcBef>
                <a:spcPct val="0"/>
              </a:spcBef>
              <a:spcAft>
                <a:spcPct val="0"/>
              </a:spcAft>
              <a:defRPr sz="1500"/>
            </a:lvl3pPr>
            <a:lvl4pPr marL="1168878" defTabSz="779252" fontAlgn="base">
              <a:spcBef>
                <a:spcPct val="0"/>
              </a:spcBef>
              <a:spcAft>
                <a:spcPct val="0"/>
              </a:spcAft>
              <a:defRPr sz="1500"/>
            </a:lvl4pPr>
            <a:lvl5pPr marL="1558503" defTabSz="779252" fontAlgn="base">
              <a:spcBef>
                <a:spcPct val="0"/>
              </a:spcBef>
              <a:spcAft>
                <a:spcPct val="0"/>
              </a:spcAft>
              <a:defRPr sz="1500"/>
            </a:lvl5pPr>
            <a:lvl6pPr marL="1948129" defTabSz="779252">
              <a:defRPr sz="1500"/>
            </a:lvl6pPr>
            <a:lvl7pPr marL="2337755" defTabSz="779252">
              <a:defRPr sz="1500"/>
            </a:lvl7pPr>
            <a:lvl8pPr marL="2727381" defTabSz="779252">
              <a:defRPr sz="1500"/>
            </a:lvl8pPr>
            <a:lvl9pPr marL="3117007" defTabSz="779252">
              <a:defRPr sz="1500"/>
            </a:lvl9pPr>
          </a:lstStyle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ИНФОРМАЦИОННЫЕ МАТЕРИАЛЫ ПО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ОСАДКАМ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РЕСПУБЛИКИ МОРДОВИЯ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(РИСК НАРУШЕНИЯ ЭЛЕКТРОСНАБЖЕНИЯ 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30.06.2026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22" name="Группа 421"/>
          <p:cNvGrpSpPr/>
          <p:nvPr/>
        </p:nvGrpSpPr>
        <p:grpSpPr>
          <a:xfrm>
            <a:off x="9599939" y="2295969"/>
            <a:ext cx="2974026" cy="3743622"/>
            <a:chOff x="7765301" y="4457439"/>
            <a:chExt cx="2974026" cy="3743622"/>
          </a:xfrm>
        </p:grpSpPr>
        <p:grpSp>
          <p:nvGrpSpPr>
            <p:cNvPr id="424" name="Группа 423"/>
            <p:cNvGrpSpPr/>
            <p:nvPr/>
          </p:nvGrpSpPr>
          <p:grpSpPr>
            <a:xfrm>
              <a:off x="7765301" y="4457439"/>
              <a:ext cx="2974026" cy="3743622"/>
              <a:chOff x="6897578" y="4082211"/>
              <a:chExt cx="2644738" cy="2764039"/>
            </a:xfrm>
          </p:grpSpPr>
          <p:sp>
            <p:nvSpPr>
              <p:cNvPr id="450" name="Text Box 97"/>
              <p:cNvSpPr txBox="1">
                <a:spLocks noChangeArrowheads="1"/>
              </p:cNvSpPr>
              <p:nvPr/>
            </p:nvSpPr>
            <p:spPr bwMode="auto">
              <a:xfrm>
                <a:off x="7066917" y="6209278"/>
                <a:ext cx="1460939" cy="1522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2" tIns="63992" rIns="127982" bIns="63992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ru-RU" altLang="ru-RU" sz="500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grpSp>
            <p:nvGrpSpPr>
              <p:cNvPr id="451" name="Группа 450"/>
              <p:cNvGrpSpPr/>
              <p:nvPr/>
            </p:nvGrpSpPr>
            <p:grpSpPr>
              <a:xfrm>
                <a:off x="6897578" y="4082211"/>
                <a:ext cx="2644738" cy="2764039"/>
                <a:chOff x="9401428" y="1559479"/>
                <a:chExt cx="3026400" cy="5253681"/>
              </a:xfrm>
            </p:grpSpPr>
            <p:grpSp>
              <p:nvGrpSpPr>
                <p:cNvPr id="456" name="Группа 455"/>
                <p:cNvGrpSpPr/>
                <p:nvPr/>
              </p:nvGrpSpPr>
              <p:grpSpPr>
                <a:xfrm>
                  <a:off x="9401428" y="1559479"/>
                  <a:ext cx="3026400" cy="5253681"/>
                  <a:chOff x="6759623" y="3727167"/>
                  <a:chExt cx="2464767" cy="3113013"/>
                </a:xfrm>
              </p:grpSpPr>
              <p:sp>
                <p:nvSpPr>
                  <p:cNvPr id="461" name="Rectangle 93"/>
                  <p:cNvSpPr>
                    <a:spLocks noChangeArrowheads="1"/>
                  </p:cNvSpPr>
                  <p:nvPr/>
                </p:nvSpPr>
                <p:spPr bwMode="auto">
                  <a:xfrm>
                    <a:off x="6759623" y="3767481"/>
                    <a:ext cx="2134158" cy="3072699"/>
                  </a:xfrm>
                  <a:prstGeom prst="rect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defTabSz="912321">
                      <a:defRPr/>
                    </a:pPr>
                    <a:endParaRPr lang="ru-RU" altLang="ru-RU" sz="800" dirty="0">
                      <a:solidFill>
                        <a:srgbClr val="000000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62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06136" y="5669858"/>
                    <a:ext cx="1833906" cy="363400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прогноз нарушения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ЛЭП </a:t>
                    </a:r>
                    <a:r>
                      <a:rPr lang="ru-RU" altLang="ru-RU" sz="1000" b="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(УГМС)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63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74325" y="3727167"/>
                    <a:ext cx="1606383" cy="24183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Условные обозначения</a:t>
                    </a:r>
                  </a:p>
                </p:txBody>
              </p:sp>
              <p:sp>
                <p:nvSpPr>
                  <p:cNvPr id="464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187581" y="6232909"/>
                    <a:ext cx="1609849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endParaRPr lang="ru-RU" altLang="ru-RU" sz="800" b="0" dirty="0">
                      <a:solidFill>
                        <a:srgbClr val="000000"/>
                      </a:solidFill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65" name="TextBox 10"/>
                  <p:cNvSpPr txBox="1"/>
                  <p:nvPr/>
                </p:nvSpPr>
                <p:spPr>
                  <a:xfrm>
                    <a:off x="6844151" y="6597757"/>
                    <a:ext cx="591514" cy="204745"/>
                  </a:xfrm>
                  <a:prstGeom prst="rect">
                    <a:avLst/>
                  </a:prstGeom>
                  <a:solidFill>
                    <a:schemeClr val="bg1"/>
                  </a:solidFill>
                  <a:effectLst>
                    <a:softEdge rad="63500"/>
                  </a:effectLst>
                </p:spPr>
                <p:txBody>
                  <a:bodyPr wrap="square" rtlCol="0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l" defTabSz="912321">
                      <a:defRPr/>
                    </a:pPr>
                    <a:r>
                      <a:rPr lang="ru-RU" sz="1000" dirty="0" smtClean="0">
                        <a:solidFill>
                          <a:prstClr val="black"/>
                        </a:solidFill>
                        <a:latin typeface="Arial" pitchFamily="34" charset="0"/>
                        <a:cs typeface="Arial" pitchFamily="34" charset="0"/>
                      </a:rPr>
                      <a:t>Город</a:t>
                    </a:r>
                    <a:endParaRPr lang="ru-RU" sz="1000" dirty="0">
                      <a:solidFill>
                        <a:prstClr val="black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67" name="Прямоугольник 466"/>
                  <p:cNvSpPr/>
                  <p:nvPr/>
                </p:nvSpPr>
                <p:spPr>
                  <a:xfrm>
                    <a:off x="6789967" y="6011515"/>
                    <a:ext cx="527227" cy="138165"/>
                  </a:xfrm>
                  <a:prstGeom prst="rect">
                    <a:avLst/>
                  </a:prstGeom>
                  <a:solidFill>
                    <a:srgbClr val="FFFF0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 defTabSz="912321">
                      <a:defRPr/>
                    </a:pPr>
                    <a:r>
                      <a:rPr lang="ru-RU" sz="800" dirty="0" smtClean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221/20</a:t>
                    </a:r>
                    <a:endParaRPr lang="ru-RU" sz="800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468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49111" y="6567185"/>
                    <a:ext cx="1831079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муниципальное образование</a:t>
                    </a:r>
                  </a:p>
                </p:txBody>
              </p:sp>
              <p:sp>
                <p:nvSpPr>
                  <p:cNvPr id="469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327897" y="4656852"/>
                    <a:ext cx="1896493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линии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электропередач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70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66267" y="5973077"/>
                    <a:ext cx="1898652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</a:t>
                    </a: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протяженность ЛЭП/ТП (шт.)</a:t>
                    </a:r>
                  </a:p>
                </p:txBody>
              </p:sp>
              <p:sp>
                <p:nvSpPr>
                  <p:cNvPr id="471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429220" y="4063712"/>
                    <a:ext cx="873125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осадки, мм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</p:grpSp>
            <p:sp>
              <p:nvSpPr>
                <p:cNvPr id="457" name="Скругленный прямоугольник 456"/>
                <p:cNvSpPr/>
                <p:nvPr/>
              </p:nvSpPr>
              <p:spPr>
                <a:xfrm>
                  <a:off x="9637258" y="6127238"/>
                  <a:ext cx="282820" cy="225201"/>
                </a:xfrm>
                <a:prstGeom prst="roundRect">
                  <a:avLst/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>
                  <a:solidFill>
                    <a:schemeClr val="tx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b="1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60%</a:t>
                  </a:r>
                </a:p>
              </p:txBody>
            </p:sp>
            <p:sp>
              <p:nvSpPr>
                <p:cNvPr id="458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08980" y="5925488"/>
                  <a:ext cx="2202328" cy="54557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80200" tIns="40101" rIns="80200" bIns="40101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55471">
                    <a:defRPr/>
                  </a:pP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 - </a:t>
                  </a:r>
                  <a:r>
                    <a:rPr lang="ru-RU" altLang="ru-RU" sz="1000" b="0" dirty="0" smtClean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износ электроэнергетических </a:t>
                  </a: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систем </a:t>
                  </a:r>
                </a:p>
              </p:txBody>
            </p:sp>
            <p:sp>
              <p:nvSpPr>
                <p:cNvPr id="459" name="Прямоугольник 458"/>
                <p:cNvSpPr/>
                <p:nvPr/>
              </p:nvSpPr>
              <p:spPr>
                <a:xfrm>
                  <a:off x="9438681" y="5747122"/>
                  <a:ext cx="658385" cy="230603"/>
                </a:xfrm>
                <a:prstGeom prst="rect">
                  <a:avLst/>
                </a:prstGeom>
                <a:solidFill>
                  <a:srgbClr val="92D050"/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lIns="68571" tIns="34286" rIns="68571" bIns="34286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kern="0" dirty="0" smtClean="0">
                      <a:solidFill>
                        <a:prstClr val="black"/>
                      </a:solidFill>
                      <a:cs typeface="Times New Roman" panose="02020603050405020304" pitchFamily="18" charset="0"/>
                    </a:rPr>
                    <a:t>19/220</a:t>
                  </a:r>
                  <a:endParaRPr lang="ru-RU" sz="800" kern="0" dirty="0">
                    <a:solidFill>
                      <a:prstClr val="black"/>
                    </a:solidFill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460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25082" y="5647837"/>
                  <a:ext cx="1868848" cy="3973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127973" tIns="63988" rIns="127973" bIns="63988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- кол-во домов /населения</a:t>
                  </a:r>
                </a:p>
              </p:txBody>
            </p:sp>
          </p:grpSp>
          <p:sp>
            <p:nvSpPr>
              <p:cNvPr id="452" name="Text Box 97"/>
              <p:cNvSpPr txBox="1">
                <a:spLocks noChangeArrowheads="1"/>
              </p:cNvSpPr>
              <p:nvPr/>
            </p:nvSpPr>
            <p:spPr bwMode="auto">
              <a:xfrm>
                <a:off x="7335606" y="5464351"/>
                <a:ext cx="1948620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количество </a:t>
                </a:r>
                <a:r>
                  <a:rPr lang="ru-RU" altLang="ru-RU" sz="1000" b="0" kern="0" dirty="0" smtClean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осадков (УГМС), </a:t>
                </a: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мм</a:t>
                </a:r>
              </a:p>
            </p:txBody>
          </p:sp>
          <p:sp>
            <p:nvSpPr>
              <p:cNvPr id="453" name="TextBox 23"/>
              <p:cNvSpPr txBox="1"/>
              <p:nvPr/>
            </p:nvSpPr>
            <p:spPr>
              <a:xfrm>
                <a:off x="7029503" y="5479167"/>
                <a:ext cx="383894" cy="181793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ru-RU" sz="1000" kern="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0</a:t>
                </a:r>
              </a:p>
            </p:txBody>
          </p:sp>
          <p:sp>
            <p:nvSpPr>
              <p:cNvPr id="454" name="TextBox 23"/>
              <p:cNvSpPr txBox="1"/>
              <p:nvPr/>
            </p:nvSpPr>
            <p:spPr>
              <a:xfrm>
                <a:off x="7041092" y="5647261"/>
                <a:ext cx="372305" cy="181793"/>
              </a:xfrm>
              <a:prstGeom prst="rect">
                <a:avLst/>
              </a:prstGeom>
              <a:solidFill>
                <a:srgbClr val="FF9900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kern="0" dirty="0" smtClean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12</a:t>
                </a:r>
                <a:endParaRPr lang="ru-RU" sz="1000" kern="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55" name="Text Box 97"/>
              <p:cNvSpPr txBox="1">
                <a:spLocks noChangeArrowheads="1"/>
              </p:cNvSpPr>
              <p:nvPr/>
            </p:nvSpPr>
            <p:spPr bwMode="auto">
              <a:xfrm>
                <a:off x="7449857" y="5637358"/>
                <a:ext cx="1659776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порывы ветра (УГМС), м/с</a:t>
                </a:r>
              </a:p>
            </p:txBody>
          </p:sp>
        </p:grpSp>
        <p:pic>
          <p:nvPicPr>
            <p:cNvPr id="447" name="Рисунок 446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899635" y="5141222"/>
              <a:ext cx="649048" cy="1206564"/>
            </a:xfrm>
            <a:prstGeom prst="rect">
              <a:avLst/>
            </a:prstGeom>
          </p:spPr>
        </p:pic>
        <p:pic>
          <p:nvPicPr>
            <p:cNvPr id="449" name="Рисунок 448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897604" y="4711550"/>
              <a:ext cx="2310493" cy="215263"/>
            </a:xfrm>
            <a:prstGeom prst="rect">
              <a:avLst/>
            </a:prstGeom>
          </p:spPr>
        </p:pic>
      </p:grpSp>
      <p:sp>
        <p:nvSpPr>
          <p:cNvPr id="436" name="Полилиния 435"/>
          <p:cNvSpPr/>
          <p:nvPr/>
        </p:nvSpPr>
        <p:spPr>
          <a:xfrm>
            <a:off x="9746676" y="4717022"/>
            <a:ext cx="392035" cy="246272"/>
          </a:xfrm>
          <a:custGeom>
            <a:avLst/>
            <a:gdLst>
              <a:gd name="connsiteX0" fmla="*/ 42863 w 324905"/>
              <a:gd name="connsiteY0" fmla="*/ 28575 h 204788"/>
              <a:gd name="connsiteX1" fmla="*/ 47625 w 324905"/>
              <a:gd name="connsiteY1" fmla="*/ 4763 h 204788"/>
              <a:gd name="connsiteX2" fmla="*/ 61913 w 324905"/>
              <a:gd name="connsiteY2" fmla="*/ 0 h 204788"/>
              <a:gd name="connsiteX3" fmla="*/ 95250 w 324905"/>
              <a:gd name="connsiteY3" fmla="*/ 4763 h 204788"/>
              <a:gd name="connsiteX4" fmla="*/ 200025 w 324905"/>
              <a:gd name="connsiteY4" fmla="*/ 9525 h 204788"/>
              <a:gd name="connsiteX5" fmla="*/ 252413 w 324905"/>
              <a:gd name="connsiteY5" fmla="*/ 14288 h 204788"/>
              <a:gd name="connsiteX6" fmla="*/ 280988 w 324905"/>
              <a:gd name="connsiteY6" fmla="*/ 23813 h 204788"/>
              <a:gd name="connsiteX7" fmla="*/ 285750 w 324905"/>
              <a:gd name="connsiteY7" fmla="*/ 52388 h 204788"/>
              <a:gd name="connsiteX8" fmla="*/ 300038 w 324905"/>
              <a:gd name="connsiteY8" fmla="*/ 57150 h 204788"/>
              <a:gd name="connsiteX9" fmla="*/ 314325 w 324905"/>
              <a:gd name="connsiteY9" fmla="*/ 66675 h 204788"/>
              <a:gd name="connsiteX10" fmla="*/ 323850 w 324905"/>
              <a:gd name="connsiteY10" fmla="*/ 80963 h 204788"/>
              <a:gd name="connsiteX11" fmla="*/ 319088 w 324905"/>
              <a:gd name="connsiteY11" fmla="*/ 180975 h 204788"/>
              <a:gd name="connsiteX12" fmla="*/ 300038 w 324905"/>
              <a:gd name="connsiteY12" fmla="*/ 185738 h 204788"/>
              <a:gd name="connsiteX13" fmla="*/ 228600 w 324905"/>
              <a:gd name="connsiteY13" fmla="*/ 190500 h 204788"/>
              <a:gd name="connsiteX14" fmla="*/ 209550 w 324905"/>
              <a:gd name="connsiteY14" fmla="*/ 195263 h 204788"/>
              <a:gd name="connsiteX15" fmla="*/ 185738 w 324905"/>
              <a:gd name="connsiteY15" fmla="*/ 200025 h 204788"/>
              <a:gd name="connsiteX16" fmla="*/ 171450 w 324905"/>
              <a:gd name="connsiteY16" fmla="*/ 204788 h 204788"/>
              <a:gd name="connsiteX17" fmla="*/ 152400 w 324905"/>
              <a:gd name="connsiteY17" fmla="*/ 190500 h 204788"/>
              <a:gd name="connsiteX18" fmla="*/ 138113 w 324905"/>
              <a:gd name="connsiteY18" fmla="*/ 180975 h 204788"/>
              <a:gd name="connsiteX19" fmla="*/ 123825 w 324905"/>
              <a:gd name="connsiteY19" fmla="*/ 166688 h 204788"/>
              <a:gd name="connsiteX20" fmla="*/ 95250 w 324905"/>
              <a:gd name="connsiteY20" fmla="*/ 152400 h 204788"/>
              <a:gd name="connsiteX21" fmla="*/ 42863 w 324905"/>
              <a:gd name="connsiteY21" fmla="*/ 147638 h 204788"/>
              <a:gd name="connsiteX22" fmla="*/ 14288 w 324905"/>
              <a:gd name="connsiteY22" fmla="*/ 133350 h 204788"/>
              <a:gd name="connsiteX23" fmla="*/ 4763 w 324905"/>
              <a:gd name="connsiteY23" fmla="*/ 119063 h 204788"/>
              <a:gd name="connsiteX24" fmla="*/ 0 w 324905"/>
              <a:gd name="connsiteY24" fmla="*/ 104775 h 204788"/>
              <a:gd name="connsiteX25" fmla="*/ 19050 w 324905"/>
              <a:gd name="connsiteY25" fmla="*/ 42863 h 204788"/>
              <a:gd name="connsiteX26" fmla="*/ 42863 w 324905"/>
              <a:gd name="connsiteY26" fmla="*/ 28575 h 204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24905" h="204788">
                <a:moveTo>
                  <a:pt x="42863" y="28575"/>
                </a:moveTo>
                <a:cubicBezTo>
                  <a:pt x="44450" y="20638"/>
                  <a:pt x="43135" y="11498"/>
                  <a:pt x="47625" y="4763"/>
                </a:cubicBezTo>
                <a:cubicBezTo>
                  <a:pt x="50410" y="586"/>
                  <a:pt x="56893" y="0"/>
                  <a:pt x="61913" y="0"/>
                </a:cubicBezTo>
                <a:cubicBezTo>
                  <a:pt x="73138" y="0"/>
                  <a:pt x="84138" y="3175"/>
                  <a:pt x="95250" y="4763"/>
                </a:cubicBezTo>
                <a:cubicBezTo>
                  <a:pt x="147969" y="22336"/>
                  <a:pt x="113804" y="14914"/>
                  <a:pt x="200025" y="9525"/>
                </a:cubicBezTo>
                <a:cubicBezTo>
                  <a:pt x="217488" y="11113"/>
                  <a:pt x="235145" y="11241"/>
                  <a:pt x="252413" y="14288"/>
                </a:cubicBezTo>
                <a:cubicBezTo>
                  <a:pt x="262300" y="16033"/>
                  <a:pt x="280988" y="23813"/>
                  <a:pt x="280988" y="23813"/>
                </a:cubicBezTo>
                <a:cubicBezTo>
                  <a:pt x="282575" y="33338"/>
                  <a:pt x="280959" y="44004"/>
                  <a:pt x="285750" y="52388"/>
                </a:cubicBezTo>
                <a:cubicBezTo>
                  <a:pt x="288241" y="56747"/>
                  <a:pt x="295548" y="54905"/>
                  <a:pt x="300038" y="57150"/>
                </a:cubicBezTo>
                <a:cubicBezTo>
                  <a:pt x="305157" y="59710"/>
                  <a:pt x="309563" y="63500"/>
                  <a:pt x="314325" y="66675"/>
                </a:cubicBezTo>
                <a:cubicBezTo>
                  <a:pt x="317500" y="71438"/>
                  <a:pt x="323612" y="75244"/>
                  <a:pt x="323850" y="80963"/>
                </a:cubicBezTo>
                <a:cubicBezTo>
                  <a:pt x="325240" y="114309"/>
                  <a:pt x="326484" y="148430"/>
                  <a:pt x="319088" y="180975"/>
                </a:cubicBezTo>
                <a:cubicBezTo>
                  <a:pt x="317637" y="187358"/>
                  <a:pt x="306548" y="185053"/>
                  <a:pt x="300038" y="185738"/>
                </a:cubicBezTo>
                <a:cubicBezTo>
                  <a:pt x="276304" y="188236"/>
                  <a:pt x="252413" y="188913"/>
                  <a:pt x="228600" y="190500"/>
                </a:cubicBezTo>
                <a:cubicBezTo>
                  <a:pt x="222250" y="192088"/>
                  <a:pt x="215940" y="193843"/>
                  <a:pt x="209550" y="195263"/>
                </a:cubicBezTo>
                <a:cubicBezTo>
                  <a:pt x="201648" y="197019"/>
                  <a:pt x="193591" y="198062"/>
                  <a:pt x="185738" y="200025"/>
                </a:cubicBezTo>
                <a:cubicBezTo>
                  <a:pt x="180868" y="201243"/>
                  <a:pt x="176213" y="203200"/>
                  <a:pt x="171450" y="204788"/>
                </a:cubicBezTo>
                <a:cubicBezTo>
                  <a:pt x="165100" y="200025"/>
                  <a:pt x="158859" y="195114"/>
                  <a:pt x="152400" y="190500"/>
                </a:cubicBezTo>
                <a:cubicBezTo>
                  <a:pt x="147743" y="187173"/>
                  <a:pt x="142510" y="184639"/>
                  <a:pt x="138113" y="180975"/>
                </a:cubicBezTo>
                <a:cubicBezTo>
                  <a:pt x="132939" y="176663"/>
                  <a:pt x="128999" y="171000"/>
                  <a:pt x="123825" y="166688"/>
                </a:cubicBezTo>
                <a:cubicBezTo>
                  <a:pt x="116019" y="160183"/>
                  <a:pt x="105619" y="153881"/>
                  <a:pt x="95250" y="152400"/>
                </a:cubicBezTo>
                <a:cubicBezTo>
                  <a:pt x="77892" y="149920"/>
                  <a:pt x="60325" y="149225"/>
                  <a:pt x="42863" y="147638"/>
                </a:cubicBezTo>
                <a:cubicBezTo>
                  <a:pt x="31242" y="143764"/>
                  <a:pt x="23520" y="142582"/>
                  <a:pt x="14288" y="133350"/>
                </a:cubicBezTo>
                <a:cubicBezTo>
                  <a:pt x="10241" y="129303"/>
                  <a:pt x="7323" y="124182"/>
                  <a:pt x="4763" y="119063"/>
                </a:cubicBezTo>
                <a:cubicBezTo>
                  <a:pt x="2518" y="114573"/>
                  <a:pt x="1588" y="109538"/>
                  <a:pt x="0" y="104775"/>
                </a:cubicBezTo>
                <a:cubicBezTo>
                  <a:pt x="5433" y="50448"/>
                  <a:pt x="-6518" y="68431"/>
                  <a:pt x="19050" y="42863"/>
                </a:cubicBezTo>
                <a:lnTo>
                  <a:pt x="42863" y="28575"/>
                </a:lnTo>
                <a:close/>
              </a:path>
            </a:pathLst>
          </a:custGeom>
          <a:solidFill>
            <a:srgbClr val="FFC000">
              <a:alpha val="40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2321">
              <a:defRPr/>
            </a:pPr>
            <a:endParaRPr lang="ru-RU" sz="800" dirty="0">
              <a:solidFill>
                <a:prstClr val="white"/>
              </a:solidFill>
            </a:endParaRPr>
          </a:p>
        </p:txBody>
      </p:sp>
      <p:sp>
        <p:nvSpPr>
          <p:cNvPr id="425" name="Прямоугольник 424"/>
          <p:cNvSpPr/>
          <p:nvPr/>
        </p:nvSpPr>
        <p:spPr>
          <a:xfrm>
            <a:off x="6476111" y="4654183"/>
            <a:ext cx="820112" cy="20505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7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64888/44291</a:t>
            </a:r>
          </a:p>
        </p:txBody>
      </p:sp>
      <p:sp>
        <p:nvSpPr>
          <p:cNvPr id="426" name="Скругленный прямоугольник 425"/>
          <p:cNvSpPr/>
          <p:nvPr/>
        </p:nvSpPr>
        <p:spPr>
          <a:xfrm>
            <a:off x="6435541" y="4415247"/>
            <a:ext cx="246509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r>
              <a:rPr lang="ru-RU" sz="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</a:p>
        </p:txBody>
      </p:sp>
      <p:sp>
        <p:nvSpPr>
          <p:cNvPr id="427" name="Прямоугольник 426"/>
          <p:cNvSpPr/>
          <p:nvPr/>
        </p:nvSpPr>
        <p:spPr bwMode="auto">
          <a:xfrm>
            <a:off x="6673168" y="4424412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768/122</a:t>
            </a:r>
            <a:endParaRPr lang="ru-RU" sz="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8" name="TextBox 23"/>
          <p:cNvSpPr txBox="1"/>
          <p:nvPr/>
        </p:nvSpPr>
        <p:spPr>
          <a:xfrm>
            <a:off x="6348671" y="4216609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9" name="TextBox 23"/>
          <p:cNvSpPr txBox="1"/>
          <p:nvPr/>
        </p:nvSpPr>
        <p:spPr>
          <a:xfrm>
            <a:off x="6838329" y="4222319"/>
            <a:ext cx="434470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0" name="TextBox 10"/>
          <p:cNvSpPr txBox="1"/>
          <p:nvPr/>
        </p:nvSpPr>
        <p:spPr>
          <a:xfrm>
            <a:off x="6286590" y="4054323"/>
            <a:ext cx="1097435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>
              <a:defRPr/>
            </a:pPr>
            <a:r>
              <a:rPr lang="ru-RU" sz="800" dirty="0" smtClean="0">
                <a:solidFill>
                  <a:prstClr val="black"/>
                </a:solidFill>
              </a:rPr>
              <a:t>Рузаевский МР   </a:t>
            </a:r>
            <a:endParaRPr lang="ru-RU" sz="800" dirty="0">
              <a:solidFill>
                <a:prstClr val="black"/>
              </a:solidFill>
            </a:endParaRPr>
          </a:p>
        </p:txBody>
      </p:sp>
      <p:sp>
        <p:nvSpPr>
          <p:cNvPr id="431" name="TextBox 10"/>
          <p:cNvSpPr txBox="1"/>
          <p:nvPr/>
        </p:nvSpPr>
        <p:spPr>
          <a:xfrm>
            <a:off x="7268838" y="3886224"/>
            <a:ext cx="774819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800" dirty="0" err="1" smtClean="0">
                <a:solidFill>
                  <a:prstClr val="black"/>
                </a:solidFill>
              </a:rPr>
              <a:t>г.о</a:t>
            </a:r>
            <a:r>
              <a:rPr lang="ru-RU" sz="800" dirty="0" smtClean="0">
                <a:solidFill>
                  <a:prstClr val="black"/>
                </a:solidFill>
              </a:rPr>
              <a:t>. Саранск   </a:t>
            </a:r>
            <a:endParaRPr lang="ru-RU" sz="800" dirty="0">
              <a:solidFill>
                <a:prstClr val="black"/>
              </a:solidFill>
            </a:endParaRPr>
          </a:p>
        </p:txBody>
      </p:sp>
      <p:sp>
        <p:nvSpPr>
          <p:cNvPr id="432" name="TextBox 23"/>
          <p:cNvSpPr txBox="1"/>
          <p:nvPr/>
        </p:nvSpPr>
        <p:spPr>
          <a:xfrm>
            <a:off x="7280815" y="4029472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3" name="TextBox 23"/>
          <p:cNvSpPr txBox="1"/>
          <p:nvPr/>
        </p:nvSpPr>
        <p:spPr>
          <a:xfrm>
            <a:off x="7689541" y="4053438"/>
            <a:ext cx="506012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4" name="Прямоугольник 433"/>
          <p:cNvSpPr/>
          <p:nvPr/>
        </p:nvSpPr>
        <p:spPr bwMode="auto">
          <a:xfrm>
            <a:off x="7638616" y="4251987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226,12/40</a:t>
            </a:r>
            <a:endParaRPr lang="ru-RU" sz="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5" name="Прямоугольник 434"/>
          <p:cNvSpPr/>
          <p:nvPr/>
        </p:nvSpPr>
        <p:spPr>
          <a:xfrm>
            <a:off x="7444441" y="4455952"/>
            <a:ext cx="751112" cy="247830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7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21862/249721</a:t>
            </a:r>
            <a:endParaRPr lang="ru-RU" sz="7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6" name="Скругленный прямоугольник 465"/>
          <p:cNvSpPr/>
          <p:nvPr/>
        </p:nvSpPr>
        <p:spPr>
          <a:xfrm>
            <a:off x="7376858" y="4250725"/>
            <a:ext cx="246509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r>
              <a:rPr lang="ru-RU" sz="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</a:p>
        </p:txBody>
      </p:sp>
      <p:sp>
        <p:nvSpPr>
          <p:cNvPr id="421" name="Rectangle 152"/>
          <p:cNvSpPr>
            <a:spLocks noChangeArrowheads="1"/>
          </p:cNvSpPr>
          <p:nvPr/>
        </p:nvSpPr>
        <p:spPr bwMode="auto">
          <a:xfrm>
            <a:off x="10465120" y="6319391"/>
            <a:ext cx="1728000" cy="538609"/>
          </a:xfrm>
          <a:prstGeom prst="rect">
            <a:avLst/>
          </a:prstGeom>
          <a:solidFill>
            <a:schemeClr val="bg1">
              <a:alpha val="96861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 lIns="22554" tIns="0" rIns="22554" bIns="0" anchor="ctr">
            <a:spAutoFit/>
          </a:bodyPr>
          <a:lstStyle/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ГУ МЧС России по Республике Мордовия</a:t>
            </a:r>
            <a:endParaRPr lang="ru-RU" altLang="ru-RU" sz="700" i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АРМ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№5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12:00 30.06.2026  </a:t>
            </a:r>
            <a:endParaRPr lang="ru-RU" altLang="ru-RU" sz="7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Зайцев Г.Д.</a:t>
            </a:r>
            <a:endParaRPr lang="ru-RU" altLang="ru-RU" sz="7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Тел. 26-160-105</a:t>
            </a:r>
            <a:endParaRPr 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4617607"/>
      </p:ext>
    </p:extLst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/>
          <p:nvPr/>
        </p:nvGrpSpPr>
        <p:grpSpPr>
          <a:xfrm>
            <a:off x="11461411" y="76626"/>
            <a:ext cx="625999" cy="526433"/>
            <a:chOff x="9625856" y="4064"/>
            <a:chExt cx="625999" cy="526433"/>
          </a:xfrm>
        </p:grpSpPr>
        <p:sp>
          <p:nvSpPr>
            <p:cNvPr id="5" name="Oval 44"/>
            <p:cNvSpPr>
              <a:spLocks noChangeArrowheads="1"/>
            </p:cNvSpPr>
            <p:nvPr/>
          </p:nvSpPr>
          <p:spPr bwMode="auto">
            <a:xfrm>
              <a:off x="9625856" y="4064"/>
              <a:ext cx="625999" cy="52643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Oval 45"/>
            <p:cNvSpPr>
              <a:spLocks noChangeArrowheads="1"/>
            </p:cNvSpPr>
            <p:nvPr/>
          </p:nvSpPr>
          <p:spPr bwMode="auto">
            <a:xfrm>
              <a:off x="9640446" y="10526"/>
              <a:ext cx="600673" cy="505200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Oval 46"/>
            <p:cNvSpPr>
              <a:spLocks noChangeArrowheads="1"/>
            </p:cNvSpPr>
            <p:nvPr/>
          </p:nvSpPr>
          <p:spPr bwMode="auto">
            <a:xfrm>
              <a:off x="9715875" y="76994"/>
              <a:ext cx="454772" cy="38334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Oval 47"/>
            <p:cNvSpPr>
              <a:spLocks noChangeArrowheads="1"/>
            </p:cNvSpPr>
            <p:nvPr/>
          </p:nvSpPr>
          <p:spPr bwMode="auto">
            <a:xfrm>
              <a:off x="9727987" y="87610"/>
              <a:ext cx="437704" cy="368803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Freeform 48"/>
            <p:cNvSpPr>
              <a:spLocks noEditPoints="1"/>
            </p:cNvSpPr>
            <p:nvPr/>
          </p:nvSpPr>
          <p:spPr bwMode="auto">
            <a:xfrm>
              <a:off x="9765151" y="25297"/>
              <a:ext cx="362001" cy="84931"/>
            </a:xfrm>
            <a:custGeom>
              <a:avLst/>
              <a:gdLst>
                <a:gd name="T0" fmla="*/ 2147483647 w 115"/>
                <a:gd name="T1" fmla="*/ 2147483647 h 32"/>
                <a:gd name="T2" fmla="*/ 2147483647 w 115"/>
                <a:gd name="T3" fmla="*/ 2147483647 h 32"/>
                <a:gd name="T4" fmla="*/ 2147483647 w 115"/>
                <a:gd name="T5" fmla="*/ 2147483647 h 32"/>
                <a:gd name="T6" fmla="*/ 2147483647 w 115"/>
                <a:gd name="T7" fmla="*/ 2147483647 h 32"/>
                <a:gd name="T8" fmla="*/ 2147483647 w 115"/>
                <a:gd name="T9" fmla="*/ 2147483647 h 32"/>
                <a:gd name="T10" fmla="*/ 2147483647 w 115"/>
                <a:gd name="T11" fmla="*/ 2147483647 h 32"/>
                <a:gd name="T12" fmla="*/ 2147483647 w 115"/>
                <a:gd name="T13" fmla="*/ 2147483647 h 32"/>
                <a:gd name="T14" fmla="*/ 2147483647 w 115"/>
                <a:gd name="T15" fmla="*/ 2147483647 h 32"/>
                <a:gd name="T16" fmla="*/ 2147483647 w 115"/>
                <a:gd name="T17" fmla="*/ 2147483647 h 32"/>
                <a:gd name="T18" fmla="*/ 2147483647 w 115"/>
                <a:gd name="T19" fmla="*/ 2147483647 h 32"/>
                <a:gd name="T20" fmla="*/ 2147483647 w 115"/>
                <a:gd name="T21" fmla="*/ 2147483647 h 32"/>
                <a:gd name="T22" fmla="*/ 2147483647 w 115"/>
                <a:gd name="T23" fmla="*/ 2147483647 h 32"/>
                <a:gd name="T24" fmla="*/ 2147483647 w 115"/>
                <a:gd name="T25" fmla="*/ 2147483647 h 32"/>
                <a:gd name="T26" fmla="*/ 2147483647 w 115"/>
                <a:gd name="T27" fmla="*/ 2147483647 h 32"/>
                <a:gd name="T28" fmla="*/ 2147483647 w 115"/>
                <a:gd name="T29" fmla="*/ 2147483647 h 32"/>
                <a:gd name="T30" fmla="*/ 2147483647 w 115"/>
                <a:gd name="T31" fmla="*/ 2147483647 h 32"/>
                <a:gd name="T32" fmla="*/ 2147483647 w 115"/>
                <a:gd name="T33" fmla="*/ 2147483647 h 32"/>
                <a:gd name="T34" fmla="*/ 2147483647 w 115"/>
                <a:gd name="T35" fmla="*/ 2147483647 h 32"/>
                <a:gd name="T36" fmla="*/ 2147483647 w 115"/>
                <a:gd name="T37" fmla="*/ 2147483647 h 32"/>
                <a:gd name="T38" fmla="*/ 2147483647 w 115"/>
                <a:gd name="T39" fmla="*/ 2147483647 h 32"/>
                <a:gd name="T40" fmla="*/ 2147483647 w 115"/>
                <a:gd name="T41" fmla="*/ 2147483647 h 32"/>
                <a:gd name="T42" fmla="*/ 2147483647 w 115"/>
                <a:gd name="T43" fmla="*/ 0 h 32"/>
                <a:gd name="T44" fmla="*/ 2147483647 w 115"/>
                <a:gd name="T45" fmla="*/ 2147483647 h 32"/>
                <a:gd name="T46" fmla="*/ 2147483647 w 115"/>
                <a:gd name="T47" fmla="*/ 2147483647 h 32"/>
                <a:gd name="T48" fmla="*/ 2147483647 w 115"/>
                <a:gd name="T49" fmla="*/ 2147483647 h 32"/>
                <a:gd name="T50" fmla="*/ 2147483647 w 115"/>
                <a:gd name="T51" fmla="*/ 0 h 32"/>
                <a:gd name="T52" fmla="*/ 2147483647 w 115"/>
                <a:gd name="T53" fmla="*/ 2147483647 h 32"/>
                <a:gd name="T54" fmla="*/ 2147483647 w 115"/>
                <a:gd name="T55" fmla="*/ 2147483647 h 32"/>
                <a:gd name="T56" fmla="*/ 2147483647 w 115"/>
                <a:gd name="T57" fmla="*/ 2147483647 h 32"/>
                <a:gd name="T58" fmla="*/ 2147483647 w 115"/>
                <a:gd name="T59" fmla="*/ 2147483647 h 32"/>
                <a:gd name="T60" fmla="*/ 2147483647 w 115"/>
                <a:gd name="T61" fmla="*/ 2147483647 h 32"/>
                <a:gd name="T62" fmla="*/ 2147483647 w 115"/>
                <a:gd name="T63" fmla="*/ 2147483647 h 32"/>
                <a:gd name="T64" fmla="*/ 2147483647 w 115"/>
                <a:gd name="T65" fmla="*/ 2147483647 h 32"/>
                <a:gd name="T66" fmla="*/ 2147483647 w 115"/>
                <a:gd name="T67" fmla="*/ 2147483647 h 32"/>
                <a:gd name="T68" fmla="*/ 2147483647 w 115"/>
                <a:gd name="T69" fmla="*/ 2147483647 h 32"/>
                <a:gd name="T70" fmla="*/ 2147483647 w 115"/>
                <a:gd name="T71" fmla="*/ 2147483647 h 32"/>
                <a:gd name="T72" fmla="*/ 2147483647 w 115"/>
                <a:gd name="T73" fmla="*/ 2147483647 h 32"/>
                <a:gd name="T74" fmla="*/ 2147483647 w 115"/>
                <a:gd name="T75" fmla="*/ 2147483647 h 32"/>
                <a:gd name="T76" fmla="*/ 2147483647 w 115"/>
                <a:gd name="T77" fmla="*/ 2147483647 h 32"/>
                <a:gd name="T78" fmla="*/ 2147483647 w 115"/>
                <a:gd name="T79" fmla="*/ 2147483647 h 32"/>
                <a:gd name="T80" fmla="*/ 2147483647 w 115"/>
                <a:gd name="T81" fmla="*/ 2147483647 h 32"/>
                <a:gd name="T82" fmla="*/ 2147483647 w 115"/>
                <a:gd name="T83" fmla="*/ 2147483647 h 32"/>
                <a:gd name="T84" fmla="*/ 2147483647 w 115"/>
                <a:gd name="T85" fmla="*/ 2147483647 h 32"/>
                <a:gd name="T86" fmla="*/ 2147483647 w 115"/>
                <a:gd name="T87" fmla="*/ 2147483647 h 32"/>
                <a:gd name="T88" fmla="*/ 2147483647 w 115"/>
                <a:gd name="T89" fmla="*/ 2147483647 h 32"/>
                <a:gd name="T90" fmla="*/ 2147483647 w 115"/>
                <a:gd name="T91" fmla="*/ 2147483647 h 32"/>
                <a:gd name="T92" fmla="*/ 2147483647 w 115"/>
                <a:gd name="T93" fmla="*/ 2147483647 h 32"/>
                <a:gd name="T94" fmla="*/ 2147483647 w 115"/>
                <a:gd name="T95" fmla="*/ 2147483647 h 32"/>
                <a:gd name="T96" fmla="*/ 2147483647 w 115"/>
                <a:gd name="T97" fmla="*/ 2147483647 h 32"/>
                <a:gd name="T98" fmla="*/ 2147483647 w 115"/>
                <a:gd name="T99" fmla="*/ 2147483647 h 32"/>
                <a:gd name="T100" fmla="*/ 2147483647 w 115"/>
                <a:gd name="T101" fmla="*/ 2147483647 h 32"/>
                <a:gd name="T102" fmla="*/ 2147483647 w 115"/>
                <a:gd name="T103" fmla="*/ 2147483647 h 32"/>
                <a:gd name="T104" fmla="*/ 2147483647 w 115"/>
                <a:gd name="T105" fmla="*/ 2147483647 h 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15"/>
                <a:gd name="T160" fmla="*/ 0 h 32"/>
                <a:gd name="T161" fmla="*/ 115 w 115"/>
                <a:gd name="T162" fmla="*/ 32 h 3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15" h="32">
                  <a:moveTo>
                    <a:pt x="6" y="29"/>
                  </a:moveTo>
                  <a:lnTo>
                    <a:pt x="7" y="29"/>
                  </a:lnTo>
                  <a:cubicBezTo>
                    <a:pt x="7" y="29"/>
                    <a:pt x="7" y="29"/>
                    <a:pt x="8" y="28"/>
                  </a:cubicBezTo>
                  <a:cubicBezTo>
                    <a:pt x="8" y="28"/>
                    <a:pt x="8" y="28"/>
                    <a:pt x="7" y="28"/>
                  </a:cubicBezTo>
                  <a:lnTo>
                    <a:pt x="4" y="22"/>
                  </a:lnTo>
                  <a:cubicBezTo>
                    <a:pt x="4" y="22"/>
                    <a:pt x="3" y="22"/>
                    <a:pt x="3" y="22"/>
                  </a:cubicBezTo>
                  <a:cubicBezTo>
                    <a:pt x="3" y="22"/>
                    <a:pt x="3" y="22"/>
                    <a:pt x="2" y="22"/>
                  </a:cubicBezTo>
                  <a:lnTo>
                    <a:pt x="0" y="20"/>
                  </a:lnTo>
                  <a:lnTo>
                    <a:pt x="8" y="15"/>
                  </a:lnTo>
                  <a:lnTo>
                    <a:pt x="9" y="18"/>
                  </a:lnTo>
                  <a:cubicBezTo>
                    <a:pt x="9" y="18"/>
                    <a:pt x="8" y="18"/>
                    <a:pt x="8" y="18"/>
                  </a:cubicBezTo>
                  <a:cubicBezTo>
                    <a:pt x="8" y="18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9" y="20"/>
                  </a:lnTo>
                  <a:lnTo>
                    <a:pt x="13" y="18"/>
                  </a:lnTo>
                  <a:lnTo>
                    <a:pt x="12" y="17"/>
                  </a:lnTo>
                  <a:cubicBezTo>
                    <a:pt x="12" y="17"/>
                    <a:pt x="12" y="16"/>
                    <a:pt x="12" y="16"/>
                  </a:cubicBezTo>
                  <a:cubicBezTo>
                    <a:pt x="11" y="16"/>
                    <a:pt x="11" y="16"/>
                    <a:pt x="11" y="17"/>
                  </a:cubicBezTo>
                  <a:lnTo>
                    <a:pt x="9" y="14"/>
                  </a:lnTo>
                  <a:lnTo>
                    <a:pt x="16" y="10"/>
                  </a:lnTo>
                  <a:lnTo>
                    <a:pt x="18" y="12"/>
                  </a:lnTo>
                  <a:lnTo>
                    <a:pt x="17" y="13"/>
                  </a:ln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4"/>
                    <a:pt x="17" y="14"/>
                  </a:cubicBezTo>
                  <a:lnTo>
                    <a:pt x="20" y="20"/>
                  </a:lnTo>
                  <a:lnTo>
                    <a:pt x="21" y="20"/>
                  </a:ln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2" y="20"/>
                  </a:cubicBezTo>
                  <a:lnTo>
                    <a:pt x="22" y="19"/>
                  </a:lnTo>
                  <a:lnTo>
                    <a:pt x="24" y="22"/>
                  </a:lnTo>
                  <a:lnTo>
                    <a:pt x="17" y="26"/>
                  </a:lnTo>
                  <a:lnTo>
                    <a:pt x="15" y="24"/>
                  </a:lnTo>
                  <a:cubicBezTo>
                    <a:pt x="16" y="24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lnTo>
                    <a:pt x="14" y="21"/>
                  </a:lnTo>
                  <a:lnTo>
                    <a:pt x="11" y="23"/>
                  </a:lnTo>
                  <a:lnTo>
                    <a:pt x="12" y="25"/>
                  </a:ln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4" y="25"/>
                  </a:lnTo>
                  <a:lnTo>
                    <a:pt x="15" y="27"/>
                  </a:lnTo>
                  <a:lnTo>
                    <a:pt x="8" y="32"/>
                  </a:lnTo>
                  <a:lnTo>
                    <a:pt x="6" y="29"/>
                  </a:lnTo>
                  <a:close/>
                  <a:moveTo>
                    <a:pt x="33" y="3"/>
                  </a:moveTo>
                  <a:lnTo>
                    <a:pt x="34" y="6"/>
                  </a:lnTo>
                  <a:lnTo>
                    <a:pt x="33" y="6"/>
                  </a:ln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lnTo>
                    <a:pt x="35" y="14"/>
                  </a:lnTo>
                  <a:lnTo>
                    <a:pt x="38" y="13"/>
                  </a:lnTo>
                  <a:lnTo>
                    <a:pt x="37" y="6"/>
                  </a:lnTo>
                  <a:cubicBezTo>
                    <a:pt x="37" y="6"/>
                    <a:pt x="36" y="6"/>
                    <a:pt x="36" y="6"/>
                  </a:cubicBezTo>
                  <a:cubicBezTo>
                    <a:pt x="36" y="5"/>
                    <a:pt x="36" y="5"/>
                    <a:pt x="36" y="6"/>
                  </a:cubicBezTo>
                  <a:lnTo>
                    <a:pt x="35" y="6"/>
                  </a:lnTo>
                  <a:lnTo>
                    <a:pt x="35" y="3"/>
                  </a:lnTo>
                  <a:lnTo>
                    <a:pt x="43" y="1"/>
                  </a:lnTo>
                  <a:lnTo>
                    <a:pt x="44" y="3"/>
                  </a:lnTo>
                  <a:lnTo>
                    <a:pt x="43" y="4"/>
                  </a:ln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lnTo>
                    <a:pt x="44" y="10"/>
                  </a:ln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5" y="11"/>
                  </a:cubicBezTo>
                  <a:lnTo>
                    <a:pt x="46" y="11"/>
                  </a:lnTo>
                  <a:lnTo>
                    <a:pt x="48" y="17"/>
                  </a:lnTo>
                  <a:lnTo>
                    <a:pt x="45" y="18"/>
                  </a:lnTo>
                  <a:lnTo>
                    <a:pt x="44" y="17"/>
                  </a:ln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5"/>
                    <a:pt x="44" y="15"/>
                  </a:cubicBezTo>
                  <a:cubicBezTo>
                    <a:pt x="43" y="15"/>
                    <a:pt x="43" y="15"/>
                    <a:pt x="42" y="15"/>
                  </a:cubicBezTo>
                  <a:lnTo>
                    <a:pt x="28" y="19"/>
                  </a:lnTo>
                  <a:lnTo>
                    <a:pt x="27" y="16"/>
                  </a:lnTo>
                  <a:lnTo>
                    <a:pt x="28" y="16"/>
                  </a:ln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5"/>
                  </a:cubicBezTo>
                  <a:lnTo>
                    <a:pt x="27" y="9"/>
                  </a:lnTo>
                  <a:cubicBezTo>
                    <a:pt x="27" y="8"/>
                    <a:pt x="27" y="8"/>
                    <a:pt x="27" y="8"/>
                  </a:cubicBezTo>
                  <a:cubicBezTo>
                    <a:pt x="27" y="8"/>
                    <a:pt x="26" y="8"/>
                    <a:pt x="26" y="8"/>
                  </a:cubicBezTo>
                  <a:lnTo>
                    <a:pt x="25" y="8"/>
                  </a:lnTo>
                  <a:lnTo>
                    <a:pt x="25" y="6"/>
                  </a:lnTo>
                  <a:lnTo>
                    <a:pt x="33" y="3"/>
                  </a:lnTo>
                  <a:close/>
                  <a:moveTo>
                    <a:pt x="61" y="0"/>
                  </a:moveTo>
                  <a:lnTo>
                    <a:pt x="61" y="3"/>
                  </a:lnTo>
                  <a:cubicBezTo>
                    <a:pt x="61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4"/>
                  </a:cubicBezTo>
                  <a:lnTo>
                    <a:pt x="62" y="6"/>
                  </a:lnTo>
                  <a:lnTo>
                    <a:pt x="63" y="4"/>
                  </a:ln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lnTo>
                    <a:pt x="63" y="0"/>
                  </a:lnTo>
                  <a:lnTo>
                    <a:pt x="70" y="0"/>
                  </a:lnTo>
                  <a:lnTo>
                    <a:pt x="70" y="3"/>
                  </a:lnTo>
                  <a:lnTo>
                    <a:pt x="69" y="3"/>
                  </a:lnTo>
                  <a:cubicBezTo>
                    <a:pt x="69" y="3"/>
                    <a:pt x="68" y="3"/>
                    <a:pt x="68" y="3"/>
                  </a:cubicBezTo>
                  <a:cubicBezTo>
                    <a:pt x="68" y="3"/>
                    <a:pt x="68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lnTo>
                    <a:pt x="65" y="8"/>
                  </a:lnTo>
                  <a:cubicBezTo>
                    <a:pt x="65" y="9"/>
                    <a:pt x="64" y="11"/>
                    <a:pt x="64" y="11"/>
                  </a:cubicBezTo>
                  <a:cubicBezTo>
                    <a:pt x="63" y="12"/>
                    <a:pt x="62" y="13"/>
                    <a:pt x="62" y="13"/>
                  </a:cubicBezTo>
                  <a:cubicBezTo>
                    <a:pt x="61" y="14"/>
                    <a:pt x="61" y="14"/>
                    <a:pt x="60" y="14"/>
                  </a:cubicBezTo>
                  <a:cubicBezTo>
                    <a:pt x="59" y="14"/>
                    <a:pt x="58" y="14"/>
                    <a:pt x="58" y="14"/>
                  </a:cubicBezTo>
                  <a:cubicBezTo>
                    <a:pt x="57" y="14"/>
                    <a:pt x="57" y="14"/>
                    <a:pt x="56" y="14"/>
                  </a:cubicBezTo>
                  <a:cubicBezTo>
                    <a:pt x="56" y="14"/>
                    <a:pt x="55" y="14"/>
                    <a:pt x="54" y="14"/>
                  </a:cubicBezTo>
                  <a:lnTo>
                    <a:pt x="54" y="10"/>
                  </a:lnTo>
                  <a:cubicBezTo>
                    <a:pt x="55" y="10"/>
                    <a:pt x="55" y="10"/>
                    <a:pt x="56" y="10"/>
                  </a:cubicBezTo>
                  <a:cubicBezTo>
                    <a:pt x="56" y="10"/>
                    <a:pt x="57" y="10"/>
                    <a:pt x="57" y="10"/>
                  </a:cubicBezTo>
                  <a:cubicBezTo>
                    <a:pt x="57" y="10"/>
                    <a:pt x="57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lnTo>
                    <a:pt x="54" y="4"/>
                  </a:lnTo>
                  <a:cubicBezTo>
                    <a:pt x="54" y="4"/>
                    <a:pt x="54" y="3"/>
                    <a:pt x="54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2"/>
                  </a:cubicBezTo>
                  <a:cubicBezTo>
                    <a:pt x="52" y="2"/>
                    <a:pt x="52" y="2"/>
                    <a:pt x="52" y="2"/>
                  </a:cubicBezTo>
                  <a:lnTo>
                    <a:pt x="51" y="2"/>
                  </a:lnTo>
                  <a:lnTo>
                    <a:pt x="52" y="0"/>
                  </a:lnTo>
                  <a:lnTo>
                    <a:pt x="61" y="0"/>
                  </a:lnTo>
                  <a:close/>
                  <a:moveTo>
                    <a:pt x="86" y="7"/>
                  </a:moveTo>
                  <a:lnTo>
                    <a:pt x="85" y="7"/>
                  </a:lnTo>
                  <a:cubicBezTo>
                    <a:pt x="85" y="7"/>
                    <a:pt x="85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lnTo>
                    <a:pt x="84" y="9"/>
                  </a:ln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5" y="9"/>
                    <a:pt x="85" y="9"/>
                  </a:cubicBezTo>
                  <a:cubicBezTo>
                    <a:pt x="85" y="9"/>
                    <a:pt x="85" y="9"/>
                    <a:pt x="85" y="8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8"/>
                    <a:pt x="86" y="8"/>
                    <a:pt x="86" y="7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7" y="7"/>
                    <a:pt x="87" y="7"/>
                    <a:pt x="87" y="6"/>
                  </a:cubicBezTo>
                  <a:cubicBezTo>
                    <a:pt x="88" y="6"/>
                    <a:pt x="88" y="6"/>
                    <a:pt x="89" y="5"/>
                  </a:cubicBezTo>
                  <a:cubicBezTo>
                    <a:pt x="90" y="5"/>
                    <a:pt x="91" y="5"/>
                    <a:pt x="92" y="6"/>
                  </a:cubicBezTo>
                  <a:cubicBezTo>
                    <a:pt x="92" y="6"/>
                    <a:pt x="92" y="6"/>
                    <a:pt x="93" y="6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7"/>
                    <a:pt x="94" y="7"/>
                  </a:cubicBezTo>
                  <a:lnTo>
                    <a:pt x="93" y="10"/>
                  </a:ln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2" y="10"/>
                    <a:pt x="92" y="10"/>
                  </a:cubicBezTo>
                  <a:cubicBezTo>
                    <a:pt x="92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89" y="11"/>
                    <a:pt x="88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8" y="12"/>
                    <a:pt x="89" y="12"/>
                    <a:pt x="89" y="13"/>
                  </a:cubicBezTo>
                  <a:cubicBezTo>
                    <a:pt x="90" y="13"/>
                    <a:pt x="90" y="14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6"/>
                  </a:cubicBezTo>
                  <a:cubicBezTo>
                    <a:pt x="90" y="16"/>
                    <a:pt x="90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2" y="16"/>
                  </a:cubicBezTo>
                  <a:lnTo>
                    <a:pt x="90" y="20"/>
                  </a:ln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9" y="20"/>
                    <a:pt x="89" y="20"/>
                    <a:pt x="88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7" y="19"/>
                    <a:pt x="86" y="19"/>
                    <a:pt x="85" y="18"/>
                  </a:cubicBezTo>
                  <a:cubicBezTo>
                    <a:pt x="85" y="18"/>
                    <a:pt x="84" y="17"/>
                    <a:pt x="84" y="1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4"/>
                    <a:pt x="84" y="14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2"/>
                    <a:pt x="84" y="12"/>
                  </a:cubicBezTo>
                  <a:cubicBezTo>
                    <a:pt x="83" y="12"/>
                    <a:pt x="83" y="12"/>
                    <a:pt x="83" y="12"/>
                  </a:cubicBezTo>
                  <a:lnTo>
                    <a:pt x="82" y="14"/>
                  </a:ln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2" y="15"/>
                    <a:pt x="83" y="15"/>
                  </a:cubicBezTo>
                  <a:lnTo>
                    <a:pt x="82" y="18"/>
                  </a:lnTo>
                  <a:lnTo>
                    <a:pt x="74" y="15"/>
                  </a:lnTo>
                  <a:lnTo>
                    <a:pt x="75" y="12"/>
                  </a:ln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7" y="12"/>
                  </a:cubicBezTo>
                  <a:lnTo>
                    <a:pt x="79" y="5"/>
                  </a:ln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8" y="4"/>
                    <a:pt x="78" y="4"/>
                  </a:cubicBezTo>
                  <a:lnTo>
                    <a:pt x="77" y="4"/>
                  </a:lnTo>
                  <a:lnTo>
                    <a:pt x="78" y="1"/>
                  </a:lnTo>
                  <a:lnTo>
                    <a:pt x="87" y="4"/>
                  </a:lnTo>
                  <a:lnTo>
                    <a:pt x="86" y="7"/>
                  </a:lnTo>
                  <a:close/>
                  <a:moveTo>
                    <a:pt x="112" y="28"/>
                  </a:moveTo>
                  <a:cubicBezTo>
                    <a:pt x="111" y="29"/>
                    <a:pt x="110" y="30"/>
                    <a:pt x="108" y="30"/>
                  </a:cubicBezTo>
                  <a:cubicBezTo>
                    <a:pt x="106" y="30"/>
                    <a:pt x="104" y="29"/>
                    <a:pt x="102" y="2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27"/>
                    <a:pt x="100" y="26"/>
                    <a:pt x="100" y="26"/>
                  </a:cubicBezTo>
                  <a:cubicBezTo>
                    <a:pt x="99" y="25"/>
                    <a:pt x="99" y="25"/>
                    <a:pt x="98" y="24"/>
                  </a:cubicBezTo>
                  <a:cubicBezTo>
                    <a:pt x="98" y="23"/>
                    <a:pt x="97" y="22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0"/>
                    <a:pt x="97" y="20"/>
                    <a:pt x="97" y="19"/>
                  </a:cubicBezTo>
                  <a:cubicBezTo>
                    <a:pt x="98" y="18"/>
                    <a:pt x="98" y="17"/>
                    <a:pt x="99" y="16"/>
                  </a:cubicBezTo>
                  <a:cubicBezTo>
                    <a:pt x="99" y="16"/>
                    <a:pt x="99" y="15"/>
                    <a:pt x="100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4" y="13"/>
                    <a:pt x="105" y="13"/>
                    <a:pt x="105" y="14"/>
                  </a:cubicBezTo>
                  <a:cubicBezTo>
                    <a:pt x="106" y="14"/>
                    <a:pt x="107" y="14"/>
                    <a:pt x="108" y="14"/>
                  </a:cubicBezTo>
                  <a:cubicBezTo>
                    <a:pt x="108" y="14"/>
                    <a:pt x="109" y="15"/>
                    <a:pt x="109" y="15"/>
                  </a:cubicBezTo>
                  <a:cubicBezTo>
                    <a:pt x="109" y="15"/>
                    <a:pt x="110" y="15"/>
                    <a:pt x="110" y="15"/>
                  </a:cubicBezTo>
                  <a:cubicBezTo>
                    <a:pt x="112" y="17"/>
                    <a:pt x="113" y="18"/>
                    <a:pt x="114" y="20"/>
                  </a:cubicBezTo>
                  <a:cubicBezTo>
                    <a:pt x="115" y="22"/>
                    <a:pt x="115" y="24"/>
                    <a:pt x="114" y="25"/>
                  </a:cubicBezTo>
                  <a:lnTo>
                    <a:pt x="109" y="21"/>
                  </a:lnTo>
                  <a:cubicBezTo>
                    <a:pt x="109" y="21"/>
                    <a:pt x="109" y="20"/>
                    <a:pt x="109" y="20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6" y="18"/>
                    <a:pt x="105" y="19"/>
                    <a:pt x="105" y="20"/>
                  </a:cubicBezTo>
                  <a:lnTo>
                    <a:pt x="104" y="21"/>
                  </a:lnTo>
                  <a:cubicBezTo>
                    <a:pt x="103" y="22"/>
                    <a:pt x="103" y="22"/>
                    <a:pt x="103" y="23"/>
                  </a:cubicBezTo>
                  <a:cubicBezTo>
                    <a:pt x="103" y="24"/>
                    <a:pt x="103" y="24"/>
                    <a:pt x="104" y="25"/>
                  </a:cubicBezTo>
                  <a:cubicBezTo>
                    <a:pt x="104" y="25"/>
                    <a:pt x="105" y="25"/>
                    <a:pt x="105" y="25"/>
                  </a:cubicBezTo>
                  <a:cubicBezTo>
                    <a:pt x="106" y="25"/>
                    <a:pt x="106" y="25"/>
                    <a:pt x="107" y="24"/>
                  </a:cubicBezTo>
                  <a:lnTo>
                    <a:pt x="112" y="2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0" name="Picture 49" descr="original_metal_w"/>
            <p:cNvPicPr>
              <a:picLocks noChangeAspect="1" noChangeArrowheads="1" noCrop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50010" y="193774"/>
              <a:ext cx="374664" cy="2617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AutoShape 50"/>
            <p:cNvSpPr>
              <a:spLocks noChangeArrowheads="1"/>
            </p:cNvSpPr>
            <p:nvPr/>
          </p:nvSpPr>
          <p:spPr bwMode="auto">
            <a:xfrm>
              <a:off x="9677610" y="119459"/>
              <a:ext cx="523868" cy="40849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1 h 21600"/>
                <a:gd name="T26" fmla="*/ 18437 w 21600"/>
                <a:gd name="T27" fmla="*/ 1843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0000FF">
                <a:alpha val="7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lIns="101780" tIns="50892" rIns="101780" bIns="50892" anchor="ctr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2" name="Group 51"/>
            <p:cNvGrpSpPr>
              <a:grpSpLocks/>
            </p:cNvGrpSpPr>
            <p:nvPr/>
          </p:nvGrpSpPr>
          <p:grpSpPr bwMode="auto">
            <a:xfrm>
              <a:off x="9857371" y="76763"/>
              <a:ext cx="161042" cy="177940"/>
              <a:chOff x="3374" y="926"/>
              <a:chExt cx="585" cy="771"/>
            </a:xfrm>
          </p:grpSpPr>
          <p:sp>
            <p:nvSpPr>
              <p:cNvPr id="20" name="Freeform 52"/>
              <p:cNvSpPr>
                <a:spLocks/>
              </p:cNvSpPr>
              <p:nvPr/>
            </p:nvSpPr>
            <p:spPr bwMode="auto">
              <a:xfrm>
                <a:off x="3511" y="1317"/>
                <a:ext cx="313" cy="379"/>
              </a:xfrm>
              <a:custGeom>
                <a:avLst/>
                <a:gdLst>
                  <a:gd name="T0" fmla="*/ 2147483647 w 27"/>
                  <a:gd name="T1" fmla="*/ 0 h 33"/>
                  <a:gd name="T2" fmla="*/ 2147483647 w 27"/>
                  <a:gd name="T3" fmla="*/ 0 h 33"/>
                  <a:gd name="T4" fmla="*/ 2147483647 w 27"/>
                  <a:gd name="T5" fmla="*/ 2147483647 h 33"/>
                  <a:gd name="T6" fmla="*/ 2147483647 w 27"/>
                  <a:gd name="T7" fmla="*/ 2147483647 h 33"/>
                  <a:gd name="T8" fmla="*/ 2147483647 w 27"/>
                  <a:gd name="T9" fmla="*/ 2147483647 h 33"/>
                  <a:gd name="T10" fmla="*/ 2147483647 w 27"/>
                  <a:gd name="T11" fmla="*/ 2147483647 h 33"/>
                  <a:gd name="T12" fmla="*/ 2147483647 w 27"/>
                  <a:gd name="T13" fmla="*/ 2147483647 h 33"/>
                  <a:gd name="T14" fmla="*/ 2147483647 w 27"/>
                  <a:gd name="T15" fmla="*/ 2147483647 h 33"/>
                  <a:gd name="T16" fmla="*/ 2147483647 w 27"/>
                  <a:gd name="T17" fmla="*/ 2147483647 h 33"/>
                  <a:gd name="T18" fmla="*/ 2147483647 w 27"/>
                  <a:gd name="T19" fmla="*/ 2147483647 h 33"/>
                  <a:gd name="T20" fmla="*/ 2147483647 w 27"/>
                  <a:gd name="T21" fmla="*/ 2147483647 h 33"/>
                  <a:gd name="T22" fmla="*/ 2147483647 w 27"/>
                  <a:gd name="T23" fmla="*/ 2147483647 h 33"/>
                  <a:gd name="T24" fmla="*/ 2147483647 w 27"/>
                  <a:gd name="T25" fmla="*/ 2147483647 h 33"/>
                  <a:gd name="T26" fmla="*/ 2147483647 w 27"/>
                  <a:gd name="T27" fmla="*/ 2147483647 h 33"/>
                  <a:gd name="T28" fmla="*/ 2147483647 w 27"/>
                  <a:gd name="T29" fmla="*/ 2147483647 h 33"/>
                  <a:gd name="T30" fmla="*/ 2147483647 w 27"/>
                  <a:gd name="T31" fmla="*/ 2147483647 h 33"/>
                  <a:gd name="T32" fmla="*/ 2147483647 w 27"/>
                  <a:gd name="T33" fmla="*/ 2147483647 h 33"/>
                  <a:gd name="T34" fmla="*/ 2147483647 w 27"/>
                  <a:gd name="T35" fmla="*/ 2147483647 h 33"/>
                  <a:gd name="T36" fmla="*/ 2147483647 w 27"/>
                  <a:gd name="T37" fmla="*/ 2147483647 h 33"/>
                  <a:gd name="T38" fmla="*/ 2147483647 w 27"/>
                  <a:gd name="T39" fmla="*/ 2147483647 h 33"/>
                  <a:gd name="T40" fmla="*/ 2147483647 w 27"/>
                  <a:gd name="T41" fmla="*/ 2147483647 h 33"/>
                  <a:gd name="T42" fmla="*/ 2147483647 w 27"/>
                  <a:gd name="T43" fmla="*/ 2147483647 h 33"/>
                  <a:gd name="T44" fmla="*/ 2147483647 w 27"/>
                  <a:gd name="T45" fmla="*/ 2147483647 h 33"/>
                  <a:gd name="T46" fmla="*/ 2147483647 w 27"/>
                  <a:gd name="T47" fmla="*/ 2147483647 h 33"/>
                  <a:gd name="T48" fmla="*/ 2147483647 w 27"/>
                  <a:gd name="T49" fmla="*/ 2147483647 h 33"/>
                  <a:gd name="T50" fmla="*/ 2147483647 w 27"/>
                  <a:gd name="T51" fmla="*/ 2147483647 h 33"/>
                  <a:gd name="T52" fmla="*/ 0 w 27"/>
                  <a:gd name="T53" fmla="*/ 2147483647 h 33"/>
                  <a:gd name="T54" fmla="*/ 2147483647 w 27"/>
                  <a:gd name="T55" fmla="*/ 2147483647 h 33"/>
                  <a:gd name="T56" fmla="*/ 0 w 27"/>
                  <a:gd name="T57" fmla="*/ 2147483647 h 33"/>
                  <a:gd name="T58" fmla="*/ 2147483647 w 27"/>
                  <a:gd name="T59" fmla="*/ 2147483647 h 33"/>
                  <a:gd name="T60" fmla="*/ 2147483647 w 27"/>
                  <a:gd name="T61" fmla="*/ 2147483647 h 33"/>
                  <a:gd name="T62" fmla="*/ 2147483647 w 27"/>
                  <a:gd name="T63" fmla="*/ 0 h 33"/>
                  <a:gd name="T64" fmla="*/ 2147483647 w 27"/>
                  <a:gd name="T65" fmla="*/ 0 h 33"/>
                  <a:gd name="T66" fmla="*/ 2147483647 w 27"/>
                  <a:gd name="T67" fmla="*/ 0 h 3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7"/>
                  <a:gd name="T103" fmla="*/ 0 h 33"/>
                  <a:gd name="T104" fmla="*/ 27 w 27"/>
                  <a:gd name="T105" fmla="*/ 33 h 3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7" h="33">
                    <a:moveTo>
                      <a:pt x="14" y="0"/>
                    </a:moveTo>
                    <a:lnTo>
                      <a:pt x="14" y="0"/>
                    </a:lnTo>
                    <a:lnTo>
                      <a:pt x="21" y="6"/>
                    </a:lnTo>
                    <a:cubicBezTo>
                      <a:pt x="22" y="8"/>
                      <a:pt x="22" y="9"/>
                      <a:pt x="21" y="10"/>
                    </a:cubicBezTo>
                    <a:cubicBezTo>
                      <a:pt x="24" y="10"/>
                      <a:pt x="27" y="11"/>
                      <a:pt x="27" y="14"/>
                    </a:cubicBezTo>
                    <a:lnTo>
                      <a:pt x="26" y="14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6" y="17"/>
                    </a:lnTo>
                    <a:cubicBezTo>
                      <a:pt x="25" y="17"/>
                      <a:pt x="24" y="17"/>
                      <a:pt x="24" y="16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2" y="16"/>
                      <a:pt x="21" y="15"/>
                      <a:pt x="19" y="15"/>
                    </a:cubicBezTo>
                    <a:cubicBezTo>
                      <a:pt x="17" y="16"/>
                      <a:pt x="16" y="16"/>
                      <a:pt x="16" y="14"/>
                    </a:cubicBezTo>
                    <a:lnTo>
                      <a:pt x="16" y="21"/>
                    </a:lnTo>
                    <a:cubicBezTo>
                      <a:pt x="18" y="28"/>
                      <a:pt x="16" y="31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1" y="31"/>
                      <a:pt x="9" y="28"/>
                      <a:pt x="11" y="21"/>
                    </a:cubicBezTo>
                    <a:lnTo>
                      <a:pt x="11" y="14"/>
                    </a:lnTo>
                    <a:cubicBezTo>
                      <a:pt x="11" y="16"/>
                      <a:pt x="10" y="16"/>
                      <a:pt x="8" y="15"/>
                    </a:cubicBezTo>
                    <a:cubicBezTo>
                      <a:pt x="6" y="15"/>
                      <a:pt x="5" y="16"/>
                      <a:pt x="5" y="18"/>
                    </a:cubicBezTo>
                    <a:cubicBezTo>
                      <a:pt x="4" y="18"/>
                      <a:pt x="4" y="17"/>
                      <a:pt x="3" y="16"/>
                    </a:cubicBezTo>
                    <a:cubicBezTo>
                      <a:pt x="3" y="17"/>
                      <a:pt x="2" y="17"/>
                      <a:pt x="1" y="17"/>
                    </a:cubicBezTo>
                    <a:lnTo>
                      <a:pt x="2" y="16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0" y="14"/>
                    </a:lnTo>
                    <a:cubicBezTo>
                      <a:pt x="0" y="11"/>
                      <a:pt x="3" y="10"/>
                      <a:pt x="6" y="10"/>
                    </a:cubicBezTo>
                    <a:cubicBezTo>
                      <a:pt x="5" y="9"/>
                      <a:pt x="5" y="8"/>
                      <a:pt x="6" y="6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" name="Freeform 53"/>
              <p:cNvSpPr>
                <a:spLocks/>
              </p:cNvSpPr>
              <p:nvPr/>
            </p:nvSpPr>
            <p:spPr bwMode="auto">
              <a:xfrm>
                <a:off x="3569" y="1226"/>
                <a:ext cx="198" cy="92"/>
              </a:xfrm>
              <a:custGeom>
                <a:avLst/>
                <a:gdLst>
                  <a:gd name="T0" fmla="*/ 0 w 17"/>
                  <a:gd name="T1" fmla="*/ 2147483647 h 8"/>
                  <a:gd name="T2" fmla="*/ 2147483647 w 17"/>
                  <a:gd name="T3" fmla="*/ 2147483647 h 8"/>
                  <a:gd name="T4" fmla="*/ 2147483647 w 17"/>
                  <a:gd name="T5" fmla="*/ 0 h 8"/>
                  <a:gd name="T6" fmla="*/ 2147483647 w 17"/>
                  <a:gd name="T7" fmla="*/ 0 h 8"/>
                  <a:gd name="T8" fmla="*/ 2147483647 w 17"/>
                  <a:gd name="T9" fmla="*/ 0 h 8"/>
                  <a:gd name="T10" fmla="*/ 2147483647 w 17"/>
                  <a:gd name="T11" fmla="*/ 2147483647 h 8"/>
                  <a:gd name="T12" fmla="*/ 2147483647 w 17"/>
                  <a:gd name="T13" fmla="*/ 2147483647 h 8"/>
                  <a:gd name="T14" fmla="*/ 2147483647 w 17"/>
                  <a:gd name="T15" fmla="*/ 2147483647 h 8"/>
                  <a:gd name="T16" fmla="*/ 2147483647 w 17"/>
                  <a:gd name="T17" fmla="*/ 2147483647 h 8"/>
                  <a:gd name="T18" fmla="*/ 2147483647 w 17"/>
                  <a:gd name="T19" fmla="*/ 2147483647 h 8"/>
                  <a:gd name="T20" fmla="*/ 2147483647 w 17"/>
                  <a:gd name="T21" fmla="*/ 2147483647 h 8"/>
                  <a:gd name="T22" fmla="*/ 2147483647 w 17"/>
                  <a:gd name="T23" fmla="*/ 2147483647 h 8"/>
                  <a:gd name="T24" fmla="*/ 2147483647 w 17"/>
                  <a:gd name="T25" fmla="*/ 2147483647 h 8"/>
                  <a:gd name="T26" fmla="*/ 2147483647 w 17"/>
                  <a:gd name="T27" fmla="*/ 2147483647 h 8"/>
                  <a:gd name="T28" fmla="*/ 2147483647 w 17"/>
                  <a:gd name="T29" fmla="*/ 2147483647 h 8"/>
                  <a:gd name="T30" fmla="*/ 2147483647 w 17"/>
                  <a:gd name="T31" fmla="*/ 2147483647 h 8"/>
                  <a:gd name="T32" fmla="*/ 2147483647 w 17"/>
                  <a:gd name="T33" fmla="*/ 2147483647 h 8"/>
                  <a:gd name="T34" fmla="*/ 2147483647 w 17"/>
                  <a:gd name="T35" fmla="*/ 2147483647 h 8"/>
                  <a:gd name="T36" fmla="*/ 2147483647 w 17"/>
                  <a:gd name="T37" fmla="*/ 2147483647 h 8"/>
                  <a:gd name="T38" fmla="*/ 2147483647 w 17"/>
                  <a:gd name="T39" fmla="*/ 2147483647 h 8"/>
                  <a:gd name="T40" fmla="*/ 2147483647 w 17"/>
                  <a:gd name="T41" fmla="*/ 2147483647 h 8"/>
                  <a:gd name="T42" fmla="*/ 2147483647 w 17"/>
                  <a:gd name="T43" fmla="*/ 2147483647 h 8"/>
                  <a:gd name="T44" fmla="*/ 2147483647 w 17"/>
                  <a:gd name="T45" fmla="*/ 2147483647 h 8"/>
                  <a:gd name="T46" fmla="*/ 2147483647 w 17"/>
                  <a:gd name="T47" fmla="*/ 2147483647 h 8"/>
                  <a:gd name="T48" fmla="*/ 0 w 17"/>
                  <a:gd name="T49" fmla="*/ 2147483647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"/>
                  <a:gd name="T76" fmla="*/ 0 h 8"/>
                  <a:gd name="T77" fmla="*/ 17 w 17"/>
                  <a:gd name="T78" fmla="*/ 8 h 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" h="8">
                    <a:moveTo>
                      <a:pt x="0" y="3"/>
                    </a:moveTo>
                    <a:cubicBezTo>
                      <a:pt x="2" y="3"/>
                      <a:pt x="3" y="3"/>
                      <a:pt x="2" y="1"/>
                    </a:cubicBezTo>
                    <a:lnTo>
                      <a:pt x="8" y="0"/>
                    </a:lnTo>
                    <a:lnTo>
                      <a:pt x="15" y="1"/>
                    </a:lnTo>
                    <a:cubicBezTo>
                      <a:pt x="14" y="3"/>
                      <a:pt x="15" y="3"/>
                      <a:pt x="17" y="3"/>
                    </a:cubicBezTo>
                    <a:cubicBezTo>
                      <a:pt x="16" y="4"/>
                      <a:pt x="15" y="5"/>
                      <a:pt x="14" y="4"/>
                    </a:cubicBezTo>
                    <a:cubicBezTo>
                      <a:pt x="14" y="5"/>
                      <a:pt x="14" y="6"/>
                      <a:pt x="15" y="7"/>
                    </a:cubicBezTo>
                    <a:cubicBezTo>
                      <a:pt x="14" y="6"/>
                      <a:pt x="13" y="6"/>
                      <a:pt x="13" y="5"/>
                    </a:cubicBezTo>
                    <a:lnTo>
                      <a:pt x="13" y="8"/>
                    </a:lnTo>
                    <a:cubicBezTo>
                      <a:pt x="12" y="7"/>
                      <a:pt x="12" y="6"/>
                      <a:pt x="11" y="5"/>
                    </a:cubicBezTo>
                    <a:lnTo>
                      <a:pt x="11" y="8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6" y="8"/>
                    </a:lnTo>
                    <a:lnTo>
                      <a:pt x="6" y="5"/>
                    </a:lnTo>
                    <a:cubicBezTo>
                      <a:pt x="5" y="6"/>
                      <a:pt x="5" y="7"/>
                      <a:pt x="4" y="8"/>
                    </a:cubicBezTo>
                    <a:lnTo>
                      <a:pt x="4" y="5"/>
                    </a:lnTo>
                    <a:cubicBezTo>
                      <a:pt x="4" y="6"/>
                      <a:pt x="3" y="6"/>
                      <a:pt x="2" y="7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" name="Freeform 54"/>
              <p:cNvSpPr>
                <a:spLocks/>
              </p:cNvSpPr>
              <p:nvPr/>
            </p:nvSpPr>
            <p:spPr bwMode="auto">
              <a:xfrm>
                <a:off x="3569" y="1180"/>
                <a:ext cx="198" cy="103"/>
              </a:xfrm>
              <a:custGeom>
                <a:avLst/>
                <a:gdLst>
                  <a:gd name="T0" fmla="*/ 2147483647 w 17"/>
                  <a:gd name="T1" fmla="*/ 2147483647 h 9"/>
                  <a:gd name="T2" fmla="*/ 2147483647 w 17"/>
                  <a:gd name="T3" fmla="*/ 0 h 9"/>
                  <a:gd name="T4" fmla="*/ 2147483647 w 17"/>
                  <a:gd name="T5" fmla="*/ 0 h 9"/>
                  <a:gd name="T6" fmla="*/ 2147483647 w 17"/>
                  <a:gd name="T7" fmla="*/ 0 h 9"/>
                  <a:gd name="T8" fmla="*/ 2147483647 w 17"/>
                  <a:gd name="T9" fmla="*/ 0 h 9"/>
                  <a:gd name="T10" fmla="*/ 2147483647 w 17"/>
                  <a:gd name="T11" fmla="*/ 0 h 9"/>
                  <a:gd name="T12" fmla="*/ 2147483647 w 17"/>
                  <a:gd name="T13" fmla="*/ 2147483647 h 9"/>
                  <a:gd name="T14" fmla="*/ 0 w 17"/>
                  <a:gd name="T15" fmla="*/ 2147483647 h 9"/>
                  <a:gd name="T16" fmla="*/ 2147483647 w 17"/>
                  <a:gd name="T17" fmla="*/ 2147483647 h 9"/>
                  <a:gd name="T18" fmla="*/ 2147483647 w 17"/>
                  <a:gd name="T19" fmla="*/ 2147483647 h 9"/>
                  <a:gd name="T20" fmla="*/ 2147483647 w 17"/>
                  <a:gd name="T21" fmla="*/ 2147483647 h 9"/>
                  <a:gd name="T22" fmla="*/ 2147483647 w 17"/>
                  <a:gd name="T23" fmla="*/ 2147483647 h 9"/>
                  <a:gd name="T24" fmla="*/ 2147483647 w 17"/>
                  <a:gd name="T25" fmla="*/ 2147483647 h 9"/>
                  <a:gd name="T26" fmla="*/ 2147483647 w 17"/>
                  <a:gd name="T27" fmla="*/ 2147483647 h 9"/>
                  <a:gd name="T28" fmla="*/ 2147483647 w 17"/>
                  <a:gd name="T29" fmla="*/ 2147483647 h 9"/>
                  <a:gd name="T30" fmla="*/ 2147483647 w 17"/>
                  <a:gd name="T31" fmla="*/ 2147483647 h 9"/>
                  <a:gd name="T32" fmla="*/ 2147483647 w 17"/>
                  <a:gd name="T33" fmla="*/ 2147483647 h 9"/>
                  <a:gd name="T34" fmla="*/ 2147483647 w 17"/>
                  <a:gd name="T35" fmla="*/ 2147483647 h 9"/>
                  <a:gd name="T36" fmla="*/ 2147483647 w 17"/>
                  <a:gd name="T37" fmla="*/ 2147483647 h 9"/>
                  <a:gd name="T38" fmla="*/ 2147483647 w 17"/>
                  <a:gd name="T39" fmla="*/ 2147483647 h 9"/>
                  <a:gd name="T40" fmla="*/ 2147483647 w 17"/>
                  <a:gd name="T41" fmla="*/ 2147483647 h 9"/>
                  <a:gd name="T42" fmla="*/ 2147483647 w 17"/>
                  <a:gd name="T43" fmla="*/ 2147483647 h 9"/>
                  <a:gd name="T44" fmla="*/ 2147483647 w 17"/>
                  <a:gd name="T45" fmla="*/ 2147483647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7"/>
                  <a:gd name="T70" fmla="*/ 0 h 9"/>
                  <a:gd name="T71" fmla="*/ 17 w 17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7" h="9">
                    <a:moveTo>
                      <a:pt x="14" y="2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2"/>
                    </a:lnTo>
                    <a:cubicBezTo>
                      <a:pt x="4" y="4"/>
                      <a:pt x="3" y="5"/>
                      <a:pt x="0" y="6"/>
                    </a:cubicBezTo>
                    <a:cubicBezTo>
                      <a:pt x="1" y="7"/>
                      <a:pt x="2" y="7"/>
                      <a:pt x="4" y="6"/>
                    </a:cubicBezTo>
                    <a:lnTo>
                      <a:pt x="2" y="8"/>
                    </a:lnTo>
                    <a:cubicBezTo>
                      <a:pt x="4" y="8"/>
                      <a:pt x="5" y="7"/>
                      <a:pt x="6" y="5"/>
                    </a:cubicBezTo>
                    <a:lnTo>
                      <a:pt x="6" y="9"/>
                    </a:lnTo>
                    <a:cubicBezTo>
                      <a:pt x="7" y="8"/>
                      <a:pt x="8" y="6"/>
                      <a:pt x="7" y="4"/>
                    </a:cubicBezTo>
                    <a:lnTo>
                      <a:pt x="9" y="7"/>
                    </a:lnTo>
                    <a:lnTo>
                      <a:pt x="10" y="4"/>
                    </a:lnTo>
                    <a:cubicBezTo>
                      <a:pt x="9" y="6"/>
                      <a:pt x="10" y="8"/>
                      <a:pt x="11" y="9"/>
                    </a:cubicBezTo>
                    <a:lnTo>
                      <a:pt x="11" y="5"/>
                    </a:lnTo>
                    <a:cubicBezTo>
                      <a:pt x="12" y="7"/>
                      <a:pt x="13" y="8"/>
                      <a:pt x="15" y="8"/>
                    </a:cubicBezTo>
                    <a:lnTo>
                      <a:pt x="13" y="6"/>
                    </a:lnTo>
                    <a:cubicBezTo>
                      <a:pt x="15" y="7"/>
                      <a:pt x="16" y="7"/>
                      <a:pt x="17" y="6"/>
                    </a:cubicBezTo>
                    <a:cubicBezTo>
                      <a:pt x="14" y="5"/>
                      <a:pt x="13" y="4"/>
                      <a:pt x="1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" name="Freeform 55"/>
              <p:cNvSpPr>
                <a:spLocks/>
              </p:cNvSpPr>
              <p:nvPr/>
            </p:nvSpPr>
            <p:spPr bwMode="auto">
              <a:xfrm>
                <a:off x="3559" y="1260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0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0" y="2"/>
                    </a:moveTo>
                    <a:lnTo>
                      <a:pt x="2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" name="Freeform 56"/>
              <p:cNvSpPr>
                <a:spLocks/>
              </p:cNvSpPr>
              <p:nvPr/>
            </p:nvSpPr>
            <p:spPr bwMode="auto">
              <a:xfrm>
                <a:off x="3718" y="1260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0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5" y="2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" name="Freeform 57"/>
              <p:cNvSpPr>
                <a:spLocks/>
              </p:cNvSpPr>
              <p:nvPr/>
            </p:nvSpPr>
            <p:spPr bwMode="auto">
              <a:xfrm>
                <a:off x="3544" y="1478"/>
                <a:ext cx="92" cy="149"/>
              </a:xfrm>
              <a:custGeom>
                <a:avLst/>
                <a:gdLst>
                  <a:gd name="T0" fmla="*/ 2147483647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2147483647 w 8"/>
                  <a:gd name="T11" fmla="*/ 0 h 13"/>
                  <a:gd name="T12" fmla="*/ 2147483647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8" y="4"/>
                    </a:moveTo>
                    <a:cubicBezTo>
                      <a:pt x="5" y="6"/>
                      <a:pt x="4" y="9"/>
                      <a:pt x="5" y="13"/>
                    </a:cubicBezTo>
                    <a:cubicBezTo>
                      <a:pt x="2" y="13"/>
                      <a:pt x="2" y="12"/>
                      <a:pt x="2" y="10"/>
                    </a:cubicBezTo>
                    <a:cubicBezTo>
                      <a:pt x="0" y="9"/>
                      <a:pt x="0" y="8"/>
                      <a:pt x="1" y="7"/>
                    </a:cubicBezTo>
                    <a:cubicBezTo>
                      <a:pt x="1" y="7"/>
                      <a:pt x="3" y="7"/>
                      <a:pt x="4" y="5"/>
                    </a:cubicBezTo>
                    <a:cubicBezTo>
                      <a:pt x="7" y="4"/>
                      <a:pt x="8" y="2"/>
                      <a:pt x="8" y="0"/>
                    </a:cubicBez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" name="Freeform 58"/>
              <p:cNvSpPr>
                <a:spLocks/>
              </p:cNvSpPr>
              <p:nvPr/>
            </p:nvSpPr>
            <p:spPr bwMode="auto">
              <a:xfrm>
                <a:off x="3593" y="1524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0 w 4"/>
                  <a:gd name="T7" fmla="*/ 2147483647 h 13"/>
                  <a:gd name="T8" fmla="*/ 2147483647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4" y="13"/>
                    </a:moveTo>
                    <a:cubicBezTo>
                      <a:pt x="3" y="10"/>
                      <a:pt x="3" y="7"/>
                      <a:pt x="4" y="3"/>
                    </a:cubicBezTo>
                    <a:lnTo>
                      <a:pt x="4" y="0"/>
                    </a:lnTo>
                    <a:cubicBezTo>
                      <a:pt x="1" y="2"/>
                      <a:pt x="0" y="5"/>
                      <a:pt x="0" y="9"/>
                    </a:cubicBezTo>
                    <a:cubicBezTo>
                      <a:pt x="1" y="12"/>
                      <a:pt x="3" y="13"/>
                      <a:pt x="4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" name="Freeform 59"/>
              <p:cNvSpPr>
                <a:spLocks/>
              </p:cNvSpPr>
              <p:nvPr/>
            </p:nvSpPr>
            <p:spPr bwMode="auto">
              <a:xfrm>
                <a:off x="3535" y="1432"/>
                <a:ext cx="67" cy="69"/>
              </a:xfrm>
              <a:custGeom>
                <a:avLst/>
                <a:gdLst>
                  <a:gd name="T0" fmla="*/ 0 w 6"/>
                  <a:gd name="T1" fmla="*/ 2147483647 h 6"/>
                  <a:gd name="T2" fmla="*/ 2147483647 w 6"/>
                  <a:gd name="T3" fmla="*/ 0 h 6"/>
                  <a:gd name="T4" fmla="*/ 0 60000 65536"/>
                  <a:gd name="T5" fmla="*/ 0 60000 6553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6">
                    <a:moveTo>
                      <a:pt x="0" y="6"/>
                    </a:moveTo>
                    <a:cubicBezTo>
                      <a:pt x="1" y="5"/>
                      <a:pt x="2" y="0"/>
                      <a:pt x="6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" name="Freeform 60"/>
              <p:cNvSpPr>
                <a:spLocks/>
              </p:cNvSpPr>
              <p:nvPr/>
            </p:nvSpPr>
            <p:spPr bwMode="auto">
              <a:xfrm>
                <a:off x="3544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2147483647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2" y="8"/>
                    </a:moveTo>
                    <a:cubicBezTo>
                      <a:pt x="0" y="5"/>
                      <a:pt x="2" y="3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" name="Freeform 61"/>
              <p:cNvSpPr>
                <a:spLocks/>
              </p:cNvSpPr>
              <p:nvPr/>
            </p:nvSpPr>
            <p:spPr bwMode="auto">
              <a:xfrm>
                <a:off x="3578" y="1432"/>
                <a:ext cx="58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0 h 5"/>
                  <a:gd name="T4" fmla="*/ 0 60000 65536"/>
                  <a:gd name="T5" fmla="*/ 0 60000 65536"/>
                  <a:gd name="T6" fmla="*/ 0 w 5"/>
                  <a:gd name="T7" fmla="*/ 0 h 5"/>
                  <a:gd name="T8" fmla="*/ 5 w 5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5">
                    <a:moveTo>
                      <a:pt x="1" y="5"/>
                    </a:moveTo>
                    <a:cubicBezTo>
                      <a:pt x="0" y="4"/>
                      <a:pt x="2" y="2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" name="Freeform 62"/>
              <p:cNvSpPr>
                <a:spLocks/>
              </p:cNvSpPr>
              <p:nvPr/>
            </p:nvSpPr>
            <p:spPr bwMode="auto">
              <a:xfrm>
                <a:off x="3593" y="1467"/>
                <a:ext cx="43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0" y="2"/>
                    </a:moveTo>
                    <a:cubicBezTo>
                      <a:pt x="1" y="1"/>
                      <a:pt x="3" y="0"/>
                      <a:pt x="4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" name="Freeform 63"/>
              <p:cNvSpPr>
                <a:spLocks/>
              </p:cNvSpPr>
              <p:nvPr/>
            </p:nvSpPr>
            <p:spPr bwMode="auto">
              <a:xfrm>
                <a:off x="3525" y="1444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0" y="3"/>
                    </a:moveTo>
                    <a:cubicBezTo>
                      <a:pt x="0" y="2"/>
                      <a:pt x="2" y="0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" name="Freeform 64"/>
              <p:cNvSpPr>
                <a:spLocks/>
              </p:cNvSpPr>
              <p:nvPr/>
            </p:nvSpPr>
            <p:spPr bwMode="auto">
              <a:xfrm>
                <a:off x="3544" y="1432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0" y="6"/>
                    </a:moveTo>
                    <a:cubicBezTo>
                      <a:pt x="1" y="3"/>
                      <a:pt x="2" y="1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" name="Freeform 65"/>
              <p:cNvSpPr>
                <a:spLocks/>
              </p:cNvSpPr>
              <p:nvPr/>
            </p:nvSpPr>
            <p:spPr bwMode="auto">
              <a:xfrm>
                <a:off x="3559" y="1513"/>
                <a:ext cx="77" cy="57"/>
              </a:xfrm>
              <a:custGeom>
                <a:avLst/>
                <a:gdLst>
                  <a:gd name="T0" fmla="*/ 0 w 7"/>
                  <a:gd name="T1" fmla="*/ 2147483647 h 5"/>
                  <a:gd name="T2" fmla="*/ 2147483647 w 7"/>
                  <a:gd name="T3" fmla="*/ 2147483647 h 5"/>
                  <a:gd name="T4" fmla="*/ 2147483647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0" y="5"/>
                    </a:moveTo>
                    <a:cubicBezTo>
                      <a:pt x="1" y="5"/>
                      <a:pt x="2" y="5"/>
                      <a:pt x="3" y="4"/>
                    </a:cubicBez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" name="Freeform 66"/>
              <p:cNvSpPr>
                <a:spLocks/>
              </p:cNvSpPr>
              <p:nvPr/>
            </p:nvSpPr>
            <p:spPr bwMode="auto">
              <a:xfrm>
                <a:off x="3569" y="1559"/>
                <a:ext cx="24" cy="57"/>
              </a:xfrm>
              <a:custGeom>
                <a:avLst/>
                <a:gdLst>
                  <a:gd name="T0" fmla="*/ 2147483647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2" y="0"/>
                    </a:moveTo>
                    <a:cubicBezTo>
                      <a:pt x="1" y="2"/>
                      <a:pt x="0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" name="Freeform 67"/>
              <p:cNvSpPr>
                <a:spLocks/>
              </p:cNvSpPr>
              <p:nvPr/>
            </p:nvSpPr>
            <p:spPr bwMode="auto">
              <a:xfrm>
                <a:off x="3602" y="1536"/>
                <a:ext cx="34" cy="115"/>
              </a:xfrm>
              <a:custGeom>
                <a:avLst/>
                <a:gdLst>
                  <a:gd name="T0" fmla="*/ 2147483647 w 3"/>
                  <a:gd name="T1" fmla="*/ 0 h 10"/>
                  <a:gd name="T2" fmla="*/ 2147483647 w 3"/>
                  <a:gd name="T3" fmla="*/ 2147483647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0"/>
                    </a:moveTo>
                    <a:cubicBezTo>
                      <a:pt x="0" y="2"/>
                      <a:pt x="0" y="6"/>
                      <a:pt x="1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" name="Freeform 68"/>
              <p:cNvSpPr>
                <a:spLocks/>
              </p:cNvSpPr>
              <p:nvPr/>
            </p:nvSpPr>
            <p:spPr bwMode="auto">
              <a:xfrm>
                <a:off x="3602" y="1547"/>
                <a:ext cx="34" cy="115"/>
              </a:xfrm>
              <a:custGeom>
                <a:avLst/>
                <a:gdLst>
                  <a:gd name="T0" fmla="*/ 2147483647 w 3"/>
                  <a:gd name="T1" fmla="*/ 2147483647 h 10"/>
                  <a:gd name="T2" fmla="*/ 2147483647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10"/>
                    </a:moveTo>
                    <a:cubicBezTo>
                      <a:pt x="0" y="8"/>
                      <a:pt x="1" y="4"/>
                      <a:pt x="3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" name="Freeform 69"/>
              <p:cNvSpPr>
                <a:spLocks/>
              </p:cNvSpPr>
              <p:nvPr/>
            </p:nvSpPr>
            <p:spPr bwMode="auto">
              <a:xfrm>
                <a:off x="3636" y="1559"/>
                <a:ext cx="34" cy="126"/>
              </a:xfrm>
              <a:custGeom>
                <a:avLst/>
                <a:gdLst>
                  <a:gd name="T0" fmla="*/ 2147483647 w 3"/>
                  <a:gd name="T1" fmla="*/ 0 h 11"/>
                  <a:gd name="T2" fmla="*/ 2147483647 w 3"/>
                  <a:gd name="T3" fmla="*/ 2147483647 h 11"/>
                  <a:gd name="T4" fmla="*/ 0 60000 65536"/>
                  <a:gd name="T5" fmla="*/ 0 60000 65536"/>
                  <a:gd name="T6" fmla="*/ 0 w 3"/>
                  <a:gd name="T7" fmla="*/ 0 h 11"/>
                  <a:gd name="T8" fmla="*/ 3 w 3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1">
                    <a:moveTo>
                      <a:pt x="3" y="0"/>
                    </a:moveTo>
                    <a:cubicBezTo>
                      <a:pt x="0" y="6"/>
                      <a:pt x="1" y="9"/>
                      <a:pt x="3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" name="Freeform 70"/>
              <p:cNvSpPr>
                <a:spLocks/>
              </p:cNvSpPr>
              <p:nvPr/>
            </p:nvSpPr>
            <p:spPr bwMode="auto">
              <a:xfrm>
                <a:off x="3699" y="1478"/>
                <a:ext cx="92" cy="149"/>
              </a:xfrm>
              <a:custGeom>
                <a:avLst/>
                <a:gdLst>
                  <a:gd name="T0" fmla="*/ 0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0 w 8"/>
                  <a:gd name="T11" fmla="*/ 0 h 13"/>
                  <a:gd name="T12" fmla="*/ 0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0" y="4"/>
                    </a:moveTo>
                    <a:cubicBezTo>
                      <a:pt x="3" y="6"/>
                      <a:pt x="4" y="9"/>
                      <a:pt x="4" y="13"/>
                    </a:cubicBezTo>
                    <a:cubicBezTo>
                      <a:pt x="6" y="13"/>
                      <a:pt x="7" y="12"/>
                      <a:pt x="6" y="10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7" y="7"/>
                      <a:pt x="5" y="7"/>
                      <a:pt x="4" y="5"/>
                    </a:cubicBezTo>
                    <a:cubicBezTo>
                      <a:pt x="1" y="4"/>
                      <a:pt x="0" y="2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" name="Freeform 71"/>
              <p:cNvSpPr>
                <a:spLocks/>
              </p:cNvSpPr>
              <p:nvPr/>
            </p:nvSpPr>
            <p:spPr bwMode="auto">
              <a:xfrm>
                <a:off x="3699" y="1524"/>
                <a:ext cx="43" cy="149"/>
              </a:xfrm>
              <a:custGeom>
                <a:avLst/>
                <a:gdLst>
                  <a:gd name="T0" fmla="*/ 0 w 4"/>
                  <a:gd name="T1" fmla="*/ 2147483647 h 13"/>
                  <a:gd name="T2" fmla="*/ 0 w 4"/>
                  <a:gd name="T3" fmla="*/ 2147483647 h 13"/>
                  <a:gd name="T4" fmla="*/ 0 w 4"/>
                  <a:gd name="T5" fmla="*/ 0 h 13"/>
                  <a:gd name="T6" fmla="*/ 2147483647 w 4"/>
                  <a:gd name="T7" fmla="*/ 2147483647 h 13"/>
                  <a:gd name="T8" fmla="*/ 0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0" y="13"/>
                    </a:moveTo>
                    <a:cubicBezTo>
                      <a:pt x="1" y="10"/>
                      <a:pt x="1" y="7"/>
                      <a:pt x="0" y="3"/>
                    </a:cubicBezTo>
                    <a:lnTo>
                      <a:pt x="0" y="0"/>
                    </a:lnTo>
                    <a:cubicBezTo>
                      <a:pt x="3" y="2"/>
                      <a:pt x="4" y="5"/>
                      <a:pt x="4" y="9"/>
                    </a:cubicBezTo>
                    <a:cubicBezTo>
                      <a:pt x="3" y="12"/>
                      <a:pt x="2" y="13"/>
                      <a:pt x="0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" name="Freeform 72"/>
              <p:cNvSpPr>
                <a:spLocks/>
              </p:cNvSpPr>
              <p:nvPr/>
            </p:nvSpPr>
            <p:spPr bwMode="auto">
              <a:xfrm>
                <a:off x="3732" y="1432"/>
                <a:ext cx="77" cy="69"/>
              </a:xfrm>
              <a:custGeom>
                <a:avLst/>
                <a:gdLst>
                  <a:gd name="T0" fmla="*/ 2147483647 w 7"/>
                  <a:gd name="T1" fmla="*/ 2147483647 h 6"/>
                  <a:gd name="T2" fmla="*/ 0 w 7"/>
                  <a:gd name="T3" fmla="*/ 0 h 6"/>
                  <a:gd name="T4" fmla="*/ 0 60000 65536"/>
                  <a:gd name="T5" fmla="*/ 0 60000 65536"/>
                  <a:gd name="T6" fmla="*/ 0 w 7"/>
                  <a:gd name="T7" fmla="*/ 0 h 6"/>
                  <a:gd name="T8" fmla="*/ 7 w 7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" h="6">
                    <a:moveTo>
                      <a:pt x="7" y="6"/>
                    </a:moveTo>
                    <a:cubicBezTo>
                      <a:pt x="5" y="5"/>
                      <a:pt x="5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" name="Freeform 73"/>
              <p:cNvSpPr>
                <a:spLocks/>
              </p:cNvSpPr>
              <p:nvPr/>
            </p:nvSpPr>
            <p:spPr bwMode="auto">
              <a:xfrm>
                <a:off x="3732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0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3" y="8"/>
                    </a:moveTo>
                    <a:cubicBezTo>
                      <a:pt x="5" y="5"/>
                      <a:pt x="3" y="3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2" name="Freeform 74"/>
              <p:cNvSpPr>
                <a:spLocks/>
              </p:cNvSpPr>
              <p:nvPr/>
            </p:nvSpPr>
            <p:spPr bwMode="auto">
              <a:xfrm>
                <a:off x="3703" y="1432"/>
                <a:ext cx="48" cy="57"/>
              </a:xfrm>
              <a:custGeom>
                <a:avLst/>
                <a:gdLst>
                  <a:gd name="T0" fmla="*/ 2147483647 w 4"/>
                  <a:gd name="T1" fmla="*/ 2147483647 h 5"/>
                  <a:gd name="T2" fmla="*/ 0 w 4"/>
                  <a:gd name="T3" fmla="*/ 0 h 5"/>
                  <a:gd name="T4" fmla="*/ 0 60000 65536"/>
                  <a:gd name="T5" fmla="*/ 0 60000 65536"/>
                  <a:gd name="T6" fmla="*/ 0 w 4"/>
                  <a:gd name="T7" fmla="*/ 0 h 5"/>
                  <a:gd name="T8" fmla="*/ 4 w 4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5">
                    <a:moveTo>
                      <a:pt x="4" y="5"/>
                    </a:moveTo>
                    <a:cubicBezTo>
                      <a:pt x="4" y="4"/>
                      <a:pt x="2" y="2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3" name="Freeform 75"/>
              <p:cNvSpPr>
                <a:spLocks/>
              </p:cNvSpPr>
              <p:nvPr/>
            </p:nvSpPr>
            <p:spPr bwMode="auto">
              <a:xfrm>
                <a:off x="3699" y="1467"/>
                <a:ext cx="43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4" name="Freeform 76"/>
              <p:cNvSpPr>
                <a:spLocks/>
              </p:cNvSpPr>
              <p:nvPr/>
            </p:nvSpPr>
            <p:spPr bwMode="auto">
              <a:xfrm>
                <a:off x="3752" y="1444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0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5" y="3"/>
                    </a:moveTo>
                    <a:cubicBezTo>
                      <a:pt x="5" y="2"/>
                      <a:pt x="3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5" name="Freeform 77"/>
              <p:cNvSpPr>
                <a:spLocks/>
              </p:cNvSpPr>
              <p:nvPr/>
            </p:nvSpPr>
            <p:spPr bwMode="auto">
              <a:xfrm>
                <a:off x="3732" y="1432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0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5" y="6"/>
                    </a:moveTo>
                    <a:cubicBezTo>
                      <a:pt x="4" y="3"/>
                      <a:pt x="3" y="1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6" name="Freeform 78"/>
              <p:cNvSpPr>
                <a:spLocks/>
              </p:cNvSpPr>
              <p:nvPr/>
            </p:nvSpPr>
            <p:spPr bwMode="auto">
              <a:xfrm>
                <a:off x="3699" y="1513"/>
                <a:ext cx="77" cy="57"/>
              </a:xfrm>
              <a:custGeom>
                <a:avLst/>
                <a:gdLst>
                  <a:gd name="T0" fmla="*/ 2147483647 w 7"/>
                  <a:gd name="T1" fmla="*/ 2147483647 h 5"/>
                  <a:gd name="T2" fmla="*/ 2147483647 w 7"/>
                  <a:gd name="T3" fmla="*/ 2147483647 h 5"/>
                  <a:gd name="T4" fmla="*/ 0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7" y="5"/>
                    </a:moveTo>
                    <a:cubicBezTo>
                      <a:pt x="6" y="5"/>
                      <a:pt x="5" y="5"/>
                      <a:pt x="4" y="4"/>
                    </a:cubicBez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7" name="Freeform 79"/>
              <p:cNvSpPr>
                <a:spLocks/>
              </p:cNvSpPr>
              <p:nvPr/>
            </p:nvSpPr>
            <p:spPr bwMode="auto">
              <a:xfrm>
                <a:off x="3742" y="1559"/>
                <a:ext cx="24" cy="57"/>
              </a:xfrm>
              <a:custGeom>
                <a:avLst/>
                <a:gdLst>
                  <a:gd name="T0" fmla="*/ 0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0" y="0"/>
                    </a:moveTo>
                    <a:cubicBezTo>
                      <a:pt x="1" y="2"/>
                      <a:pt x="2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8" name="Freeform 80"/>
              <p:cNvSpPr>
                <a:spLocks/>
              </p:cNvSpPr>
              <p:nvPr/>
            </p:nvSpPr>
            <p:spPr bwMode="auto">
              <a:xfrm>
                <a:off x="3699" y="1536"/>
                <a:ext cx="43" cy="115"/>
              </a:xfrm>
              <a:custGeom>
                <a:avLst/>
                <a:gdLst>
                  <a:gd name="T0" fmla="*/ 0 w 4"/>
                  <a:gd name="T1" fmla="*/ 0 h 10"/>
                  <a:gd name="T2" fmla="*/ 2147483647 w 4"/>
                  <a:gd name="T3" fmla="*/ 2147483647 h 10"/>
                  <a:gd name="T4" fmla="*/ 0 60000 65536"/>
                  <a:gd name="T5" fmla="*/ 0 60000 65536"/>
                  <a:gd name="T6" fmla="*/ 0 w 4"/>
                  <a:gd name="T7" fmla="*/ 0 h 10"/>
                  <a:gd name="T8" fmla="*/ 4 w 4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10">
                    <a:moveTo>
                      <a:pt x="0" y="0"/>
                    </a:moveTo>
                    <a:cubicBezTo>
                      <a:pt x="3" y="2"/>
                      <a:pt x="4" y="6"/>
                      <a:pt x="2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9" name="Freeform 81"/>
              <p:cNvSpPr>
                <a:spLocks/>
              </p:cNvSpPr>
              <p:nvPr/>
            </p:nvSpPr>
            <p:spPr bwMode="auto">
              <a:xfrm>
                <a:off x="3699" y="1547"/>
                <a:ext cx="34" cy="115"/>
              </a:xfrm>
              <a:custGeom>
                <a:avLst/>
                <a:gdLst>
                  <a:gd name="T0" fmla="*/ 0 w 3"/>
                  <a:gd name="T1" fmla="*/ 2147483647 h 10"/>
                  <a:gd name="T2" fmla="*/ 0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0" y="10"/>
                    </a:moveTo>
                    <a:cubicBezTo>
                      <a:pt x="3" y="8"/>
                      <a:pt x="2" y="4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0" name="Freeform 82"/>
              <p:cNvSpPr>
                <a:spLocks/>
              </p:cNvSpPr>
              <p:nvPr/>
            </p:nvSpPr>
            <p:spPr bwMode="auto">
              <a:xfrm>
                <a:off x="3670" y="1559"/>
                <a:ext cx="29" cy="126"/>
              </a:xfrm>
              <a:custGeom>
                <a:avLst/>
                <a:gdLst>
                  <a:gd name="T0" fmla="*/ 0 w 2"/>
                  <a:gd name="T1" fmla="*/ 0 h 11"/>
                  <a:gd name="T2" fmla="*/ 0 w 2"/>
                  <a:gd name="T3" fmla="*/ 2147483647 h 11"/>
                  <a:gd name="T4" fmla="*/ 0 60000 65536"/>
                  <a:gd name="T5" fmla="*/ 0 60000 65536"/>
                  <a:gd name="T6" fmla="*/ 0 w 2"/>
                  <a:gd name="T7" fmla="*/ 0 h 11"/>
                  <a:gd name="T8" fmla="*/ 2 w 2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11">
                    <a:moveTo>
                      <a:pt x="0" y="0"/>
                    </a:moveTo>
                    <a:cubicBezTo>
                      <a:pt x="2" y="6"/>
                      <a:pt x="1" y="9"/>
                      <a:pt x="0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1" name="Freeform 8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2" name="Freeform 8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3" name="Freeform 8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4" name="Freeform 8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5" name="Freeform 8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6" name="Freeform 8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7" name="Freeform 8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8" name="Freeform 9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9" name="Freeform 9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0" name="Freeform 9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1" name="Freeform 9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2" name="Freeform 9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3" name="Freeform 9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4" name="Freeform 9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5" name="Freeform 9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6" name="Freeform 9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7" name="Freeform 9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8" name="Freeform 10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9" name="Freeform 10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0" name="Freeform 10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1" name="Freeform 10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2" name="Freeform 10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3" name="Freeform 10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4" name="Freeform 106"/>
              <p:cNvSpPr>
                <a:spLocks/>
              </p:cNvSpPr>
              <p:nvPr/>
            </p:nvSpPr>
            <p:spPr bwMode="auto">
              <a:xfrm>
                <a:off x="3410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1" y="1"/>
                    </a:moveTo>
                    <a:cubicBezTo>
                      <a:pt x="0" y="7"/>
                      <a:pt x="0" y="12"/>
                      <a:pt x="2" y="16"/>
                    </a:cubicBezTo>
                    <a:cubicBezTo>
                      <a:pt x="3" y="10"/>
                      <a:pt x="4" y="5"/>
                      <a:pt x="3" y="0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5" name="Freeform 107"/>
              <p:cNvSpPr>
                <a:spLocks/>
              </p:cNvSpPr>
              <p:nvPr/>
            </p:nvSpPr>
            <p:spPr bwMode="auto">
              <a:xfrm>
                <a:off x="3434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1" y="1"/>
                    </a:moveTo>
                    <a:cubicBezTo>
                      <a:pt x="0" y="6"/>
                      <a:pt x="0" y="11"/>
                      <a:pt x="2" y="15"/>
                    </a:cubicBezTo>
                    <a:cubicBezTo>
                      <a:pt x="4" y="9"/>
                      <a:pt x="4" y="4"/>
                      <a:pt x="3" y="0"/>
                    </a:cubicBezTo>
                    <a:cubicBezTo>
                      <a:pt x="3" y="0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6" name="Freeform 108"/>
              <p:cNvSpPr>
                <a:spLocks/>
              </p:cNvSpPr>
              <p:nvPr/>
            </p:nvSpPr>
            <p:spPr bwMode="auto">
              <a:xfrm>
                <a:off x="3458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2147483647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1" y="6"/>
                      <a:pt x="0" y="11"/>
                      <a:pt x="2" y="14"/>
                    </a:cubicBezTo>
                    <a:cubicBezTo>
                      <a:pt x="4" y="9"/>
                      <a:pt x="4" y="4"/>
                      <a:pt x="4" y="0"/>
                    </a:cubicBezTo>
                    <a:cubicBezTo>
                      <a:pt x="3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7" name="Freeform 109"/>
              <p:cNvSpPr>
                <a:spLocks/>
              </p:cNvSpPr>
              <p:nvPr/>
            </p:nvSpPr>
            <p:spPr bwMode="auto">
              <a:xfrm>
                <a:off x="3491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1" y="1"/>
                    </a:moveTo>
                    <a:cubicBezTo>
                      <a:pt x="0" y="5"/>
                      <a:pt x="0" y="10"/>
                      <a:pt x="2" y="13"/>
                    </a:cubicBezTo>
                    <a:cubicBezTo>
                      <a:pt x="3" y="8"/>
                      <a:pt x="4" y="4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8" name="Freeform 110"/>
              <p:cNvSpPr>
                <a:spLocks/>
              </p:cNvSpPr>
              <p:nvPr/>
            </p:nvSpPr>
            <p:spPr bwMode="auto">
              <a:xfrm>
                <a:off x="3511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1" y="5"/>
                      <a:pt x="0" y="9"/>
                      <a:pt x="2" y="12"/>
                    </a:cubicBezTo>
                    <a:cubicBezTo>
                      <a:pt x="4" y="7"/>
                      <a:pt x="4" y="3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9" name="Freeform 111"/>
              <p:cNvSpPr>
                <a:spLocks/>
              </p:cNvSpPr>
              <p:nvPr/>
            </p:nvSpPr>
            <p:spPr bwMode="auto">
              <a:xfrm>
                <a:off x="3535" y="1306"/>
                <a:ext cx="43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2147483647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1" y="5"/>
                      <a:pt x="0" y="9"/>
                      <a:pt x="2" y="11"/>
                    </a:cubicBezTo>
                    <a:cubicBezTo>
                      <a:pt x="4" y="7"/>
                      <a:pt x="4" y="4"/>
                      <a:pt x="4" y="0"/>
                    </a:cubicBezTo>
                    <a:cubicBezTo>
                      <a:pt x="3" y="1"/>
                      <a:pt x="3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0" name="Freeform 112"/>
              <p:cNvSpPr>
                <a:spLocks/>
              </p:cNvSpPr>
              <p:nvPr/>
            </p:nvSpPr>
            <p:spPr bwMode="auto">
              <a:xfrm>
                <a:off x="3559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2147483647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3" y="1"/>
                    </a:moveTo>
                    <a:cubicBezTo>
                      <a:pt x="2" y="4"/>
                      <a:pt x="0" y="8"/>
                      <a:pt x="2" y="10"/>
                    </a:cubicBezTo>
                    <a:cubicBezTo>
                      <a:pt x="4" y="7"/>
                      <a:pt x="4" y="3"/>
                      <a:pt x="4" y="0"/>
                    </a:cubicBezTo>
                    <a:cubicBezTo>
                      <a:pt x="4" y="0"/>
                      <a:pt x="3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1" name="Freeform 11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2" name="Freeform 11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3" name="Freeform 11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4" name="Freeform 11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Freeform 11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6" name="Freeform 11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7" name="Freeform 11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8" name="Freeform 12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9" name="Freeform 12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0" name="Freeform 12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1" name="Freeform 12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2" name="Freeform 12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3" name="Freeform 12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4" name="Freeform 12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5" name="Freeform 12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6" name="Freeform 12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7" name="Freeform 12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8" name="Freeform 13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9" name="Freeform 13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0" name="Freeform 13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1" name="Freeform 13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2" name="Freeform 13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3" name="Freeform 13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4" name="Freeform 136"/>
              <p:cNvSpPr>
                <a:spLocks/>
              </p:cNvSpPr>
              <p:nvPr/>
            </p:nvSpPr>
            <p:spPr bwMode="auto">
              <a:xfrm>
                <a:off x="3386" y="1329"/>
                <a:ext cx="72" cy="103"/>
              </a:xfrm>
              <a:custGeom>
                <a:avLst/>
                <a:gdLst>
                  <a:gd name="T0" fmla="*/ 0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0" y="9"/>
                    </a:moveTo>
                    <a:cubicBezTo>
                      <a:pt x="0" y="9"/>
                      <a:pt x="0" y="6"/>
                      <a:pt x="1" y="3"/>
                    </a:cubicBezTo>
                    <a:cubicBezTo>
                      <a:pt x="1" y="2"/>
                      <a:pt x="1" y="2"/>
                      <a:pt x="2" y="1"/>
                    </a:cubicBezTo>
                    <a:cubicBezTo>
                      <a:pt x="3" y="0"/>
                      <a:pt x="5" y="0"/>
                      <a:pt x="6" y="0"/>
                    </a:cubicBezTo>
                    <a:cubicBezTo>
                      <a:pt x="6" y="1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8"/>
                      <a:pt x="2" y="9"/>
                      <a:pt x="0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5" name="Freeform 137"/>
              <p:cNvSpPr>
                <a:spLocks/>
              </p:cNvSpPr>
              <p:nvPr/>
            </p:nvSpPr>
            <p:spPr bwMode="auto">
              <a:xfrm>
                <a:off x="3424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1" y="9"/>
                    </a:moveTo>
                    <a:cubicBezTo>
                      <a:pt x="0" y="8"/>
                      <a:pt x="1" y="6"/>
                      <a:pt x="2" y="4"/>
                    </a:cubicBezTo>
                    <a:cubicBezTo>
                      <a:pt x="3" y="2"/>
                      <a:pt x="4" y="0"/>
                      <a:pt x="6" y="1"/>
                    </a:cubicBezTo>
                    <a:cubicBezTo>
                      <a:pt x="5" y="2"/>
                      <a:pt x="5" y="3"/>
                      <a:pt x="5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8"/>
                      <a:pt x="2" y="8"/>
                      <a:pt x="1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6" name="Freeform 138"/>
              <p:cNvSpPr>
                <a:spLocks/>
              </p:cNvSpPr>
              <p:nvPr/>
            </p:nvSpPr>
            <p:spPr bwMode="auto">
              <a:xfrm>
                <a:off x="3467" y="1317"/>
                <a:ext cx="43" cy="92"/>
              </a:xfrm>
              <a:custGeom>
                <a:avLst/>
                <a:gdLst>
                  <a:gd name="T0" fmla="*/ 0 w 4"/>
                  <a:gd name="T1" fmla="*/ 2147483647 h 8"/>
                  <a:gd name="T2" fmla="*/ 2147483647 w 4"/>
                  <a:gd name="T3" fmla="*/ 2147483647 h 8"/>
                  <a:gd name="T4" fmla="*/ 2147483647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0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0" y="8"/>
                    </a:moveTo>
                    <a:cubicBezTo>
                      <a:pt x="0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4"/>
                      <a:pt x="3" y="5"/>
                      <a:pt x="3" y="6"/>
                    </a:cubicBezTo>
                    <a:cubicBezTo>
                      <a:pt x="2" y="7"/>
                      <a:pt x="1" y="7"/>
                      <a:pt x="0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7" name="Freeform 139"/>
              <p:cNvSpPr>
                <a:spLocks/>
              </p:cNvSpPr>
              <p:nvPr/>
            </p:nvSpPr>
            <p:spPr bwMode="auto">
              <a:xfrm>
                <a:off x="3501" y="1317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0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2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8" name="Freeform 140"/>
              <p:cNvSpPr>
                <a:spLocks/>
              </p:cNvSpPr>
              <p:nvPr/>
            </p:nvSpPr>
            <p:spPr bwMode="auto">
              <a:xfrm>
                <a:off x="3525" y="1306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1" y="2"/>
                      <a:pt x="2" y="0"/>
                      <a:pt x="3" y="1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6"/>
                      <a:pt x="1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9" name="Freeform 141"/>
              <p:cNvSpPr>
                <a:spLocks/>
              </p:cNvSpPr>
              <p:nvPr/>
            </p:nvSpPr>
            <p:spPr bwMode="auto">
              <a:xfrm>
                <a:off x="3544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0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2"/>
                      <a:pt x="2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6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0" name="Freeform 142"/>
              <p:cNvSpPr>
                <a:spLocks/>
              </p:cNvSpPr>
              <p:nvPr/>
            </p:nvSpPr>
            <p:spPr bwMode="auto">
              <a:xfrm>
                <a:off x="3559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1" name="Freeform 143"/>
              <p:cNvSpPr>
                <a:spLocks/>
              </p:cNvSpPr>
              <p:nvPr/>
            </p:nvSpPr>
            <p:spPr bwMode="auto">
              <a:xfrm>
                <a:off x="3578" y="1306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2" name="Freeform 144"/>
              <p:cNvSpPr>
                <a:spLocks/>
              </p:cNvSpPr>
              <p:nvPr/>
            </p:nvSpPr>
            <p:spPr bwMode="auto">
              <a:xfrm>
                <a:off x="3593" y="1306"/>
                <a:ext cx="19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3" name="Freeform 145"/>
              <p:cNvSpPr>
                <a:spLocks/>
              </p:cNvSpPr>
              <p:nvPr/>
            </p:nvSpPr>
            <p:spPr bwMode="auto">
              <a:xfrm>
                <a:off x="360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4" name="Freeform 146"/>
              <p:cNvSpPr>
                <a:spLocks/>
              </p:cNvSpPr>
              <p:nvPr/>
            </p:nvSpPr>
            <p:spPr bwMode="auto">
              <a:xfrm>
                <a:off x="361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5" name="Freeform 147"/>
              <p:cNvSpPr>
                <a:spLocks/>
              </p:cNvSpPr>
              <p:nvPr/>
            </p:nvSpPr>
            <p:spPr bwMode="auto">
              <a:xfrm>
                <a:off x="3626" y="1306"/>
                <a:ext cx="19" cy="46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2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6" name="Freeform 148"/>
              <p:cNvSpPr>
                <a:spLocks/>
              </p:cNvSpPr>
              <p:nvPr/>
            </p:nvSpPr>
            <p:spPr bwMode="auto">
              <a:xfrm>
                <a:off x="3410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0" y="4"/>
                      <a:pt x="1" y="2"/>
                    </a:cubicBezTo>
                    <a:cubicBezTo>
                      <a:pt x="2" y="1"/>
                      <a:pt x="2" y="0"/>
                      <a:pt x="3" y="0"/>
                    </a:cubicBezTo>
                    <a:cubicBezTo>
                      <a:pt x="4" y="0"/>
                      <a:pt x="5" y="0"/>
                      <a:pt x="6" y="1"/>
                    </a:cubicBezTo>
                    <a:cubicBezTo>
                      <a:pt x="5" y="2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7" name="Freeform 149"/>
              <p:cNvSpPr>
                <a:spLocks/>
              </p:cNvSpPr>
              <p:nvPr/>
            </p:nvSpPr>
            <p:spPr bwMode="auto">
              <a:xfrm>
                <a:off x="3443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1" y="4"/>
                      <a:pt x="2" y="3"/>
                    </a:cubicBezTo>
                    <a:cubicBezTo>
                      <a:pt x="3" y="1"/>
                      <a:pt x="4" y="0"/>
                      <a:pt x="6" y="1"/>
                    </a:cubicBezTo>
                    <a:cubicBezTo>
                      <a:pt x="5" y="2"/>
                      <a:pt x="4" y="3"/>
                      <a:pt x="4" y="3"/>
                    </a:cubicBezTo>
                    <a:cubicBezTo>
                      <a:pt x="4" y="4"/>
                      <a:pt x="3" y="5"/>
                      <a:pt x="3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8" name="Freeform 150"/>
              <p:cNvSpPr>
                <a:spLocks/>
              </p:cNvSpPr>
              <p:nvPr/>
            </p:nvSpPr>
            <p:spPr bwMode="auto">
              <a:xfrm>
                <a:off x="3477" y="1271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2147483647 h 6"/>
                  <a:gd name="T4" fmla="*/ 2147483647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0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0" y="6"/>
                    </a:moveTo>
                    <a:cubicBezTo>
                      <a:pt x="0" y="5"/>
                      <a:pt x="0" y="3"/>
                      <a:pt x="1" y="2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9" name="Freeform 151"/>
              <p:cNvSpPr>
                <a:spLocks/>
              </p:cNvSpPr>
              <p:nvPr/>
            </p:nvSpPr>
            <p:spPr bwMode="auto">
              <a:xfrm>
                <a:off x="3501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3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4" y="1"/>
                      <a:pt x="3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0" name="Freeform 152"/>
              <p:cNvSpPr>
                <a:spLocks/>
              </p:cNvSpPr>
              <p:nvPr/>
            </p:nvSpPr>
            <p:spPr bwMode="auto">
              <a:xfrm>
                <a:off x="3525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4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1" name="Freeform 153"/>
              <p:cNvSpPr>
                <a:spLocks/>
              </p:cNvSpPr>
              <p:nvPr/>
            </p:nvSpPr>
            <p:spPr bwMode="auto">
              <a:xfrm>
                <a:off x="3544" y="1271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2"/>
                      <a:pt x="3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2" name="Freeform 154"/>
              <p:cNvSpPr>
                <a:spLocks/>
              </p:cNvSpPr>
              <p:nvPr/>
            </p:nvSpPr>
            <p:spPr bwMode="auto">
              <a:xfrm>
                <a:off x="3569" y="1283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4"/>
                    </a:moveTo>
                    <a:cubicBezTo>
                      <a:pt x="0" y="4"/>
                      <a:pt x="0" y="3"/>
                      <a:pt x="0" y="2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0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3" name="Freeform 155"/>
              <p:cNvSpPr>
                <a:spLocks/>
              </p:cNvSpPr>
              <p:nvPr/>
            </p:nvSpPr>
            <p:spPr bwMode="auto">
              <a:xfrm>
                <a:off x="3578" y="1283"/>
                <a:ext cx="34" cy="57"/>
              </a:xfrm>
              <a:custGeom>
                <a:avLst/>
                <a:gdLst>
                  <a:gd name="T0" fmla="*/ 0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0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4" name="Freeform 156"/>
              <p:cNvSpPr>
                <a:spLocks/>
              </p:cNvSpPr>
              <p:nvPr/>
            </p:nvSpPr>
            <p:spPr bwMode="auto">
              <a:xfrm>
                <a:off x="3593" y="1283"/>
                <a:ext cx="34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2147483647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0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5" name="Freeform 157"/>
              <p:cNvSpPr>
                <a:spLocks/>
              </p:cNvSpPr>
              <p:nvPr/>
            </p:nvSpPr>
            <p:spPr bwMode="auto">
              <a:xfrm>
                <a:off x="360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6" name="Freeform 158"/>
              <p:cNvSpPr>
                <a:spLocks/>
              </p:cNvSpPr>
              <p:nvPr/>
            </p:nvSpPr>
            <p:spPr bwMode="auto">
              <a:xfrm>
                <a:off x="361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7" name="Freeform 159"/>
              <p:cNvSpPr>
                <a:spLocks/>
              </p:cNvSpPr>
              <p:nvPr/>
            </p:nvSpPr>
            <p:spPr bwMode="auto">
              <a:xfrm>
                <a:off x="3626" y="1294"/>
                <a:ext cx="19" cy="34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0" y="3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8" name="Freeform 16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9" name="Freeform 16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0" name="Freeform 16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1" name="Freeform 16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2" name="Freeform 16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3" name="Freeform 16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4" name="Freeform 16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5" name="Freeform 16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6" name="Freeform 16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7" name="Freeform 16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8" name="Freeform 17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9" name="Freeform 17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0" name="Freeform 17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1" name="Freeform 17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2" name="Freeform 17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3" name="Freeform 17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4" name="Freeform 17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5" name="Freeform 17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6" name="Freeform 17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7" name="Freeform 17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8" name="Freeform 18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9" name="Freeform 18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0" name="Freeform 18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1" name="Freeform 183"/>
              <p:cNvSpPr>
                <a:spLocks/>
              </p:cNvSpPr>
              <p:nvPr/>
            </p:nvSpPr>
            <p:spPr bwMode="auto">
              <a:xfrm>
                <a:off x="3443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1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2" name="Freeform 184"/>
              <p:cNvSpPr>
                <a:spLocks/>
              </p:cNvSpPr>
              <p:nvPr/>
            </p:nvSpPr>
            <p:spPr bwMode="auto">
              <a:xfrm>
                <a:off x="3467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2"/>
                      <a:pt x="4" y="1"/>
                    </a:cubicBezTo>
                    <a:cubicBezTo>
                      <a:pt x="4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3" name="Freeform 185"/>
              <p:cNvSpPr>
                <a:spLocks/>
              </p:cNvSpPr>
              <p:nvPr/>
            </p:nvSpPr>
            <p:spPr bwMode="auto">
              <a:xfrm>
                <a:off x="3491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4"/>
                      <a:pt x="2" y="3"/>
                      <a:pt x="3" y="2"/>
                    </a:cubicBezTo>
                    <a:cubicBezTo>
                      <a:pt x="3" y="2"/>
                      <a:pt x="3" y="1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4" name="Freeform 186"/>
              <p:cNvSpPr>
                <a:spLocks/>
              </p:cNvSpPr>
              <p:nvPr/>
            </p:nvSpPr>
            <p:spPr bwMode="auto">
              <a:xfrm>
                <a:off x="3511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1"/>
                      <a:pt x="3" y="1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5" name="Freeform 18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6" name="Freeform 18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7" name="Freeform 18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8" name="Freeform 19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9" name="Freeform 19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0" name="Freeform 19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1" name="Freeform 19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2" name="Freeform 19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3" name="Freeform 19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4" name="Freeform 19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5" name="Freeform 19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6" name="Freeform 19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7" name="Freeform 19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8" name="Freeform 20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9" name="Freeform 20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0" name="Freeform 20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1" name="Freeform 20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2" name="Freeform 20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3" name="Freeform 20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4" name="Freeform 20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5" name="Freeform 20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6" name="Freeform 20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7" name="Freeform 20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8" name="Freeform 210"/>
              <p:cNvSpPr>
                <a:spLocks/>
              </p:cNvSpPr>
              <p:nvPr/>
            </p:nvSpPr>
            <p:spPr bwMode="auto">
              <a:xfrm>
                <a:off x="3477" y="1203"/>
                <a:ext cx="48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2147483647 w 4"/>
                  <a:gd name="T5" fmla="*/ 2147483647 h 2"/>
                  <a:gd name="T6" fmla="*/ 2147483647 w 4"/>
                  <a:gd name="T7" fmla="*/ 2147483647 h 2"/>
                  <a:gd name="T8" fmla="*/ 0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0" y="2"/>
                    </a:moveTo>
                    <a:cubicBezTo>
                      <a:pt x="2" y="1"/>
                      <a:pt x="3" y="1"/>
                      <a:pt x="4" y="0"/>
                    </a:cubicBezTo>
                    <a:lnTo>
                      <a:pt x="4" y="1"/>
                    </a:lnTo>
                    <a:cubicBezTo>
                      <a:pt x="4" y="2"/>
                      <a:pt x="3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9" name="Freeform 211"/>
              <p:cNvSpPr>
                <a:spLocks/>
              </p:cNvSpPr>
              <p:nvPr/>
            </p:nvSpPr>
            <p:spPr bwMode="auto">
              <a:xfrm>
                <a:off x="3501" y="1214"/>
                <a:ext cx="34" cy="23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0" y="1"/>
                    </a:moveTo>
                    <a:cubicBezTo>
                      <a:pt x="1" y="1"/>
                      <a:pt x="2" y="0"/>
                      <a:pt x="3" y="0"/>
                    </a:cubicBezTo>
                    <a:lnTo>
                      <a:pt x="3" y="1"/>
                    </a:lnTo>
                    <a:cubicBezTo>
                      <a:pt x="3" y="1"/>
                      <a:pt x="2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0" name="Freeform 212"/>
              <p:cNvSpPr>
                <a:spLocks/>
              </p:cNvSpPr>
              <p:nvPr/>
            </p:nvSpPr>
            <p:spPr bwMode="auto">
              <a:xfrm>
                <a:off x="3511" y="122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cubicBezTo>
                      <a:pt x="1" y="1"/>
                      <a:pt x="2" y="0"/>
                      <a:pt x="2" y="0"/>
                    </a:cubicBezTo>
                    <a:lnTo>
                      <a:pt x="3" y="1"/>
                    </a:ln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1" name="Freeform 213"/>
              <p:cNvSpPr>
                <a:spLocks/>
              </p:cNvSpPr>
              <p:nvPr/>
            </p:nvSpPr>
            <p:spPr bwMode="auto">
              <a:xfrm>
                <a:off x="3544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1" y="0"/>
                    </a:moveTo>
                    <a:cubicBezTo>
                      <a:pt x="1" y="1"/>
                      <a:pt x="1" y="1"/>
                      <a:pt x="0" y="2"/>
                    </a:cubicBezTo>
                    <a:cubicBezTo>
                      <a:pt x="1" y="2"/>
                      <a:pt x="2" y="2"/>
                      <a:pt x="3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2" name="Freeform 214"/>
              <p:cNvSpPr>
                <a:spLocks/>
              </p:cNvSpPr>
              <p:nvPr/>
            </p:nvSpPr>
            <p:spPr bwMode="auto">
              <a:xfrm>
                <a:off x="3511" y="1191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0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0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0" y="1"/>
                    </a:moveTo>
                    <a:lnTo>
                      <a:pt x="0" y="1"/>
                    </a:lnTo>
                    <a:cubicBezTo>
                      <a:pt x="1" y="2"/>
                      <a:pt x="2" y="2"/>
                      <a:pt x="2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7"/>
                      <a:pt x="5" y="7"/>
                    </a:cubicBezTo>
                    <a:lnTo>
                      <a:pt x="6" y="6"/>
                    </a:lnTo>
                    <a:cubicBezTo>
                      <a:pt x="5" y="6"/>
                      <a:pt x="4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3" y="1"/>
                      <a:pt x="2" y="1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3" name="Freeform 215"/>
              <p:cNvSpPr>
                <a:spLocks/>
              </p:cNvSpPr>
              <p:nvPr/>
            </p:nvSpPr>
            <p:spPr bwMode="auto">
              <a:xfrm>
                <a:off x="3602" y="1157"/>
                <a:ext cx="130" cy="69"/>
              </a:xfrm>
              <a:custGeom>
                <a:avLst/>
                <a:gdLst>
                  <a:gd name="T0" fmla="*/ 0 w 11"/>
                  <a:gd name="T1" fmla="*/ 2147483647 h 6"/>
                  <a:gd name="T2" fmla="*/ 0 w 11"/>
                  <a:gd name="T3" fmla="*/ 2147483647 h 6"/>
                  <a:gd name="T4" fmla="*/ 2147483647 w 11"/>
                  <a:gd name="T5" fmla="*/ 2147483647 h 6"/>
                  <a:gd name="T6" fmla="*/ 2147483647 w 11"/>
                  <a:gd name="T7" fmla="*/ 2147483647 h 6"/>
                  <a:gd name="T8" fmla="*/ 2147483647 w 11"/>
                  <a:gd name="T9" fmla="*/ 2147483647 h 6"/>
                  <a:gd name="T10" fmla="*/ 2147483647 w 11"/>
                  <a:gd name="T11" fmla="*/ 2147483647 h 6"/>
                  <a:gd name="T12" fmla="*/ 2147483647 w 11"/>
                  <a:gd name="T13" fmla="*/ 2147483647 h 6"/>
                  <a:gd name="T14" fmla="*/ 2147483647 w 11"/>
                  <a:gd name="T15" fmla="*/ 2147483647 h 6"/>
                  <a:gd name="T16" fmla="*/ 2147483647 w 11"/>
                  <a:gd name="T17" fmla="*/ 2147483647 h 6"/>
                  <a:gd name="T18" fmla="*/ 2147483647 w 11"/>
                  <a:gd name="T19" fmla="*/ 2147483647 h 6"/>
                  <a:gd name="T20" fmla="*/ 2147483647 w 11"/>
                  <a:gd name="T21" fmla="*/ 2147483647 h 6"/>
                  <a:gd name="T22" fmla="*/ 2147483647 w 11"/>
                  <a:gd name="T23" fmla="*/ 2147483647 h 6"/>
                  <a:gd name="T24" fmla="*/ 2147483647 w 11"/>
                  <a:gd name="T25" fmla="*/ 2147483647 h 6"/>
                  <a:gd name="T26" fmla="*/ 2147483647 w 11"/>
                  <a:gd name="T27" fmla="*/ 2147483647 h 6"/>
                  <a:gd name="T28" fmla="*/ 2147483647 w 11"/>
                  <a:gd name="T29" fmla="*/ 2147483647 h 6"/>
                  <a:gd name="T30" fmla="*/ 2147483647 w 11"/>
                  <a:gd name="T31" fmla="*/ 2147483647 h 6"/>
                  <a:gd name="T32" fmla="*/ 2147483647 w 11"/>
                  <a:gd name="T33" fmla="*/ 2147483647 h 6"/>
                  <a:gd name="T34" fmla="*/ 2147483647 w 11"/>
                  <a:gd name="T35" fmla="*/ 0 h 6"/>
                  <a:gd name="T36" fmla="*/ 2147483647 w 11"/>
                  <a:gd name="T37" fmla="*/ 0 h 6"/>
                  <a:gd name="T38" fmla="*/ 2147483647 w 11"/>
                  <a:gd name="T39" fmla="*/ 2147483647 h 6"/>
                  <a:gd name="T40" fmla="*/ 2147483647 w 11"/>
                  <a:gd name="T41" fmla="*/ 2147483647 h 6"/>
                  <a:gd name="T42" fmla="*/ 2147483647 w 11"/>
                  <a:gd name="T43" fmla="*/ 2147483647 h 6"/>
                  <a:gd name="T44" fmla="*/ 2147483647 w 11"/>
                  <a:gd name="T45" fmla="*/ 0 h 6"/>
                  <a:gd name="T46" fmla="*/ 2147483647 w 11"/>
                  <a:gd name="T47" fmla="*/ 0 h 6"/>
                  <a:gd name="T48" fmla="*/ 0 w 11"/>
                  <a:gd name="T49" fmla="*/ 2147483647 h 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1"/>
                  <a:gd name="T76" fmla="*/ 0 h 6"/>
                  <a:gd name="T77" fmla="*/ 11 w 11"/>
                  <a:gd name="T78" fmla="*/ 6 h 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1" h="6">
                    <a:moveTo>
                      <a:pt x="0" y="4"/>
                    </a:moveTo>
                    <a:lnTo>
                      <a:pt x="0" y="6"/>
                    </a:lnTo>
                    <a:cubicBezTo>
                      <a:pt x="1" y="6"/>
                      <a:pt x="1" y="5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6"/>
                      <a:pt x="3" y="5"/>
                      <a:pt x="3" y="3"/>
                    </a:cubicBezTo>
                    <a:lnTo>
                      <a:pt x="5" y="6"/>
                    </a:lnTo>
                    <a:lnTo>
                      <a:pt x="5" y="3"/>
                    </a:lnTo>
                    <a:lnTo>
                      <a:pt x="6" y="4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8" y="3"/>
                    </a:lnTo>
                    <a:cubicBezTo>
                      <a:pt x="8" y="5"/>
                      <a:pt x="8" y="6"/>
                      <a:pt x="9" y="6"/>
                    </a:cubicBezTo>
                    <a:cubicBezTo>
                      <a:pt x="9" y="5"/>
                      <a:pt x="9" y="4"/>
                      <a:pt x="9" y="3"/>
                    </a:cubicBezTo>
                    <a:cubicBezTo>
                      <a:pt x="10" y="5"/>
                      <a:pt x="10" y="6"/>
                      <a:pt x="11" y="6"/>
                    </a:cubicBezTo>
                    <a:lnTo>
                      <a:pt x="11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4" name="Freeform 21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5" name="Freeform 21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6" name="Freeform 21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7" name="Freeform 21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8" name="Freeform 22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9" name="Freeform 22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0" name="Freeform 22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1" name="Freeform 22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2" name="Freeform 22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3" name="Freeform 22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4" name="Freeform 22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5" name="Freeform 22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6" name="Freeform 22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7" name="Freeform 22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8" name="Freeform 23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9" name="Freeform 23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0" name="Freeform 23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1" name="Freeform 23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2" name="Freeform 23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3" name="Freeform 23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4" name="Freeform 23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5" name="Freeform 23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6" name="Freeform 23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7" name="Freeform 239"/>
              <p:cNvSpPr>
                <a:spLocks/>
              </p:cNvSpPr>
              <p:nvPr/>
            </p:nvSpPr>
            <p:spPr bwMode="auto">
              <a:xfrm>
                <a:off x="3877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3" y="1"/>
                    </a:moveTo>
                    <a:cubicBezTo>
                      <a:pt x="4" y="7"/>
                      <a:pt x="4" y="12"/>
                      <a:pt x="2" y="16"/>
                    </a:cubicBezTo>
                    <a:cubicBezTo>
                      <a:pt x="1" y="10"/>
                      <a:pt x="0" y="5"/>
                      <a:pt x="1" y="0"/>
                    </a:cubicBezTo>
                    <a:cubicBezTo>
                      <a:pt x="2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8" name="Freeform 240"/>
              <p:cNvSpPr>
                <a:spLocks/>
              </p:cNvSpPr>
              <p:nvPr/>
            </p:nvSpPr>
            <p:spPr bwMode="auto">
              <a:xfrm>
                <a:off x="3858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3" y="1"/>
                    </a:moveTo>
                    <a:cubicBezTo>
                      <a:pt x="4" y="6"/>
                      <a:pt x="4" y="11"/>
                      <a:pt x="2" y="15"/>
                    </a:cubicBezTo>
                    <a:cubicBezTo>
                      <a:pt x="0" y="9"/>
                      <a:pt x="0" y="4"/>
                      <a:pt x="1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9" name="Freeform 241"/>
              <p:cNvSpPr>
                <a:spLocks/>
              </p:cNvSpPr>
              <p:nvPr/>
            </p:nvSpPr>
            <p:spPr bwMode="auto">
              <a:xfrm>
                <a:off x="3834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0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3" y="6"/>
                      <a:pt x="4" y="11"/>
                      <a:pt x="2" y="14"/>
                    </a:cubicBezTo>
                    <a:cubicBezTo>
                      <a:pt x="0" y="9"/>
                      <a:pt x="0" y="4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0" name="Freeform 242"/>
              <p:cNvSpPr>
                <a:spLocks/>
              </p:cNvSpPr>
              <p:nvPr/>
            </p:nvSpPr>
            <p:spPr bwMode="auto">
              <a:xfrm>
                <a:off x="3800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3" y="1"/>
                    </a:moveTo>
                    <a:cubicBezTo>
                      <a:pt x="4" y="5"/>
                      <a:pt x="4" y="10"/>
                      <a:pt x="2" y="13"/>
                    </a:cubicBezTo>
                    <a:cubicBezTo>
                      <a:pt x="1" y="8"/>
                      <a:pt x="0" y="4"/>
                      <a:pt x="1" y="0"/>
                    </a:cubicBezTo>
                    <a:cubicBezTo>
                      <a:pt x="2" y="0"/>
                      <a:pt x="2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1" name="Freeform 243"/>
              <p:cNvSpPr>
                <a:spLocks/>
              </p:cNvSpPr>
              <p:nvPr/>
            </p:nvSpPr>
            <p:spPr bwMode="auto">
              <a:xfrm>
                <a:off x="3776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3" y="5"/>
                      <a:pt x="4" y="9"/>
                      <a:pt x="2" y="12"/>
                    </a:cubicBezTo>
                    <a:cubicBezTo>
                      <a:pt x="0" y="7"/>
                      <a:pt x="0" y="3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2" name="Freeform 244"/>
              <p:cNvSpPr>
                <a:spLocks/>
              </p:cNvSpPr>
              <p:nvPr/>
            </p:nvSpPr>
            <p:spPr bwMode="auto">
              <a:xfrm>
                <a:off x="3752" y="1306"/>
                <a:ext cx="48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0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3" y="5"/>
                      <a:pt x="4" y="9"/>
                      <a:pt x="2" y="11"/>
                    </a:cubicBezTo>
                    <a:cubicBezTo>
                      <a:pt x="0" y="7"/>
                      <a:pt x="0" y="4"/>
                      <a:pt x="0" y="0"/>
                    </a:cubicBezTo>
                    <a:cubicBezTo>
                      <a:pt x="1" y="1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3" name="Freeform 245"/>
              <p:cNvSpPr>
                <a:spLocks/>
              </p:cNvSpPr>
              <p:nvPr/>
            </p:nvSpPr>
            <p:spPr bwMode="auto">
              <a:xfrm>
                <a:off x="3732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0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1" y="1"/>
                    </a:moveTo>
                    <a:cubicBezTo>
                      <a:pt x="2" y="4"/>
                      <a:pt x="4" y="8"/>
                      <a:pt x="2" y="10"/>
                    </a:cubicBezTo>
                    <a:cubicBezTo>
                      <a:pt x="0" y="7"/>
                      <a:pt x="0" y="3"/>
                      <a:pt x="0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4" name="Freeform 24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5" name="Freeform 24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6" name="Freeform 24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7" name="Freeform 24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8" name="Freeform 25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9" name="Freeform 25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0" name="Freeform 25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1" name="Freeform 25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2" name="Freeform 25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3" name="Freeform 25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4" name="Freeform 25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5" name="Freeform 25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6" name="Freeform 25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7" name="Freeform 25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8" name="Freeform 26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9" name="Freeform 26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0" name="Freeform 26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1" name="Freeform 26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2" name="Freeform 26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3" name="Freeform 26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4" name="Freeform 26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5" name="Freeform 26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6" name="Freeform 26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7" name="Freeform 269"/>
              <p:cNvSpPr>
                <a:spLocks/>
              </p:cNvSpPr>
              <p:nvPr/>
            </p:nvSpPr>
            <p:spPr bwMode="auto">
              <a:xfrm>
                <a:off x="3877" y="1329"/>
                <a:ext cx="72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0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2147483647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6" y="9"/>
                    </a:moveTo>
                    <a:cubicBezTo>
                      <a:pt x="6" y="9"/>
                      <a:pt x="6" y="6"/>
                      <a:pt x="5" y="3"/>
                    </a:cubicBezTo>
                    <a:cubicBezTo>
                      <a:pt x="5" y="2"/>
                      <a:pt x="5" y="2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8"/>
                      <a:pt x="4" y="9"/>
                      <a:pt x="6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8" name="Freeform 270"/>
              <p:cNvSpPr>
                <a:spLocks/>
              </p:cNvSpPr>
              <p:nvPr/>
            </p:nvSpPr>
            <p:spPr bwMode="auto">
              <a:xfrm>
                <a:off x="384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0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5" y="9"/>
                    </a:moveTo>
                    <a:cubicBezTo>
                      <a:pt x="6" y="8"/>
                      <a:pt x="5" y="6"/>
                      <a:pt x="4" y="4"/>
                    </a:cubicBezTo>
                    <a:cubicBezTo>
                      <a:pt x="4" y="2"/>
                      <a:pt x="2" y="0"/>
                      <a:pt x="0" y="1"/>
                    </a:cubicBezTo>
                    <a:cubicBezTo>
                      <a:pt x="1" y="2"/>
                      <a:pt x="1" y="3"/>
                      <a:pt x="1" y="4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3" y="8"/>
                      <a:pt x="4" y="8"/>
                      <a:pt x="5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9" name="Freeform 271"/>
              <p:cNvSpPr>
                <a:spLocks/>
              </p:cNvSpPr>
              <p:nvPr/>
            </p:nvSpPr>
            <p:spPr bwMode="auto">
              <a:xfrm>
                <a:off x="3824" y="1317"/>
                <a:ext cx="43" cy="92"/>
              </a:xfrm>
              <a:custGeom>
                <a:avLst/>
                <a:gdLst>
                  <a:gd name="T0" fmla="*/ 2147483647 w 4"/>
                  <a:gd name="T1" fmla="*/ 2147483647 h 8"/>
                  <a:gd name="T2" fmla="*/ 2147483647 w 4"/>
                  <a:gd name="T3" fmla="*/ 2147483647 h 8"/>
                  <a:gd name="T4" fmla="*/ 0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2147483647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4" y="8"/>
                    </a:moveTo>
                    <a:cubicBezTo>
                      <a:pt x="4" y="7"/>
                      <a:pt x="4" y="5"/>
                      <a:pt x="3" y="3"/>
                    </a:cubicBez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2" y="7"/>
                      <a:pt x="3" y="7"/>
                      <a:pt x="4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0" name="Freeform 272"/>
              <p:cNvSpPr>
                <a:spLocks/>
              </p:cNvSpPr>
              <p:nvPr/>
            </p:nvSpPr>
            <p:spPr bwMode="auto">
              <a:xfrm>
                <a:off x="3800" y="1317"/>
                <a:ext cx="43" cy="80"/>
              </a:xfrm>
              <a:custGeom>
                <a:avLst/>
                <a:gdLst>
                  <a:gd name="T0" fmla="*/ 2147483647 w 4"/>
                  <a:gd name="T1" fmla="*/ 2147483647 h 7"/>
                  <a:gd name="T2" fmla="*/ 2147483647 w 4"/>
                  <a:gd name="T3" fmla="*/ 2147483647 h 7"/>
                  <a:gd name="T4" fmla="*/ 0 w 4"/>
                  <a:gd name="T5" fmla="*/ 0 h 7"/>
                  <a:gd name="T6" fmla="*/ 2147483647 w 4"/>
                  <a:gd name="T7" fmla="*/ 2147483647 h 7"/>
                  <a:gd name="T8" fmla="*/ 2147483647 w 4"/>
                  <a:gd name="T9" fmla="*/ 2147483647 h 7"/>
                  <a:gd name="T10" fmla="*/ 2147483647 w 4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7"/>
                  <a:gd name="T20" fmla="*/ 4 w 4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7">
                    <a:moveTo>
                      <a:pt x="3" y="7"/>
                    </a:moveTo>
                    <a:cubicBezTo>
                      <a:pt x="4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2" y="6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1" name="Freeform 273"/>
              <p:cNvSpPr>
                <a:spLocks/>
              </p:cNvSpPr>
              <p:nvPr/>
            </p:nvSpPr>
            <p:spPr bwMode="auto">
              <a:xfrm>
                <a:off x="3776" y="1306"/>
                <a:ext cx="34" cy="80"/>
              </a:xfrm>
              <a:custGeom>
                <a:avLst/>
                <a:gdLst>
                  <a:gd name="T0" fmla="*/ 2147483647 w 3"/>
                  <a:gd name="T1" fmla="*/ 2147483647 h 7"/>
                  <a:gd name="T2" fmla="*/ 2147483647 w 3"/>
                  <a:gd name="T3" fmla="*/ 2147483647 h 7"/>
                  <a:gd name="T4" fmla="*/ 0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2147483647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3" y="7"/>
                    </a:moveTo>
                    <a:cubicBezTo>
                      <a:pt x="3" y="7"/>
                      <a:pt x="3" y="5"/>
                      <a:pt x="3" y="3"/>
                    </a:cubicBezTo>
                    <a:cubicBezTo>
                      <a:pt x="2" y="2"/>
                      <a:pt x="1" y="0"/>
                      <a:pt x="0" y="1"/>
                    </a:cubicBezTo>
                    <a:cubicBezTo>
                      <a:pt x="0" y="2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2" y="6"/>
                      <a:pt x="2" y="7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2" name="Freeform 274"/>
              <p:cNvSpPr>
                <a:spLocks/>
              </p:cNvSpPr>
              <p:nvPr/>
            </p:nvSpPr>
            <p:spPr bwMode="auto">
              <a:xfrm>
                <a:off x="375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4"/>
                      <a:pt x="2" y="4"/>
                      <a:pt x="2" y="5"/>
                    </a:cubicBezTo>
                    <a:cubicBezTo>
                      <a:pt x="2" y="6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3" name="Freeform 275"/>
              <p:cNvSpPr>
                <a:spLocks/>
              </p:cNvSpPr>
              <p:nvPr/>
            </p:nvSpPr>
            <p:spPr bwMode="auto">
              <a:xfrm>
                <a:off x="374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4" name="Freeform 276"/>
              <p:cNvSpPr>
                <a:spLocks/>
              </p:cNvSpPr>
              <p:nvPr/>
            </p:nvSpPr>
            <p:spPr bwMode="auto">
              <a:xfrm>
                <a:off x="3732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5" name="Freeform 277"/>
              <p:cNvSpPr>
                <a:spLocks/>
              </p:cNvSpPr>
              <p:nvPr/>
            </p:nvSpPr>
            <p:spPr bwMode="auto">
              <a:xfrm>
                <a:off x="3718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6" name="Freeform 278"/>
              <p:cNvSpPr>
                <a:spLocks/>
              </p:cNvSpPr>
              <p:nvPr/>
            </p:nvSpPr>
            <p:spPr bwMode="auto">
              <a:xfrm>
                <a:off x="3703" y="1306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7" name="Freeform 279"/>
              <p:cNvSpPr>
                <a:spLocks/>
              </p:cNvSpPr>
              <p:nvPr/>
            </p:nvSpPr>
            <p:spPr bwMode="auto">
              <a:xfrm>
                <a:off x="3699" y="1306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8" name="Freeform 280"/>
              <p:cNvSpPr>
                <a:spLocks/>
              </p:cNvSpPr>
              <p:nvPr/>
            </p:nvSpPr>
            <p:spPr bwMode="auto">
              <a:xfrm>
                <a:off x="3684" y="1306"/>
                <a:ext cx="1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2"/>
                      <a:pt x="2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2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9" name="Freeform 281"/>
              <p:cNvSpPr>
                <a:spLocks/>
              </p:cNvSpPr>
              <p:nvPr/>
            </p:nvSpPr>
            <p:spPr bwMode="auto">
              <a:xfrm>
                <a:off x="3858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0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6" y="4"/>
                      <a:pt x="5" y="2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1" y="2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0" name="Freeform 282"/>
              <p:cNvSpPr>
                <a:spLocks/>
              </p:cNvSpPr>
              <p:nvPr/>
            </p:nvSpPr>
            <p:spPr bwMode="auto">
              <a:xfrm>
                <a:off x="3824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0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5" y="4"/>
                      <a:pt x="4" y="3"/>
                    </a:cubicBezTo>
                    <a:cubicBezTo>
                      <a:pt x="4" y="1"/>
                      <a:pt x="2" y="0"/>
                      <a:pt x="0" y="1"/>
                    </a:cubicBezTo>
                    <a:cubicBezTo>
                      <a:pt x="1" y="2"/>
                      <a:pt x="2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1" name="Freeform 283"/>
              <p:cNvSpPr>
                <a:spLocks/>
              </p:cNvSpPr>
              <p:nvPr/>
            </p:nvSpPr>
            <p:spPr bwMode="auto">
              <a:xfrm>
                <a:off x="3800" y="1271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2147483647 w 5"/>
                  <a:gd name="T3" fmla="*/ 2147483647 h 6"/>
                  <a:gd name="T4" fmla="*/ 0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2147483647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5" y="6"/>
                    </a:moveTo>
                    <a:cubicBezTo>
                      <a:pt x="5" y="5"/>
                      <a:pt x="5" y="3"/>
                      <a:pt x="4" y="2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3" y="5"/>
                    </a:cubicBezTo>
                    <a:cubicBezTo>
                      <a:pt x="3" y="5"/>
                      <a:pt x="4" y="6"/>
                      <a:pt x="5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2" name="Freeform 284"/>
              <p:cNvSpPr>
                <a:spLocks/>
              </p:cNvSpPr>
              <p:nvPr/>
            </p:nvSpPr>
            <p:spPr bwMode="auto">
              <a:xfrm>
                <a:off x="3790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3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3" name="Freeform 285"/>
              <p:cNvSpPr>
                <a:spLocks/>
              </p:cNvSpPr>
              <p:nvPr/>
            </p:nvSpPr>
            <p:spPr bwMode="auto">
              <a:xfrm>
                <a:off x="3766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4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4" name="Freeform 286"/>
              <p:cNvSpPr>
                <a:spLocks/>
              </p:cNvSpPr>
              <p:nvPr/>
            </p:nvSpPr>
            <p:spPr bwMode="auto">
              <a:xfrm>
                <a:off x="3752" y="1271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2"/>
                      <a:pt x="1" y="2"/>
                      <a:pt x="1" y="3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5" name="Freeform 287"/>
              <p:cNvSpPr>
                <a:spLocks/>
              </p:cNvSpPr>
              <p:nvPr/>
            </p:nvSpPr>
            <p:spPr bwMode="auto">
              <a:xfrm>
                <a:off x="3742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0 h 5"/>
                  <a:gd name="T6" fmla="*/ 0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6" name="Freeform 288"/>
              <p:cNvSpPr>
                <a:spLocks/>
              </p:cNvSpPr>
              <p:nvPr/>
            </p:nvSpPr>
            <p:spPr bwMode="auto">
              <a:xfrm>
                <a:off x="3718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4"/>
                    </a:cubicBezTo>
                    <a:cubicBezTo>
                      <a:pt x="2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7" name="Freeform 289"/>
              <p:cNvSpPr>
                <a:spLocks/>
              </p:cNvSpPr>
              <p:nvPr/>
            </p:nvSpPr>
            <p:spPr bwMode="auto">
              <a:xfrm>
                <a:off x="3703" y="1283"/>
                <a:ext cx="39" cy="46"/>
              </a:xfrm>
              <a:custGeom>
                <a:avLst/>
                <a:gdLst>
                  <a:gd name="T0" fmla="*/ 2147483647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3"/>
                      <a:pt x="2" y="3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8" name="Freeform 290"/>
              <p:cNvSpPr>
                <a:spLocks/>
              </p:cNvSpPr>
              <p:nvPr/>
            </p:nvSpPr>
            <p:spPr bwMode="auto">
              <a:xfrm>
                <a:off x="3703" y="1283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9" name="Freeform 291"/>
              <p:cNvSpPr>
                <a:spLocks/>
              </p:cNvSpPr>
              <p:nvPr/>
            </p:nvSpPr>
            <p:spPr bwMode="auto">
              <a:xfrm>
                <a:off x="3699" y="1283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0" name="Freeform 292"/>
              <p:cNvSpPr>
                <a:spLocks/>
              </p:cNvSpPr>
              <p:nvPr/>
            </p:nvSpPr>
            <p:spPr bwMode="auto">
              <a:xfrm>
                <a:off x="3684" y="1294"/>
                <a:ext cx="19" cy="34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2" y="3"/>
                    </a:moveTo>
                    <a:cubicBezTo>
                      <a:pt x="2" y="3"/>
                      <a:pt x="2" y="2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1" name="Freeform 29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2" name="Freeform 29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3" name="Freeform 29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4" name="Freeform 29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5" name="Freeform 29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6" name="Freeform 29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7" name="Freeform 29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8" name="Freeform 30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9" name="Freeform 30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0" name="Freeform 30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1" name="Freeform 30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2" name="Freeform 30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3" name="Freeform 30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4" name="Freeform 30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5" name="Freeform 30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6" name="Freeform 30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7" name="Freeform 30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8" name="Freeform 31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9" name="Freeform 31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0" name="Freeform 31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1" name="Freeform 31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2" name="Freeform 31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3" name="Freeform 31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4" name="Freeform 316"/>
              <p:cNvSpPr>
                <a:spLocks/>
              </p:cNvSpPr>
              <p:nvPr/>
            </p:nvSpPr>
            <p:spPr bwMode="auto">
              <a:xfrm>
                <a:off x="3834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2" y="0"/>
                    </a:moveTo>
                    <a:cubicBezTo>
                      <a:pt x="3" y="1"/>
                      <a:pt x="4" y="2"/>
                      <a:pt x="5" y="4"/>
                    </a:cubicBezTo>
                    <a:cubicBezTo>
                      <a:pt x="4" y="4"/>
                      <a:pt x="3" y="4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5" name="Freeform 317"/>
              <p:cNvSpPr>
                <a:spLocks/>
              </p:cNvSpPr>
              <p:nvPr/>
            </p:nvSpPr>
            <p:spPr bwMode="auto">
              <a:xfrm>
                <a:off x="3824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4"/>
                      <a:pt x="2" y="4"/>
                      <a:pt x="1" y="3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6" name="Freeform 318"/>
              <p:cNvSpPr>
                <a:spLocks/>
              </p:cNvSpPr>
              <p:nvPr/>
            </p:nvSpPr>
            <p:spPr bwMode="auto">
              <a:xfrm>
                <a:off x="3800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3"/>
                    </a:cubicBezTo>
                    <a:cubicBezTo>
                      <a:pt x="3" y="4"/>
                      <a:pt x="2" y="3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7" name="Freeform 319"/>
              <p:cNvSpPr>
                <a:spLocks/>
              </p:cNvSpPr>
              <p:nvPr/>
            </p:nvSpPr>
            <p:spPr bwMode="auto">
              <a:xfrm>
                <a:off x="3790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cubicBezTo>
                      <a:pt x="2" y="0"/>
                      <a:pt x="2" y="1"/>
                      <a:pt x="3" y="2"/>
                    </a:cubicBezTo>
                    <a:cubicBezTo>
                      <a:pt x="2" y="3"/>
                      <a:pt x="2" y="2"/>
                      <a:pt x="1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8" name="Freeform 32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9" name="Freeform 32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0" name="Freeform 32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1" name="Freeform 32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2" name="Freeform 32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3" name="Freeform 32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4" name="Freeform 32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5" name="Freeform 32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6" name="Freeform 32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7" name="Freeform 32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8" name="Freeform 33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9" name="Freeform 33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0" name="Freeform 33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1" name="Freeform 33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2" name="Freeform 33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3" name="Freeform 33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4" name="Freeform 33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5" name="Freeform 33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6" name="Freeform 33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7" name="Freeform 33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8" name="Freeform 34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9" name="Freeform 34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0" name="Freeform 34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1" name="Freeform 343"/>
              <p:cNvSpPr>
                <a:spLocks/>
              </p:cNvSpPr>
              <p:nvPr/>
            </p:nvSpPr>
            <p:spPr bwMode="auto">
              <a:xfrm>
                <a:off x="3809" y="1203"/>
                <a:ext cx="48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1"/>
                      <a:pt x="0" y="0"/>
                    </a:cubicBezTo>
                    <a:lnTo>
                      <a:pt x="0" y="1"/>
                    </a:lnTo>
                    <a:cubicBezTo>
                      <a:pt x="1" y="2"/>
                      <a:pt x="1" y="2"/>
                      <a:pt x="2" y="2"/>
                    </a:cubicBezTo>
                    <a:cubicBezTo>
                      <a:pt x="3" y="2"/>
                      <a:pt x="3" y="2"/>
                      <a:pt x="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2" name="Freeform 344"/>
              <p:cNvSpPr>
                <a:spLocks/>
              </p:cNvSpPr>
              <p:nvPr/>
            </p:nvSpPr>
            <p:spPr bwMode="auto">
              <a:xfrm>
                <a:off x="3800" y="1214"/>
                <a:ext cx="34" cy="23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lnTo>
                      <a:pt x="0" y="1"/>
                    </a:lnTo>
                    <a:cubicBezTo>
                      <a:pt x="0" y="1"/>
                      <a:pt x="1" y="2"/>
                      <a:pt x="2" y="2"/>
                    </a:cubicBezTo>
                    <a:cubicBezTo>
                      <a:pt x="2" y="2"/>
                      <a:pt x="3" y="2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3" name="Freeform 345"/>
              <p:cNvSpPr>
                <a:spLocks/>
              </p:cNvSpPr>
              <p:nvPr/>
            </p:nvSpPr>
            <p:spPr bwMode="auto">
              <a:xfrm>
                <a:off x="3790" y="1226"/>
                <a:ext cx="34" cy="11"/>
              </a:xfrm>
              <a:custGeom>
                <a:avLst/>
                <a:gdLst>
                  <a:gd name="T0" fmla="*/ 2147483647 w 3"/>
                  <a:gd name="T1" fmla="*/ 2147483647 h 1"/>
                  <a:gd name="T2" fmla="*/ 2147483647 w 3"/>
                  <a:gd name="T3" fmla="*/ 0 h 1"/>
                  <a:gd name="T4" fmla="*/ 0 w 3"/>
                  <a:gd name="T5" fmla="*/ 2147483647 h 1"/>
                  <a:gd name="T6" fmla="*/ 2147483647 w 3"/>
                  <a:gd name="T7" fmla="*/ 2147483647 h 1"/>
                  <a:gd name="T8" fmla="*/ 2147483647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3" y="1"/>
                    </a:moveTo>
                    <a:cubicBezTo>
                      <a:pt x="2" y="1"/>
                      <a:pt x="1" y="0"/>
                      <a:pt x="1" y="0"/>
                    </a:cubicBezTo>
                    <a:lnTo>
                      <a:pt x="0" y="1"/>
                    </a:ln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4" name="Freeform 346"/>
              <p:cNvSpPr>
                <a:spLocks/>
              </p:cNvSpPr>
              <p:nvPr/>
            </p:nvSpPr>
            <p:spPr bwMode="auto">
              <a:xfrm>
                <a:off x="3752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2" y="0"/>
                    </a:moveTo>
                    <a:cubicBezTo>
                      <a:pt x="2" y="1"/>
                      <a:pt x="2" y="1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Freeform 347"/>
              <p:cNvSpPr>
                <a:spLocks/>
              </p:cNvSpPr>
              <p:nvPr/>
            </p:nvSpPr>
            <p:spPr bwMode="auto">
              <a:xfrm>
                <a:off x="3752" y="1191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2147483647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6" y="1"/>
                    </a:moveTo>
                    <a:lnTo>
                      <a:pt x="6" y="1"/>
                    </a:lnTo>
                    <a:cubicBezTo>
                      <a:pt x="5" y="2"/>
                      <a:pt x="4" y="2"/>
                      <a:pt x="4" y="3"/>
                    </a:cubicBezTo>
                    <a:cubicBezTo>
                      <a:pt x="4" y="4"/>
                      <a:pt x="4" y="5"/>
                      <a:pt x="3" y="5"/>
                    </a:cubicBezTo>
                    <a:cubicBezTo>
                      <a:pt x="3" y="6"/>
                      <a:pt x="2" y="7"/>
                      <a:pt x="1" y="7"/>
                    </a:cubicBezTo>
                    <a:lnTo>
                      <a:pt x="0" y="6"/>
                    </a:lnTo>
                    <a:cubicBezTo>
                      <a:pt x="1" y="6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6" y="0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6" name="Freeform 348"/>
              <p:cNvSpPr>
                <a:spLocks/>
              </p:cNvSpPr>
              <p:nvPr/>
            </p:nvSpPr>
            <p:spPr bwMode="auto">
              <a:xfrm>
                <a:off x="3400" y="1363"/>
                <a:ext cx="178" cy="241"/>
              </a:xfrm>
              <a:custGeom>
                <a:avLst/>
                <a:gdLst>
                  <a:gd name="T0" fmla="*/ 2147483647 w 16"/>
                  <a:gd name="T1" fmla="*/ 2147483647 h 21"/>
                  <a:gd name="T2" fmla="*/ 2147483647 w 16"/>
                  <a:gd name="T3" fmla="*/ 2147483647 h 21"/>
                  <a:gd name="T4" fmla="*/ 2147483647 w 16"/>
                  <a:gd name="T5" fmla="*/ 2147483647 h 21"/>
                  <a:gd name="T6" fmla="*/ 2147483647 w 16"/>
                  <a:gd name="T7" fmla="*/ 2147483647 h 21"/>
                  <a:gd name="T8" fmla="*/ 2147483647 w 16"/>
                  <a:gd name="T9" fmla="*/ 2147483647 h 21"/>
                  <a:gd name="T10" fmla="*/ 2147483647 w 16"/>
                  <a:gd name="T11" fmla="*/ 2147483647 h 21"/>
                  <a:gd name="T12" fmla="*/ 2147483647 w 16"/>
                  <a:gd name="T13" fmla="*/ 2147483647 h 21"/>
                  <a:gd name="T14" fmla="*/ 2147483647 w 16"/>
                  <a:gd name="T15" fmla="*/ 2147483647 h 21"/>
                  <a:gd name="T16" fmla="*/ 2147483647 w 16"/>
                  <a:gd name="T17" fmla="*/ 2147483647 h 21"/>
                  <a:gd name="T18" fmla="*/ 2147483647 w 16"/>
                  <a:gd name="T19" fmla="*/ 2147483647 h 21"/>
                  <a:gd name="T20" fmla="*/ 2147483647 w 16"/>
                  <a:gd name="T21" fmla="*/ 2147483647 h 21"/>
                  <a:gd name="T22" fmla="*/ 2147483647 w 16"/>
                  <a:gd name="T23" fmla="*/ 2147483647 h 21"/>
                  <a:gd name="T24" fmla="*/ 2147483647 w 16"/>
                  <a:gd name="T25" fmla="*/ 2147483647 h 21"/>
                  <a:gd name="T26" fmla="*/ 2147483647 w 16"/>
                  <a:gd name="T27" fmla="*/ 2147483647 h 21"/>
                  <a:gd name="T28" fmla="*/ 2147483647 w 16"/>
                  <a:gd name="T29" fmla="*/ 2147483647 h 21"/>
                  <a:gd name="T30" fmla="*/ 2147483647 w 16"/>
                  <a:gd name="T31" fmla="*/ 2147483647 h 21"/>
                  <a:gd name="T32" fmla="*/ 2147483647 w 16"/>
                  <a:gd name="T33" fmla="*/ 2147483647 h 21"/>
                  <a:gd name="T34" fmla="*/ 2147483647 w 16"/>
                  <a:gd name="T35" fmla="*/ 2147483647 h 21"/>
                  <a:gd name="T36" fmla="*/ 2147483647 w 16"/>
                  <a:gd name="T37" fmla="*/ 2147483647 h 21"/>
                  <a:gd name="T38" fmla="*/ 2147483647 w 16"/>
                  <a:gd name="T39" fmla="*/ 2147483647 h 21"/>
                  <a:gd name="T40" fmla="*/ 2147483647 w 16"/>
                  <a:gd name="T41" fmla="*/ 2147483647 h 21"/>
                  <a:gd name="T42" fmla="*/ 2147483647 w 16"/>
                  <a:gd name="T43" fmla="*/ 2147483647 h 21"/>
                  <a:gd name="T44" fmla="*/ 2147483647 w 16"/>
                  <a:gd name="T45" fmla="*/ 2147483647 h 21"/>
                  <a:gd name="T46" fmla="*/ 2147483647 w 16"/>
                  <a:gd name="T47" fmla="*/ 2147483647 h 21"/>
                  <a:gd name="T48" fmla="*/ 2147483647 w 16"/>
                  <a:gd name="T49" fmla="*/ 2147483647 h 21"/>
                  <a:gd name="T50" fmla="*/ 2147483647 w 16"/>
                  <a:gd name="T51" fmla="*/ 2147483647 h 21"/>
                  <a:gd name="T52" fmla="*/ 2147483647 w 16"/>
                  <a:gd name="T53" fmla="*/ 2147483647 h 21"/>
                  <a:gd name="T54" fmla="*/ 2147483647 w 16"/>
                  <a:gd name="T55" fmla="*/ 2147483647 h 21"/>
                  <a:gd name="T56" fmla="*/ 2147483647 w 16"/>
                  <a:gd name="T57" fmla="*/ 2147483647 h 21"/>
                  <a:gd name="T58" fmla="*/ 2147483647 w 16"/>
                  <a:gd name="T59" fmla="*/ 2147483647 h 21"/>
                  <a:gd name="T60" fmla="*/ 2147483647 w 16"/>
                  <a:gd name="T61" fmla="*/ 2147483647 h 21"/>
                  <a:gd name="T62" fmla="*/ 2147483647 w 16"/>
                  <a:gd name="T63" fmla="*/ 2147483647 h 21"/>
                  <a:gd name="T64" fmla="*/ 0 w 16"/>
                  <a:gd name="T65" fmla="*/ 2147483647 h 21"/>
                  <a:gd name="T66" fmla="*/ 0 w 16"/>
                  <a:gd name="T67" fmla="*/ 2147483647 h 21"/>
                  <a:gd name="T68" fmla="*/ 0 w 16"/>
                  <a:gd name="T69" fmla="*/ 2147483647 h 21"/>
                  <a:gd name="T70" fmla="*/ 2147483647 w 16"/>
                  <a:gd name="T71" fmla="*/ 2147483647 h 21"/>
                  <a:gd name="T72" fmla="*/ 0 w 16"/>
                  <a:gd name="T73" fmla="*/ 2147483647 h 21"/>
                  <a:gd name="T74" fmla="*/ 2147483647 w 16"/>
                  <a:gd name="T75" fmla="*/ 0 h 21"/>
                  <a:gd name="T76" fmla="*/ 2147483647 w 16"/>
                  <a:gd name="T77" fmla="*/ 2147483647 h 21"/>
                  <a:gd name="T78" fmla="*/ 2147483647 w 16"/>
                  <a:gd name="T79" fmla="*/ 2147483647 h 21"/>
                  <a:gd name="T80" fmla="*/ 2147483647 w 16"/>
                  <a:gd name="T81" fmla="*/ 2147483647 h 21"/>
                  <a:gd name="T82" fmla="*/ 2147483647 w 16"/>
                  <a:gd name="T83" fmla="*/ 2147483647 h 21"/>
                  <a:gd name="T84" fmla="*/ 2147483647 w 16"/>
                  <a:gd name="T85" fmla="*/ 2147483647 h 21"/>
                  <a:gd name="T86" fmla="*/ 2147483647 w 16"/>
                  <a:gd name="T87" fmla="*/ 2147483647 h 21"/>
                  <a:gd name="T88" fmla="*/ 2147483647 w 16"/>
                  <a:gd name="T89" fmla="*/ 2147483647 h 21"/>
                  <a:gd name="T90" fmla="*/ 2147483647 w 16"/>
                  <a:gd name="T91" fmla="*/ 2147483647 h 21"/>
                  <a:gd name="T92" fmla="*/ 2147483647 w 16"/>
                  <a:gd name="T93" fmla="*/ 2147483647 h 21"/>
                  <a:gd name="T94" fmla="*/ 2147483647 w 16"/>
                  <a:gd name="T95" fmla="*/ 2147483647 h 21"/>
                  <a:gd name="T96" fmla="*/ 2147483647 w 16"/>
                  <a:gd name="T97" fmla="*/ 2147483647 h 21"/>
                  <a:gd name="T98" fmla="*/ 2147483647 w 16"/>
                  <a:gd name="T99" fmla="*/ 2147483647 h 21"/>
                  <a:gd name="T100" fmla="*/ 2147483647 w 16"/>
                  <a:gd name="T101" fmla="*/ 2147483647 h 21"/>
                  <a:gd name="T102" fmla="*/ 2147483647 w 16"/>
                  <a:gd name="T103" fmla="*/ 2147483647 h 21"/>
                  <a:gd name="T104" fmla="*/ 2147483647 w 16"/>
                  <a:gd name="T105" fmla="*/ 2147483647 h 21"/>
                  <a:gd name="T106" fmla="*/ 2147483647 w 16"/>
                  <a:gd name="T107" fmla="*/ 2147483647 h 2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6"/>
                  <a:gd name="T163" fmla="*/ 0 h 21"/>
                  <a:gd name="T164" fmla="*/ 16 w 16"/>
                  <a:gd name="T165" fmla="*/ 21 h 21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6" h="21">
                    <a:moveTo>
                      <a:pt x="12" y="13"/>
                    </a:moveTo>
                    <a:lnTo>
                      <a:pt x="14" y="12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6" y="15"/>
                    </a:lnTo>
                    <a:lnTo>
                      <a:pt x="15" y="16"/>
                    </a:lnTo>
                    <a:lnTo>
                      <a:pt x="14" y="16"/>
                    </a:lnTo>
                    <a:lnTo>
                      <a:pt x="13" y="15"/>
                    </a:lnTo>
                    <a:lnTo>
                      <a:pt x="11" y="15"/>
                    </a:lnTo>
                    <a:lnTo>
                      <a:pt x="10" y="17"/>
                    </a:lnTo>
                    <a:lnTo>
                      <a:pt x="10" y="18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9" y="20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7" y="18"/>
                    </a:lnTo>
                    <a:lnTo>
                      <a:pt x="7" y="17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5" y="14"/>
                    </a:lnTo>
                    <a:lnTo>
                      <a:pt x="5" y="12"/>
                    </a:lnTo>
                    <a:lnTo>
                      <a:pt x="2" y="5"/>
                    </a:lnTo>
                    <a:lnTo>
                      <a:pt x="2" y="4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6" y="12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5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2" y="13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7" name="Line 349"/>
              <p:cNvSpPr>
                <a:spLocks noChangeShapeType="1"/>
              </p:cNvSpPr>
              <p:nvPr/>
            </p:nvSpPr>
            <p:spPr bwMode="auto">
              <a:xfrm flipH="1">
                <a:off x="3477" y="1524"/>
                <a:ext cx="14" cy="11"/>
              </a:xfrm>
              <a:prstGeom prst="line">
                <a:avLst/>
              </a:pr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8" name="Freeform 350"/>
              <p:cNvSpPr>
                <a:spLocks/>
              </p:cNvSpPr>
              <p:nvPr/>
            </p:nvSpPr>
            <p:spPr bwMode="auto">
              <a:xfrm>
                <a:off x="3477" y="153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1"/>
                  <a:gd name="T14" fmla="*/ 3 w 3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1">
                    <a:moveTo>
                      <a:pt x="0" y="1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9" name="Freeform 351"/>
              <p:cNvSpPr>
                <a:spLocks/>
              </p:cNvSpPr>
              <p:nvPr/>
            </p:nvSpPr>
            <p:spPr bwMode="auto">
              <a:xfrm>
                <a:off x="3477" y="1536"/>
                <a:ext cx="24" cy="11"/>
              </a:xfrm>
              <a:custGeom>
                <a:avLst/>
                <a:gdLst>
                  <a:gd name="T0" fmla="*/ 0 w 2"/>
                  <a:gd name="T1" fmla="*/ 0 h 1"/>
                  <a:gd name="T2" fmla="*/ 2147483647 w 2"/>
                  <a:gd name="T3" fmla="*/ 2147483647 h 1"/>
                  <a:gd name="T4" fmla="*/ 2147483647 w 2"/>
                  <a:gd name="T5" fmla="*/ 2147483647 h 1"/>
                  <a:gd name="T6" fmla="*/ 0 w 2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"/>
                  <a:gd name="T13" fmla="*/ 0 h 1"/>
                  <a:gd name="T14" fmla="*/ 2 w 2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0" name="Freeform 352"/>
              <p:cNvSpPr>
                <a:spLocks/>
              </p:cNvSpPr>
              <p:nvPr/>
            </p:nvSpPr>
            <p:spPr bwMode="auto">
              <a:xfrm>
                <a:off x="3477" y="1547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2147483647 h 1"/>
                  <a:gd name="T6" fmla="*/ 2147483647 w 3"/>
                  <a:gd name="T7" fmla="*/ 0 h 1"/>
                  <a:gd name="T8" fmla="*/ 2147483647 w 3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1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1" name="Freeform 353"/>
              <p:cNvSpPr>
                <a:spLocks/>
              </p:cNvSpPr>
              <p:nvPr/>
            </p:nvSpPr>
            <p:spPr bwMode="auto">
              <a:xfrm>
                <a:off x="3477" y="1559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1"/>
                  <a:gd name="T11" fmla="*/ 3 w 3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1">
                    <a:moveTo>
                      <a:pt x="0" y="1"/>
                    </a:moveTo>
                    <a:lnTo>
                      <a:pt x="2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2" name="Freeform 354"/>
              <p:cNvSpPr>
                <a:spLocks/>
              </p:cNvSpPr>
              <p:nvPr/>
            </p:nvSpPr>
            <p:spPr bwMode="auto">
              <a:xfrm>
                <a:off x="3491" y="1570"/>
                <a:ext cx="19" cy="11"/>
              </a:xfrm>
              <a:custGeom>
                <a:avLst/>
                <a:gdLst>
                  <a:gd name="T0" fmla="*/ 0 w 2"/>
                  <a:gd name="T1" fmla="*/ 2147483647 h 1"/>
                  <a:gd name="T2" fmla="*/ 2147483647 w 2"/>
                  <a:gd name="T3" fmla="*/ 2147483647 h 1"/>
                  <a:gd name="T4" fmla="*/ 2147483647 w 2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2"/>
                  <a:gd name="T10" fmla="*/ 0 h 1"/>
                  <a:gd name="T11" fmla="*/ 2 w 2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" h="1">
                    <a:moveTo>
                      <a:pt x="0" y="1"/>
                    </a:move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3" name="Freeform 355"/>
              <p:cNvSpPr>
                <a:spLocks/>
              </p:cNvSpPr>
              <p:nvPr/>
            </p:nvSpPr>
            <p:spPr bwMode="auto">
              <a:xfrm>
                <a:off x="3858" y="1455"/>
                <a:ext cx="10" cy="23"/>
              </a:xfrm>
              <a:custGeom>
                <a:avLst/>
                <a:gdLst>
                  <a:gd name="T0" fmla="*/ 0 w 1"/>
                  <a:gd name="T1" fmla="*/ 2147483647 h 2"/>
                  <a:gd name="T2" fmla="*/ 0 w 1"/>
                  <a:gd name="T3" fmla="*/ 0 h 2"/>
                  <a:gd name="T4" fmla="*/ 2147483647 w 1"/>
                  <a:gd name="T5" fmla="*/ 2147483647 h 2"/>
                  <a:gd name="T6" fmla="*/ 2147483647 w 1"/>
                  <a:gd name="T7" fmla="*/ 2147483647 h 2"/>
                  <a:gd name="T8" fmla="*/ 0 w 1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"/>
                  <a:gd name="T16" fmla="*/ 0 h 2"/>
                  <a:gd name="T17" fmla="*/ 1 w 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" h="2">
                    <a:moveTo>
                      <a:pt x="0" y="1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4" name="Oval 356"/>
              <p:cNvSpPr>
                <a:spLocks noChangeArrowheads="1"/>
              </p:cNvSpPr>
              <p:nvPr/>
            </p:nvSpPr>
            <p:spPr bwMode="auto">
              <a:xfrm>
                <a:off x="3809" y="1467"/>
                <a:ext cx="82" cy="80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5" name="Freeform 357"/>
              <p:cNvSpPr>
                <a:spLocks/>
              </p:cNvSpPr>
              <p:nvPr/>
            </p:nvSpPr>
            <p:spPr bwMode="auto">
              <a:xfrm>
                <a:off x="3809" y="1490"/>
                <a:ext cx="82" cy="34"/>
              </a:xfrm>
              <a:custGeom>
                <a:avLst/>
                <a:gdLst>
                  <a:gd name="T0" fmla="*/ 2147483647 w 7"/>
                  <a:gd name="T1" fmla="*/ 0 h 3"/>
                  <a:gd name="T2" fmla="*/ 2147483647 w 7"/>
                  <a:gd name="T3" fmla="*/ 2147483647 h 3"/>
                  <a:gd name="T4" fmla="*/ 2147483647 w 7"/>
                  <a:gd name="T5" fmla="*/ 2147483647 h 3"/>
                  <a:gd name="T6" fmla="*/ 0 w 7"/>
                  <a:gd name="T7" fmla="*/ 2147483647 h 3"/>
                  <a:gd name="T8" fmla="*/ 2147483647 w 7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3"/>
                  <a:gd name="T17" fmla="*/ 7 w 7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3">
                    <a:moveTo>
                      <a:pt x="1" y="0"/>
                    </a:moveTo>
                    <a:lnTo>
                      <a:pt x="7" y="2"/>
                    </a:lnTo>
                    <a:lnTo>
                      <a:pt x="7" y="3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6" name="Freeform 358"/>
              <p:cNvSpPr>
                <a:spLocks/>
              </p:cNvSpPr>
              <p:nvPr/>
            </p:nvSpPr>
            <p:spPr bwMode="auto">
              <a:xfrm>
                <a:off x="3843" y="1432"/>
                <a:ext cx="34" cy="34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"/>
                  <a:gd name="T40" fmla="*/ 0 h 3"/>
                  <a:gd name="T41" fmla="*/ 3 w 3"/>
                  <a:gd name="T42" fmla="*/ 3 h 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" h="3">
                    <a:moveTo>
                      <a:pt x="1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7" name="Freeform 359"/>
              <p:cNvSpPr>
                <a:spLocks/>
              </p:cNvSpPr>
              <p:nvPr/>
            </p:nvSpPr>
            <p:spPr bwMode="auto">
              <a:xfrm>
                <a:off x="3752" y="1501"/>
                <a:ext cx="140" cy="57"/>
              </a:xfrm>
              <a:custGeom>
                <a:avLst/>
                <a:gdLst>
                  <a:gd name="T0" fmla="*/ 2147483647 w 12"/>
                  <a:gd name="T1" fmla="*/ 0 h 5"/>
                  <a:gd name="T2" fmla="*/ 2147483647 w 12"/>
                  <a:gd name="T3" fmla="*/ 2147483647 h 5"/>
                  <a:gd name="T4" fmla="*/ 2147483647 w 12"/>
                  <a:gd name="T5" fmla="*/ 2147483647 h 5"/>
                  <a:gd name="T6" fmla="*/ 0 w 12"/>
                  <a:gd name="T7" fmla="*/ 2147483647 h 5"/>
                  <a:gd name="T8" fmla="*/ 2147483647 w 12"/>
                  <a:gd name="T9" fmla="*/ 2147483647 h 5"/>
                  <a:gd name="T10" fmla="*/ 2147483647 w 12"/>
                  <a:gd name="T11" fmla="*/ 2147483647 h 5"/>
                  <a:gd name="T12" fmla="*/ 2147483647 w 12"/>
                  <a:gd name="T13" fmla="*/ 2147483647 h 5"/>
                  <a:gd name="T14" fmla="*/ 2147483647 w 12"/>
                  <a:gd name="T15" fmla="*/ 2147483647 h 5"/>
                  <a:gd name="T16" fmla="*/ 2147483647 w 12"/>
                  <a:gd name="T17" fmla="*/ 2147483647 h 5"/>
                  <a:gd name="T18" fmla="*/ 2147483647 w 12"/>
                  <a:gd name="T19" fmla="*/ 2147483647 h 5"/>
                  <a:gd name="T20" fmla="*/ 2147483647 w 12"/>
                  <a:gd name="T21" fmla="*/ 2147483647 h 5"/>
                  <a:gd name="T22" fmla="*/ 2147483647 w 12"/>
                  <a:gd name="T23" fmla="*/ 2147483647 h 5"/>
                  <a:gd name="T24" fmla="*/ 2147483647 w 12"/>
                  <a:gd name="T25" fmla="*/ 2147483647 h 5"/>
                  <a:gd name="T26" fmla="*/ 2147483647 w 12"/>
                  <a:gd name="T27" fmla="*/ 2147483647 h 5"/>
                  <a:gd name="T28" fmla="*/ 2147483647 w 12"/>
                  <a:gd name="T29" fmla="*/ 2147483647 h 5"/>
                  <a:gd name="T30" fmla="*/ 2147483647 w 12"/>
                  <a:gd name="T31" fmla="*/ 2147483647 h 5"/>
                  <a:gd name="T32" fmla="*/ 2147483647 w 12"/>
                  <a:gd name="T33" fmla="*/ 2147483647 h 5"/>
                  <a:gd name="T34" fmla="*/ 2147483647 w 12"/>
                  <a:gd name="T35" fmla="*/ 2147483647 h 5"/>
                  <a:gd name="T36" fmla="*/ 2147483647 w 12"/>
                  <a:gd name="T37" fmla="*/ 2147483647 h 5"/>
                  <a:gd name="T38" fmla="*/ 2147483647 w 12"/>
                  <a:gd name="T39" fmla="*/ 2147483647 h 5"/>
                  <a:gd name="T40" fmla="*/ 2147483647 w 12"/>
                  <a:gd name="T41" fmla="*/ 2147483647 h 5"/>
                  <a:gd name="T42" fmla="*/ 2147483647 w 12"/>
                  <a:gd name="T43" fmla="*/ 2147483647 h 5"/>
                  <a:gd name="T44" fmla="*/ 2147483647 w 12"/>
                  <a:gd name="T45" fmla="*/ 2147483647 h 5"/>
                  <a:gd name="T46" fmla="*/ 2147483647 w 12"/>
                  <a:gd name="T47" fmla="*/ 2147483647 h 5"/>
                  <a:gd name="T48" fmla="*/ 2147483647 w 12"/>
                  <a:gd name="T49" fmla="*/ 2147483647 h 5"/>
                  <a:gd name="T50" fmla="*/ 2147483647 w 12"/>
                  <a:gd name="T51" fmla="*/ 2147483647 h 5"/>
                  <a:gd name="T52" fmla="*/ 2147483647 w 12"/>
                  <a:gd name="T53" fmla="*/ 2147483647 h 5"/>
                  <a:gd name="T54" fmla="*/ 2147483647 w 12"/>
                  <a:gd name="T55" fmla="*/ 0 h 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2"/>
                  <a:gd name="T85" fmla="*/ 0 h 5"/>
                  <a:gd name="T86" fmla="*/ 12 w 12"/>
                  <a:gd name="T87" fmla="*/ 5 h 5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2" h="5">
                    <a:moveTo>
                      <a:pt x="2" y="0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2" y="3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0" y="4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2"/>
                    </a:lnTo>
                    <a:lnTo>
                      <a:pt x="7" y="1"/>
                    </a:lnTo>
                    <a:lnTo>
                      <a:pt x="8" y="2"/>
                    </a:lnTo>
                    <a:lnTo>
                      <a:pt x="7" y="4"/>
                    </a:lnTo>
                    <a:lnTo>
                      <a:pt x="6" y="3"/>
                    </a:lnTo>
                    <a:lnTo>
                      <a:pt x="5" y="2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8" name="Oval 360"/>
              <p:cNvSpPr>
                <a:spLocks noChangeArrowheads="1"/>
              </p:cNvSpPr>
              <p:nvPr/>
            </p:nvSpPr>
            <p:spPr bwMode="auto">
              <a:xfrm>
                <a:off x="3612" y="1099"/>
                <a:ext cx="106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9" name="Freeform 361"/>
              <p:cNvSpPr>
                <a:spLocks/>
              </p:cNvSpPr>
              <p:nvPr/>
            </p:nvSpPr>
            <p:spPr bwMode="auto">
              <a:xfrm>
                <a:off x="3593" y="996"/>
                <a:ext cx="149" cy="115"/>
              </a:xfrm>
              <a:custGeom>
                <a:avLst/>
                <a:gdLst>
                  <a:gd name="T0" fmla="*/ 2147483647 w 13"/>
                  <a:gd name="T1" fmla="*/ 2147483647 h 10"/>
                  <a:gd name="T2" fmla="*/ 2147483647 w 13"/>
                  <a:gd name="T3" fmla="*/ 2147483647 h 10"/>
                  <a:gd name="T4" fmla="*/ 2147483647 w 13"/>
                  <a:gd name="T5" fmla="*/ 2147483647 h 10"/>
                  <a:gd name="T6" fmla="*/ 2147483647 w 13"/>
                  <a:gd name="T7" fmla="*/ 0 h 10"/>
                  <a:gd name="T8" fmla="*/ 2147483647 w 13"/>
                  <a:gd name="T9" fmla="*/ 2147483647 h 10"/>
                  <a:gd name="T10" fmla="*/ 2147483647 w 13"/>
                  <a:gd name="T11" fmla="*/ 0 h 10"/>
                  <a:gd name="T12" fmla="*/ 0 w 13"/>
                  <a:gd name="T13" fmla="*/ 2147483647 h 10"/>
                  <a:gd name="T14" fmla="*/ 2147483647 w 13"/>
                  <a:gd name="T15" fmla="*/ 2147483647 h 10"/>
                  <a:gd name="T16" fmla="*/ 2147483647 w 13"/>
                  <a:gd name="T17" fmla="*/ 2147483647 h 10"/>
                  <a:gd name="T18" fmla="*/ 2147483647 w 13"/>
                  <a:gd name="T19" fmla="*/ 2147483647 h 10"/>
                  <a:gd name="T20" fmla="*/ 2147483647 w 13"/>
                  <a:gd name="T21" fmla="*/ 2147483647 h 10"/>
                  <a:gd name="T22" fmla="*/ 2147483647 w 13"/>
                  <a:gd name="T23" fmla="*/ 2147483647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"/>
                  <a:gd name="T37" fmla="*/ 0 h 10"/>
                  <a:gd name="T38" fmla="*/ 13 w 13"/>
                  <a:gd name="T39" fmla="*/ 10 h 1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" h="10">
                    <a:moveTo>
                      <a:pt x="11" y="10"/>
                    </a:moveTo>
                    <a:lnTo>
                      <a:pt x="11" y="9"/>
                    </a:lnTo>
                    <a:cubicBezTo>
                      <a:pt x="13" y="6"/>
                      <a:pt x="13" y="4"/>
                      <a:pt x="13" y="2"/>
                    </a:cubicBezTo>
                    <a:cubicBezTo>
                      <a:pt x="12" y="0"/>
                      <a:pt x="10" y="0"/>
                      <a:pt x="9" y="0"/>
                    </a:cubicBezTo>
                    <a:lnTo>
                      <a:pt x="7" y="7"/>
                    </a:lnTo>
                    <a:lnTo>
                      <a:pt x="4" y="0"/>
                    </a:lnTo>
                    <a:cubicBezTo>
                      <a:pt x="3" y="0"/>
                      <a:pt x="1" y="0"/>
                      <a:pt x="0" y="2"/>
                    </a:cubicBezTo>
                    <a:cubicBezTo>
                      <a:pt x="0" y="4"/>
                      <a:pt x="0" y="6"/>
                      <a:pt x="2" y="9"/>
                    </a:cubicBezTo>
                    <a:lnTo>
                      <a:pt x="2" y="10"/>
                    </a:lnTo>
                    <a:cubicBezTo>
                      <a:pt x="2" y="9"/>
                      <a:pt x="4" y="9"/>
                      <a:pt x="7" y="9"/>
                    </a:cubicBezTo>
                    <a:cubicBezTo>
                      <a:pt x="9" y="9"/>
                      <a:pt x="11" y="9"/>
                      <a:pt x="11" y="1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0" name="Freeform 362"/>
              <p:cNvSpPr>
                <a:spLocks/>
              </p:cNvSpPr>
              <p:nvPr/>
            </p:nvSpPr>
            <p:spPr bwMode="auto">
              <a:xfrm>
                <a:off x="3646" y="927"/>
                <a:ext cx="39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0 w 3"/>
                  <a:gd name="T15" fmla="*/ 0 h 4"/>
                  <a:gd name="T16" fmla="*/ 2147483647 w 3"/>
                  <a:gd name="T17" fmla="*/ 0 h 4"/>
                  <a:gd name="T18" fmla="*/ 2147483647 w 3"/>
                  <a:gd name="T19" fmla="*/ 2147483647 h 4"/>
                  <a:gd name="T20" fmla="*/ 2147483647 w 3"/>
                  <a:gd name="T21" fmla="*/ 2147483647 h 4"/>
                  <a:gd name="T22" fmla="*/ 2147483647 w 3"/>
                  <a:gd name="T23" fmla="*/ 2147483647 h 4"/>
                  <a:gd name="T24" fmla="*/ 2147483647 w 3"/>
                  <a:gd name="T25" fmla="*/ 2147483647 h 4"/>
                  <a:gd name="T26" fmla="*/ 2147483647 w 3"/>
                  <a:gd name="T27" fmla="*/ 2147483647 h 4"/>
                  <a:gd name="T28" fmla="*/ 2147483647 w 3"/>
                  <a:gd name="T29" fmla="*/ 2147483647 h 4"/>
                  <a:gd name="T30" fmla="*/ 2147483647 w 3"/>
                  <a:gd name="T31" fmla="*/ 2147483647 h 4"/>
                  <a:gd name="T32" fmla="*/ 0 w 3"/>
                  <a:gd name="T33" fmla="*/ 2147483647 h 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"/>
                  <a:gd name="T52" fmla="*/ 0 h 4"/>
                  <a:gd name="T53" fmla="*/ 3 w 3"/>
                  <a:gd name="T54" fmla="*/ 4 h 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" h="4">
                    <a:moveTo>
                      <a:pt x="0" y="4"/>
                    </a:moveTo>
                    <a:lnTo>
                      <a:pt x="1" y="2"/>
                    </a:lnTo>
                    <a:lnTo>
                      <a:pt x="0" y="3"/>
                    </a:lnTo>
                    <a:lnTo>
                      <a:pt x="0" y="2"/>
                    </a:ln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lnTo>
                      <a:pt x="1" y="2"/>
                    </a:lnTo>
                    <a:lnTo>
                      <a:pt x="0" y="0"/>
                    </a:lnTo>
                    <a:cubicBezTo>
                      <a:pt x="1" y="0"/>
                      <a:pt x="2" y="0"/>
                      <a:pt x="3" y="0"/>
                    </a:cubicBez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cubicBezTo>
                      <a:pt x="3" y="2"/>
                      <a:pt x="3" y="2"/>
                      <a:pt x="3" y="2"/>
                    </a:cubicBezTo>
                    <a:lnTo>
                      <a:pt x="3" y="3"/>
                    </a:lnTo>
                    <a:lnTo>
                      <a:pt x="2" y="2"/>
                    </a:lnTo>
                    <a:lnTo>
                      <a:pt x="3" y="4"/>
                    </a:lnTo>
                    <a:cubicBezTo>
                      <a:pt x="2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1" name="Freeform 363"/>
              <p:cNvSpPr>
                <a:spLocks/>
              </p:cNvSpPr>
              <p:nvPr/>
            </p:nvSpPr>
            <p:spPr bwMode="auto">
              <a:xfrm>
                <a:off x="3593" y="1030"/>
                <a:ext cx="149" cy="57"/>
              </a:xfrm>
              <a:custGeom>
                <a:avLst/>
                <a:gdLst>
                  <a:gd name="T0" fmla="*/ 2147483647 w 13"/>
                  <a:gd name="T1" fmla="*/ 2147483647 h 5"/>
                  <a:gd name="T2" fmla="*/ 0 w 13"/>
                  <a:gd name="T3" fmla="*/ 0 h 5"/>
                  <a:gd name="T4" fmla="*/ 2147483647 w 13"/>
                  <a:gd name="T5" fmla="*/ 2147483647 h 5"/>
                  <a:gd name="T6" fmla="*/ 2147483647 w 13"/>
                  <a:gd name="T7" fmla="*/ 2147483647 h 5"/>
                  <a:gd name="T8" fmla="*/ 2147483647 w 13"/>
                  <a:gd name="T9" fmla="*/ 2147483647 h 5"/>
                  <a:gd name="T10" fmla="*/ 2147483647 w 13"/>
                  <a:gd name="T11" fmla="*/ 2147483647 h 5"/>
                  <a:gd name="T12" fmla="*/ 2147483647 w 13"/>
                  <a:gd name="T13" fmla="*/ 2147483647 h 5"/>
                  <a:gd name="T14" fmla="*/ 2147483647 w 13"/>
                  <a:gd name="T15" fmla="*/ 2147483647 h 5"/>
                  <a:gd name="T16" fmla="*/ 2147483647 w 13"/>
                  <a:gd name="T17" fmla="*/ 2147483647 h 5"/>
                  <a:gd name="T18" fmla="*/ 2147483647 w 13"/>
                  <a:gd name="T19" fmla="*/ 2147483647 h 5"/>
                  <a:gd name="T20" fmla="*/ 2147483647 w 13"/>
                  <a:gd name="T21" fmla="*/ 2147483647 h 5"/>
                  <a:gd name="T22" fmla="*/ 2147483647 w 13"/>
                  <a:gd name="T23" fmla="*/ 2147483647 h 5"/>
                  <a:gd name="T24" fmla="*/ 2147483647 w 13"/>
                  <a:gd name="T25" fmla="*/ 2147483647 h 5"/>
                  <a:gd name="T26" fmla="*/ 2147483647 w 13"/>
                  <a:gd name="T27" fmla="*/ 2147483647 h 5"/>
                  <a:gd name="T28" fmla="*/ 2147483647 w 13"/>
                  <a:gd name="T29" fmla="*/ 2147483647 h 5"/>
                  <a:gd name="T30" fmla="*/ 2147483647 w 13"/>
                  <a:gd name="T31" fmla="*/ 0 h 5"/>
                  <a:gd name="T32" fmla="*/ 2147483647 w 13"/>
                  <a:gd name="T33" fmla="*/ 2147483647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3"/>
                  <a:gd name="T52" fmla="*/ 0 h 5"/>
                  <a:gd name="T53" fmla="*/ 13 w 13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3" h="5">
                    <a:moveTo>
                      <a:pt x="7" y="4"/>
                    </a:moveTo>
                    <a:cubicBezTo>
                      <a:pt x="5" y="2"/>
                      <a:pt x="3" y="0"/>
                      <a:pt x="0" y="0"/>
                    </a:cubicBezTo>
                    <a:cubicBezTo>
                      <a:pt x="1" y="1"/>
                      <a:pt x="2" y="2"/>
                      <a:pt x="3" y="2"/>
                    </a:cubicBezTo>
                    <a:lnTo>
                      <a:pt x="1" y="2"/>
                    </a:lnTo>
                    <a:cubicBezTo>
                      <a:pt x="2" y="3"/>
                      <a:pt x="3" y="3"/>
                      <a:pt x="4" y="3"/>
                    </a:cubicBezTo>
                    <a:lnTo>
                      <a:pt x="2" y="4"/>
                    </a:lnTo>
                    <a:cubicBezTo>
                      <a:pt x="4" y="3"/>
                      <a:pt x="5" y="4"/>
                      <a:pt x="6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9" y="3"/>
                      <a:pt x="11" y="4"/>
                    </a:cubicBezTo>
                    <a:lnTo>
                      <a:pt x="9" y="3"/>
                    </a:lnTo>
                    <a:cubicBezTo>
                      <a:pt x="10" y="3"/>
                      <a:pt x="11" y="3"/>
                      <a:pt x="12" y="2"/>
                    </a:cubicBezTo>
                    <a:lnTo>
                      <a:pt x="11" y="2"/>
                    </a:lnTo>
                    <a:cubicBezTo>
                      <a:pt x="11" y="2"/>
                      <a:pt x="12" y="1"/>
                      <a:pt x="13" y="0"/>
                    </a:cubicBezTo>
                    <a:cubicBezTo>
                      <a:pt x="10" y="0"/>
                      <a:pt x="8" y="2"/>
                      <a:pt x="7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2" name="Freeform 364"/>
              <p:cNvSpPr>
                <a:spLocks noEditPoints="1"/>
              </p:cNvSpPr>
              <p:nvPr/>
            </p:nvSpPr>
            <p:spPr bwMode="auto">
              <a:xfrm>
                <a:off x="3670" y="996"/>
                <a:ext cx="63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0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2147483647 w 5"/>
                  <a:gd name="T27" fmla="*/ 2147483647 h 5"/>
                  <a:gd name="T28" fmla="*/ 2147483647 w 5"/>
                  <a:gd name="T29" fmla="*/ 2147483647 h 5"/>
                  <a:gd name="T30" fmla="*/ 2147483647 w 5"/>
                  <a:gd name="T31" fmla="*/ 2147483647 h 5"/>
                  <a:gd name="T32" fmla="*/ 2147483647 w 5"/>
                  <a:gd name="T33" fmla="*/ 2147483647 h 5"/>
                  <a:gd name="T34" fmla="*/ 2147483647 w 5"/>
                  <a:gd name="T35" fmla="*/ 2147483647 h 5"/>
                  <a:gd name="T36" fmla="*/ 2147483647 w 5"/>
                  <a:gd name="T37" fmla="*/ 2147483647 h 5"/>
                  <a:gd name="T38" fmla="*/ 2147483647 w 5"/>
                  <a:gd name="T39" fmla="*/ 2147483647 h 5"/>
                  <a:gd name="T40" fmla="*/ 2147483647 w 5"/>
                  <a:gd name="T41" fmla="*/ 2147483647 h 5"/>
                  <a:gd name="T42" fmla="*/ 2147483647 w 5"/>
                  <a:gd name="T43" fmla="*/ 2147483647 h 5"/>
                  <a:gd name="T44" fmla="*/ 2147483647 w 5"/>
                  <a:gd name="T45" fmla="*/ 0 h 5"/>
                  <a:gd name="T46" fmla="*/ 2147483647 w 5"/>
                  <a:gd name="T47" fmla="*/ 2147483647 h 5"/>
                  <a:gd name="T48" fmla="*/ 2147483647 w 5"/>
                  <a:gd name="T49" fmla="*/ 2147483647 h 5"/>
                  <a:gd name="T50" fmla="*/ 2147483647 w 5"/>
                  <a:gd name="T51" fmla="*/ 0 h 5"/>
                  <a:gd name="T52" fmla="*/ 2147483647 w 5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"/>
                  <a:gd name="T82" fmla="*/ 0 h 5"/>
                  <a:gd name="T83" fmla="*/ 5 w 5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" h="5">
                    <a:moveTo>
                      <a:pt x="1" y="5"/>
                    </a:moveTo>
                    <a:lnTo>
                      <a:pt x="0" y="4"/>
                    </a:lnTo>
                    <a:lnTo>
                      <a:pt x="1" y="5"/>
                    </a:lnTo>
                    <a:close/>
                    <a:moveTo>
                      <a:pt x="2" y="0"/>
                    </a:moveTo>
                    <a:lnTo>
                      <a:pt x="5" y="3"/>
                    </a:lnTo>
                    <a:lnTo>
                      <a:pt x="2" y="0"/>
                    </a:lnTo>
                    <a:close/>
                    <a:moveTo>
                      <a:pt x="4" y="3"/>
                    </a:moveTo>
                    <a:lnTo>
                      <a:pt x="1" y="1"/>
                    </a:lnTo>
                    <a:lnTo>
                      <a:pt x="4" y="3"/>
                    </a:lnTo>
                    <a:close/>
                    <a:moveTo>
                      <a:pt x="3" y="4"/>
                    </a:moveTo>
                    <a:lnTo>
                      <a:pt x="1" y="2"/>
                    </a:lnTo>
                    <a:lnTo>
                      <a:pt x="3" y="4"/>
                    </a:lnTo>
                    <a:close/>
                    <a:moveTo>
                      <a:pt x="2" y="4"/>
                    </a:moveTo>
                    <a:lnTo>
                      <a:pt x="1" y="3"/>
                    </a:lnTo>
                    <a:lnTo>
                      <a:pt x="2" y="4"/>
                    </a:lnTo>
                    <a:close/>
                    <a:moveTo>
                      <a:pt x="5" y="3"/>
                    </a:moveTo>
                    <a:lnTo>
                      <a:pt x="5" y="1"/>
                    </a:lnTo>
                    <a:lnTo>
                      <a:pt x="5" y="3"/>
                    </a:lnTo>
                    <a:close/>
                    <a:moveTo>
                      <a:pt x="4" y="4"/>
                    </a:moveTo>
                    <a:lnTo>
                      <a:pt x="5" y="1"/>
                    </a:lnTo>
                    <a:lnTo>
                      <a:pt x="4" y="4"/>
                    </a:lnTo>
                    <a:close/>
                    <a:moveTo>
                      <a:pt x="1" y="5"/>
                    </a:moveTo>
                    <a:lnTo>
                      <a:pt x="3" y="0"/>
                    </a:lnTo>
                    <a:lnTo>
                      <a:pt x="1" y="5"/>
                    </a:lnTo>
                    <a:close/>
                    <a:moveTo>
                      <a:pt x="2" y="4"/>
                    </a:moveTo>
                    <a:lnTo>
                      <a:pt x="4" y="0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3" name="Freeform 365"/>
              <p:cNvSpPr>
                <a:spLocks noEditPoints="1"/>
              </p:cNvSpPr>
              <p:nvPr/>
            </p:nvSpPr>
            <p:spPr bwMode="auto">
              <a:xfrm>
                <a:off x="3593" y="996"/>
                <a:ext cx="72" cy="57"/>
              </a:xfrm>
              <a:custGeom>
                <a:avLst/>
                <a:gdLst>
                  <a:gd name="T0" fmla="*/ 2147483647 w 6"/>
                  <a:gd name="T1" fmla="*/ 2147483647 h 5"/>
                  <a:gd name="T2" fmla="*/ 2147483647 w 6"/>
                  <a:gd name="T3" fmla="*/ 2147483647 h 5"/>
                  <a:gd name="T4" fmla="*/ 2147483647 w 6"/>
                  <a:gd name="T5" fmla="*/ 2147483647 h 5"/>
                  <a:gd name="T6" fmla="*/ 2147483647 w 6"/>
                  <a:gd name="T7" fmla="*/ 0 h 5"/>
                  <a:gd name="T8" fmla="*/ 0 w 6"/>
                  <a:gd name="T9" fmla="*/ 2147483647 h 5"/>
                  <a:gd name="T10" fmla="*/ 2147483647 w 6"/>
                  <a:gd name="T11" fmla="*/ 0 h 5"/>
                  <a:gd name="T12" fmla="*/ 2147483647 w 6"/>
                  <a:gd name="T13" fmla="*/ 2147483647 h 5"/>
                  <a:gd name="T14" fmla="*/ 2147483647 w 6"/>
                  <a:gd name="T15" fmla="*/ 2147483647 h 5"/>
                  <a:gd name="T16" fmla="*/ 2147483647 w 6"/>
                  <a:gd name="T17" fmla="*/ 2147483647 h 5"/>
                  <a:gd name="T18" fmla="*/ 2147483647 w 6"/>
                  <a:gd name="T19" fmla="*/ 2147483647 h 5"/>
                  <a:gd name="T20" fmla="*/ 2147483647 w 6"/>
                  <a:gd name="T21" fmla="*/ 2147483647 h 5"/>
                  <a:gd name="T22" fmla="*/ 2147483647 w 6"/>
                  <a:gd name="T23" fmla="*/ 2147483647 h 5"/>
                  <a:gd name="T24" fmla="*/ 2147483647 w 6"/>
                  <a:gd name="T25" fmla="*/ 2147483647 h 5"/>
                  <a:gd name="T26" fmla="*/ 2147483647 w 6"/>
                  <a:gd name="T27" fmla="*/ 2147483647 h 5"/>
                  <a:gd name="T28" fmla="*/ 2147483647 w 6"/>
                  <a:gd name="T29" fmla="*/ 2147483647 h 5"/>
                  <a:gd name="T30" fmla="*/ 2147483647 w 6"/>
                  <a:gd name="T31" fmla="*/ 2147483647 h 5"/>
                  <a:gd name="T32" fmla="*/ 2147483647 w 6"/>
                  <a:gd name="T33" fmla="*/ 2147483647 h 5"/>
                  <a:gd name="T34" fmla="*/ 2147483647 w 6"/>
                  <a:gd name="T35" fmla="*/ 2147483647 h 5"/>
                  <a:gd name="T36" fmla="*/ 2147483647 w 6"/>
                  <a:gd name="T37" fmla="*/ 2147483647 h 5"/>
                  <a:gd name="T38" fmla="*/ 2147483647 w 6"/>
                  <a:gd name="T39" fmla="*/ 2147483647 h 5"/>
                  <a:gd name="T40" fmla="*/ 2147483647 w 6"/>
                  <a:gd name="T41" fmla="*/ 2147483647 h 5"/>
                  <a:gd name="T42" fmla="*/ 2147483647 w 6"/>
                  <a:gd name="T43" fmla="*/ 2147483647 h 5"/>
                  <a:gd name="T44" fmla="*/ 2147483647 w 6"/>
                  <a:gd name="T45" fmla="*/ 0 h 5"/>
                  <a:gd name="T46" fmla="*/ 2147483647 w 6"/>
                  <a:gd name="T47" fmla="*/ 2147483647 h 5"/>
                  <a:gd name="T48" fmla="*/ 2147483647 w 6"/>
                  <a:gd name="T49" fmla="*/ 2147483647 h 5"/>
                  <a:gd name="T50" fmla="*/ 2147483647 w 6"/>
                  <a:gd name="T51" fmla="*/ 0 h 5"/>
                  <a:gd name="T52" fmla="*/ 2147483647 w 6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"/>
                  <a:gd name="T82" fmla="*/ 0 h 5"/>
                  <a:gd name="T83" fmla="*/ 6 w 6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" h="5">
                    <a:moveTo>
                      <a:pt x="5" y="5"/>
                    </a:moveTo>
                    <a:lnTo>
                      <a:pt x="6" y="4"/>
                    </a:lnTo>
                    <a:lnTo>
                      <a:pt x="5" y="5"/>
                    </a:lnTo>
                    <a:close/>
                    <a:moveTo>
                      <a:pt x="4" y="0"/>
                    </a:moveTo>
                    <a:lnTo>
                      <a:pt x="0" y="3"/>
                    </a:lnTo>
                    <a:lnTo>
                      <a:pt x="4" y="0"/>
                    </a:lnTo>
                    <a:close/>
                    <a:moveTo>
                      <a:pt x="2" y="3"/>
                    </a:moveTo>
                    <a:lnTo>
                      <a:pt x="5" y="1"/>
                    </a:lnTo>
                    <a:lnTo>
                      <a:pt x="2" y="3"/>
                    </a:lnTo>
                    <a:close/>
                    <a:moveTo>
                      <a:pt x="3" y="4"/>
                    </a:moveTo>
                    <a:lnTo>
                      <a:pt x="5" y="2"/>
                    </a:lnTo>
                    <a:lnTo>
                      <a:pt x="3" y="4"/>
                    </a:lnTo>
                    <a:close/>
                    <a:moveTo>
                      <a:pt x="4" y="4"/>
                    </a:moveTo>
                    <a:lnTo>
                      <a:pt x="5" y="3"/>
                    </a:lnTo>
                    <a:lnTo>
                      <a:pt x="4" y="4"/>
                    </a:lnTo>
                    <a:close/>
                    <a:moveTo>
                      <a:pt x="1" y="3"/>
                    </a:moveTo>
                    <a:lnTo>
                      <a:pt x="1" y="1"/>
                    </a:lnTo>
                    <a:lnTo>
                      <a:pt x="1" y="3"/>
                    </a:lnTo>
                    <a:close/>
                    <a:moveTo>
                      <a:pt x="2" y="4"/>
                    </a:moveTo>
                    <a:lnTo>
                      <a:pt x="1" y="1"/>
                    </a:lnTo>
                    <a:lnTo>
                      <a:pt x="2" y="4"/>
                    </a:lnTo>
                    <a:close/>
                    <a:moveTo>
                      <a:pt x="5" y="5"/>
                    </a:moveTo>
                    <a:lnTo>
                      <a:pt x="3" y="0"/>
                    </a:lnTo>
                    <a:lnTo>
                      <a:pt x="5" y="5"/>
                    </a:lnTo>
                    <a:close/>
                    <a:moveTo>
                      <a:pt x="4" y="4"/>
                    </a:moveTo>
                    <a:lnTo>
                      <a:pt x="2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4" name="Freeform 366"/>
              <p:cNvSpPr>
                <a:spLocks/>
              </p:cNvSpPr>
              <p:nvPr/>
            </p:nvSpPr>
            <p:spPr bwMode="auto">
              <a:xfrm>
                <a:off x="3646" y="973"/>
                <a:ext cx="39" cy="103"/>
              </a:xfrm>
              <a:custGeom>
                <a:avLst/>
                <a:gdLst>
                  <a:gd name="T0" fmla="*/ 2147483647 w 3"/>
                  <a:gd name="T1" fmla="*/ 2147483647 h 9"/>
                  <a:gd name="T2" fmla="*/ 0 w 3"/>
                  <a:gd name="T3" fmla="*/ 0 h 9"/>
                  <a:gd name="T4" fmla="*/ 2147483647 w 3"/>
                  <a:gd name="T5" fmla="*/ 0 h 9"/>
                  <a:gd name="T6" fmla="*/ 2147483647 w 3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9"/>
                  <a:gd name="T14" fmla="*/ 3 w 3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9">
                    <a:moveTo>
                      <a:pt x="2" y="9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5" name="Oval 367"/>
              <p:cNvSpPr>
                <a:spLocks noChangeArrowheads="1"/>
              </p:cNvSpPr>
              <p:nvPr/>
            </p:nvSpPr>
            <p:spPr bwMode="auto">
              <a:xfrm>
                <a:off x="3626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6" name="Oval 368"/>
              <p:cNvSpPr>
                <a:spLocks noChangeArrowheads="1"/>
              </p:cNvSpPr>
              <p:nvPr/>
            </p:nvSpPr>
            <p:spPr bwMode="auto">
              <a:xfrm>
                <a:off x="3612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7" name="Oval 369"/>
              <p:cNvSpPr>
                <a:spLocks noChangeArrowheads="1"/>
              </p:cNvSpPr>
              <p:nvPr/>
            </p:nvSpPr>
            <p:spPr bwMode="auto">
              <a:xfrm>
                <a:off x="3684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8" name="Oval 370"/>
              <p:cNvSpPr>
                <a:spLocks noChangeArrowheads="1"/>
              </p:cNvSpPr>
              <p:nvPr/>
            </p:nvSpPr>
            <p:spPr bwMode="auto">
              <a:xfrm>
                <a:off x="3703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9" name="Oval 371"/>
              <p:cNvSpPr>
                <a:spLocks noChangeArrowheads="1"/>
              </p:cNvSpPr>
              <p:nvPr/>
            </p:nvSpPr>
            <p:spPr bwMode="auto">
              <a:xfrm>
                <a:off x="3665" y="1076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0" name="Oval 372"/>
              <p:cNvSpPr>
                <a:spLocks noChangeArrowheads="1"/>
              </p:cNvSpPr>
              <p:nvPr/>
            </p:nvSpPr>
            <p:spPr bwMode="auto">
              <a:xfrm>
                <a:off x="3602" y="1065"/>
                <a:ext cx="10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1" name="Oval 373"/>
              <p:cNvSpPr>
                <a:spLocks noChangeArrowheads="1"/>
              </p:cNvSpPr>
              <p:nvPr/>
            </p:nvSpPr>
            <p:spPr bwMode="auto">
              <a:xfrm>
                <a:off x="3612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2" name="Oval 374"/>
              <p:cNvSpPr>
                <a:spLocks noChangeArrowheads="1"/>
              </p:cNvSpPr>
              <p:nvPr/>
            </p:nvSpPr>
            <p:spPr bwMode="auto">
              <a:xfrm>
                <a:off x="3718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3" name="Oval 375"/>
              <p:cNvSpPr>
                <a:spLocks noChangeArrowheads="1"/>
              </p:cNvSpPr>
              <p:nvPr/>
            </p:nvSpPr>
            <p:spPr bwMode="auto">
              <a:xfrm>
                <a:off x="3703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4" name="Freeform 376"/>
              <p:cNvSpPr>
                <a:spLocks/>
              </p:cNvSpPr>
              <p:nvPr/>
            </p:nvSpPr>
            <p:spPr bwMode="auto">
              <a:xfrm>
                <a:off x="3593" y="1042"/>
                <a:ext cx="10" cy="23"/>
              </a:xfrm>
              <a:custGeom>
                <a:avLst/>
                <a:gdLst>
                  <a:gd name="T0" fmla="*/ 0 w 1"/>
                  <a:gd name="T1" fmla="*/ 0 h 2"/>
                  <a:gd name="T2" fmla="*/ 2147483647 w 1"/>
                  <a:gd name="T3" fmla="*/ 2147483647 h 2"/>
                  <a:gd name="T4" fmla="*/ 0 w 1"/>
                  <a:gd name="T5" fmla="*/ 2147483647 h 2"/>
                  <a:gd name="T6" fmla="*/ 2147483647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0" y="0"/>
                    </a:moveTo>
                    <a:lnTo>
                      <a:pt x="1" y="1"/>
                    </a:ln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5" name="Freeform 377"/>
              <p:cNvSpPr>
                <a:spLocks/>
              </p:cNvSpPr>
              <p:nvPr/>
            </p:nvSpPr>
            <p:spPr bwMode="auto">
              <a:xfrm>
                <a:off x="3732" y="1042"/>
                <a:ext cx="10" cy="23"/>
              </a:xfrm>
              <a:custGeom>
                <a:avLst/>
                <a:gdLst>
                  <a:gd name="T0" fmla="*/ 2147483647 w 1"/>
                  <a:gd name="T1" fmla="*/ 0 h 2"/>
                  <a:gd name="T2" fmla="*/ 0 w 1"/>
                  <a:gd name="T3" fmla="*/ 2147483647 h 2"/>
                  <a:gd name="T4" fmla="*/ 2147483647 w 1"/>
                  <a:gd name="T5" fmla="*/ 2147483647 h 2"/>
                  <a:gd name="T6" fmla="*/ 0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6" name="Oval 378"/>
              <p:cNvSpPr>
                <a:spLocks noChangeArrowheads="1"/>
              </p:cNvSpPr>
              <p:nvPr/>
            </p:nvSpPr>
            <p:spPr bwMode="auto">
              <a:xfrm>
                <a:off x="3646" y="973"/>
                <a:ext cx="39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7" name="Oval 379"/>
              <p:cNvSpPr>
                <a:spLocks noChangeArrowheads="1"/>
              </p:cNvSpPr>
              <p:nvPr/>
            </p:nvSpPr>
            <p:spPr bwMode="auto">
              <a:xfrm>
                <a:off x="3665" y="996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8" name="Oval 380"/>
              <p:cNvSpPr>
                <a:spLocks noChangeArrowheads="1"/>
              </p:cNvSpPr>
              <p:nvPr/>
            </p:nvSpPr>
            <p:spPr bwMode="auto">
              <a:xfrm>
                <a:off x="3665" y="1007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9" name="Oval 381"/>
              <p:cNvSpPr>
                <a:spLocks noChangeArrowheads="1"/>
              </p:cNvSpPr>
              <p:nvPr/>
            </p:nvSpPr>
            <p:spPr bwMode="auto">
              <a:xfrm>
                <a:off x="3665" y="1019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0" name="Freeform 382"/>
              <p:cNvSpPr>
                <a:spLocks/>
              </p:cNvSpPr>
              <p:nvPr/>
            </p:nvSpPr>
            <p:spPr bwMode="auto">
              <a:xfrm>
                <a:off x="3458" y="1203"/>
                <a:ext cx="53" cy="23"/>
              </a:xfrm>
              <a:custGeom>
                <a:avLst/>
                <a:gdLst>
                  <a:gd name="T0" fmla="*/ 0 w 5"/>
                  <a:gd name="T1" fmla="*/ 2147483647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2147483647 h 2"/>
                  <a:gd name="T8" fmla="*/ 0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0" y="2"/>
                    </a:moveTo>
                    <a:cubicBezTo>
                      <a:pt x="2" y="1"/>
                      <a:pt x="3" y="0"/>
                      <a:pt x="5" y="0"/>
                    </a:cubicBezTo>
                    <a:cubicBezTo>
                      <a:pt x="4" y="1"/>
                      <a:pt x="4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1" name="Freeform 383"/>
              <p:cNvSpPr>
                <a:spLocks/>
              </p:cNvSpPr>
              <p:nvPr/>
            </p:nvSpPr>
            <p:spPr bwMode="auto">
              <a:xfrm>
                <a:off x="3491" y="1134"/>
                <a:ext cx="101" cy="23"/>
              </a:xfrm>
              <a:custGeom>
                <a:avLst/>
                <a:gdLst>
                  <a:gd name="T0" fmla="*/ 0 w 9"/>
                  <a:gd name="T1" fmla="*/ 0 h 2"/>
                  <a:gd name="T2" fmla="*/ 2147483647 w 9"/>
                  <a:gd name="T3" fmla="*/ 0 h 2"/>
                  <a:gd name="T4" fmla="*/ 2147483647 w 9"/>
                  <a:gd name="T5" fmla="*/ 2147483647 h 2"/>
                  <a:gd name="T6" fmla="*/ 0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0" y="0"/>
                    </a:moveTo>
                    <a:cubicBezTo>
                      <a:pt x="3" y="1"/>
                      <a:pt x="5" y="1"/>
                      <a:pt x="8" y="0"/>
                    </a:cubicBezTo>
                    <a:lnTo>
                      <a:pt x="9" y="2"/>
                    </a:lnTo>
                    <a:cubicBezTo>
                      <a:pt x="5" y="2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2" name="Freeform 384"/>
              <p:cNvSpPr>
                <a:spLocks/>
              </p:cNvSpPr>
              <p:nvPr/>
            </p:nvSpPr>
            <p:spPr bwMode="auto">
              <a:xfrm>
                <a:off x="3544" y="1134"/>
                <a:ext cx="58" cy="46"/>
              </a:xfrm>
              <a:custGeom>
                <a:avLst/>
                <a:gdLst>
                  <a:gd name="T0" fmla="*/ 0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0" y="4"/>
                    </a:moveTo>
                    <a:cubicBezTo>
                      <a:pt x="1" y="2"/>
                      <a:pt x="2" y="2"/>
                      <a:pt x="5" y="4"/>
                    </a:cubicBezTo>
                    <a:lnTo>
                      <a:pt x="4" y="1"/>
                    </a:lnTo>
                    <a:cubicBezTo>
                      <a:pt x="1" y="0"/>
                      <a:pt x="0" y="1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3" name="Freeform 385"/>
              <p:cNvSpPr>
                <a:spLocks/>
              </p:cNvSpPr>
              <p:nvPr/>
            </p:nvSpPr>
            <p:spPr bwMode="auto">
              <a:xfrm>
                <a:off x="3559" y="1053"/>
                <a:ext cx="111" cy="80"/>
              </a:xfrm>
              <a:custGeom>
                <a:avLst/>
                <a:gdLst>
                  <a:gd name="T0" fmla="*/ 2147483647 w 10"/>
                  <a:gd name="T1" fmla="*/ 2147483647 h 7"/>
                  <a:gd name="T2" fmla="*/ 0 w 10"/>
                  <a:gd name="T3" fmla="*/ 2147483647 h 7"/>
                  <a:gd name="T4" fmla="*/ 2147483647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10" y="6"/>
                    </a:moveTo>
                    <a:cubicBezTo>
                      <a:pt x="6" y="6"/>
                      <a:pt x="0" y="6"/>
                      <a:pt x="0" y="4"/>
                    </a:cubicBezTo>
                    <a:cubicBezTo>
                      <a:pt x="0" y="0"/>
                      <a:pt x="5" y="7"/>
                      <a:pt x="1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4" name="Freeform 386"/>
              <p:cNvSpPr>
                <a:spLocks/>
              </p:cNvSpPr>
              <p:nvPr/>
            </p:nvSpPr>
            <p:spPr bwMode="auto">
              <a:xfrm>
                <a:off x="3544" y="1099"/>
                <a:ext cx="58" cy="80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0 w 5"/>
                  <a:gd name="T5" fmla="*/ 0 h 7"/>
                  <a:gd name="T6" fmla="*/ 2147483647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5" y="7"/>
                    </a:moveTo>
                    <a:lnTo>
                      <a:pt x="3" y="2"/>
                    </a:ln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3" y="3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5" name="Freeform 387"/>
              <p:cNvSpPr>
                <a:spLocks/>
              </p:cNvSpPr>
              <p:nvPr/>
            </p:nvSpPr>
            <p:spPr bwMode="auto">
              <a:xfrm>
                <a:off x="3511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1" y="4"/>
                    </a:moveTo>
                    <a:cubicBezTo>
                      <a:pt x="1" y="2"/>
                      <a:pt x="1" y="2"/>
                      <a:pt x="2" y="2"/>
                    </a:cubicBezTo>
                    <a:lnTo>
                      <a:pt x="7" y="4"/>
                    </a:lnTo>
                    <a:cubicBezTo>
                      <a:pt x="6" y="3"/>
                      <a:pt x="5" y="2"/>
                      <a:pt x="3" y="0"/>
                    </a:cubicBezTo>
                    <a:cubicBezTo>
                      <a:pt x="0" y="0"/>
                      <a:pt x="0" y="1"/>
                      <a:pt x="1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6" name="Freeform 388"/>
              <p:cNvSpPr>
                <a:spLocks/>
              </p:cNvSpPr>
              <p:nvPr/>
            </p:nvSpPr>
            <p:spPr bwMode="auto">
              <a:xfrm>
                <a:off x="3578" y="1122"/>
                <a:ext cx="87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0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2" y="7"/>
                    </a:moveTo>
                    <a:lnTo>
                      <a:pt x="0" y="0"/>
                    </a:lnTo>
                    <a:cubicBezTo>
                      <a:pt x="1" y="0"/>
                      <a:pt x="2" y="0"/>
                      <a:pt x="3" y="1"/>
                    </a:cubicBezTo>
                    <a:lnTo>
                      <a:pt x="5" y="1"/>
                    </a:lnTo>
                    <a:lnTo>
                      <a:pt x="7" y="4"/>
                    </a:lnTo>
                    <a:lnTo>
                      <a:pt x="5" y="3"/>
                    </a:lnTo>
                    <a:cubicBezTo>
                      <a:pt x="5" y="4"/>
                      <a:pt x="5" y="5"/>
                      <a:pt x="5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3" y="5"/>
                      <a:pt x="3" y="6"/>
                      <a:pt x="2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7" name="Freeform 389"/>
              <p:cNvSpPr>
                <a:spLocks/>
              </p:cNvSpPr>
              <p:nvPr/>
            </p:nvSpPr>
            <p:spPr bwMode="auto">
              <a:xfrm>
                <a:off x="3593" y="1111"/>
                <a:ext cx="77" cy="34"/>
              </a:xfrm>
              <a:custGeom>
                <a:avLst/>
                <a:gdLst>
                  <a:gd name="T0" fmla="*/ 2147483647 w 7"/>
                  <a:gd name="T1" fmla="*/ 2147483647 h 3"/>
                  <a:gd name="T2" fmla="*/ 0 w 7"/>
                  <a:gd name="T3" fmla="*/ 2147483647 h 3"/>
                  <a:gd name="T4" fmla="*/ 2147483647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7" y="3"/>
                    </a:moveTo>
                    <a:cubicBezTo>
                      <a:pt x="4" y="1"/>
                      <a:pt x="0" y="0"/>
                      <a:pt x="0" y="1"/>
                    </a:cubicBezTo>
                    <a:cubicBezTo>
                      <a:pt x="0" y="2"/>
                      <a:pt x="5" y="3"/>
                      <a:pt x="7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8" name="Freeform 390"/>
              <p:cNvSpPr>
                <a:spLocks/>
              </p:cNvSpPr>
              <p:nvPr/>
            </p:nvSpPr>
            <p:spPr bwMode="auto">
              <a:xfrm>
                <a:off x="3569" y="1111"/>
                <a:ext cx="34" cy="23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0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0" y="0"/>
                    </a:moveTo>
                    <a:cubicBezTo>
                      <a:pt x="0" y="1"/>
                      <a:pt x="2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9" name="Freeform 391"/>
              <p:cNvSpPr>
                <a:spLocks/>
              </p:cNvSpPr>
              <p:nvPr/>
            </p:nvSpPr>
            <p:spPr bwMode="auto">
              <a:xfrm>
                <a:off x="3824" y="1203"/>
                <a:ext cx="53" cy="23"/>
              </a:xfrm>
              <a:custGeom>
                <a:avLst/>
                <a:gdLst>
                  <a:gd name="T0" fmla="*/ 2147483647 w 5"/>
                  <a:gd name="T1" fmla="*/ 2147483647 h 2"/>
                  <a:gd name="T2" fmla="*/ 0 w 5"/>
                  <a:gd name="T3" fmla="*/ 0 h 2"/>
                  <a:gd name="T4" fmla="*/ 0 w 5"/>
                  <a:gd name="T5" fmla="*/ 0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5" y="2"/>
                    </a:moveTo>
                    <a:cubicBezTo>
                      <a:pt x="3" y="1"/>
                      <a:pt x="2" y="0"/>
                      <a:pt x="0" y="0"/>
                    </a:cubicBezTo>
                    <a:cubicBezTo>
                      <a:pt x="1" y="1"/>
                      <a:pt x="1" y="2"/>
                      <a:pt x="3" y="2"/>
                    </a:cubicBezTo>
                    <a:cubicBezTo>
                      <a:pt x="4" y="2"/>
                      <a:pt x="4" y="2"/>
                      <a:pt x="5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0" name="Freeform 392"/>
              <p:cNvSpPr>
                <a:spLocks/>
              </p:cNvSpPr>
              <p:nvPr/>
            </p:nvSpPr>
            <p:spPr bwMode="auto">
              <a:xfrm>
                <a:off x="3742" y="1134"/>
                <a:ext cx="101" cy="23"/>
              </a:xfrm>
              <a:custGeom>
                <a:avLst/>
                <a:gdLst>
                  <a:gd name="T0" fmla="*/ 2147483647 w 9"/>
                  <a:gd name="T1" fmla="*/ 0 h 2"/>
                  <a:gd name="T2" fmla="*/ 2147483647 w 9"/>
                  <a:gd name="T3" fmla="*/ 0 h 2"/>
                  <a:gd name="T4" fmla="*/ 0 w 9"/>
                  <a:gd name="T5" fmla="*/ 2147483647 h 2"/>
                  <a:gd name="T6" fmla="*/ 2147483647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9" y="0"/>
                    </a:moveTo>
                    <a:cubicBezTo>
                      <a:pt x="6" y="1"/>
                      <a:pt x="4" y="1"/>
                      <a:pt x="1" y="0"/>
                    </a:cubicBezTo>
                    <a:lnTo>
                      <a:pt x="0" y="2"/>
                    </a:lnTo>
                    <a:cubicBezTo>
                      <a:pt x="4" y="2"/>
                      <a:pt x="8" y="2"/>
                      <a:pt x="9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1" name="Freeform 393"/>
              <p:cNvSpPr>
                <a:spLocks/>
              </p:cNvSpPr>
              <p:nvPr/>
            </p:nvSpPr>
            <p:spPr bwMode="auto">
              <a:xfrm>
                <a:off x="3732" y="1134"/>
                <a:ext cx="58" cy="46"/>
              </a:xfrm>
              <a:custGeom>
                <a:avLst/>
                <a:gdLst>
                  <a:gd name="T0" fmla="*/ 2147483647 w 5"/>
                  <a:gd name="T1" fmla="*/ 2147483647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5" y="4"/>
                    </a:moveTo>
                    <a:cubicBezTo>
                      <a:pt x="4" y="2"/>
                      <a:pt x="3" y="2"/>
                      <a:pt x="0" y="4"/>
                    </a:cubicBezTo>
                    <a:lnTo>
                      <a:pt x="1" y="1"/>
                    </a:lnTo>
                    <a:cubicBezTo>
                      <a:pt x="4" y="0"/>
                      <a:pt x="5" y="1"/>
                      <a:pt x="5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2" name="Freeform 394"/>
              <p:cNvSpPr>
                <a:spLocks/>
              </p:cNvSpPr>
              <p:nvPr/>
            </p:nvSpPr>
            <p:spPr bwMode="auto">
              <a:xfrm>
                <a:off x="3665" y="1053"/>
                <a:ext cx="111" cy="80"/>
              </a:xfrm>
              <a:custGeom>
                <a:avLst/>
                <a:gdLst>
                  <a:gd name="T0" fmla="*/ 0 w 10"/>
                  <a:gd name="T1" fmla="*/ 2147483647 h 7"/>
                  <a:gd name="T2" fmla="*/ 2147483647 w 10"/>
                  <a:gd name="T3" fmla="*/ 2147483647 h 7"/>
                  <a:gd name="T4" fmla="*/ 0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0" y="6"/>
                    </a:moveTo>
                    <a:cubicBezTo>
                      <a:pt x="4" y="6"/>
                      <a:pt x="10" y="6"/>
                      <a:pt x="10" y="4"/>
                    </a:cubicBezTo>
                    <a:cubicBezTo>
                      <a:pt x="10" y="0"/>
                      <a:pt x="5" y="7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3" name="Freeform 395"/>
              <p:cNvSpPr>
                <a:spLocks/>
              </p:cNvSpPr>
              <p:nvPr/>
            </p:nvSpPr>
            <p:spPr bwMode="auto">
              <a:xfrm>
                <a:off x="3732" y="1099"/>
                <a:ext cx="58" cy="80"/>
              </a:xfrm>
              <a:custGeom>
                <a:avLst/>
                <a:gdLst>
                  <a:gd name="T0" fmla="*/ 0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0 h 7"/>
                  <a:gd name="T6" fmla="*/ 0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0" y="7"/>
                    </a:moveTo>
                    <a:lnTo>
                      <a:pt x="2" y="2"/>
                    </a:lnTo>
                    <a:cubicBezTo>
                      <a:pt x="2" y="1"/>
                      <a:pt x="4" y="0"/>
                      <a:pt x="5" y="0"/>
                    </a:cubicBezTo>
                    <a:cubicBezTo>
                      <a:pt x="5" y="1"/>
                      <a:pt x="2" y="3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4" name="Freeform 396"/>
              <p:cNvSpPr>
                <a:spLocks/>
              </p:cNvSpPr>
              <p:nvPr/>
            </p:nvSpPr>
            <p:spPr bwMode="auto">
              <a:xfrm>
                <a:off x="3742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0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6" y="4"/>
                    </a:moveTo>
                    <a:cubicBezTo>
                      <a:pt x="6" y="2"/>
                      <a:pt x="6" y="2"/>
                      <a:pt x="5" y="2"/>
                    </a:cubicBezTo>
                    <a:lnTo>
                      <a:pt x="0" y="4"/>
                    </a:lnTo>
                    <a:cubicBezTo>
                      <a:pt x="1" y="3"/>
                      <a:pt x="2" y="2"/>
                      <a:pt x="4" y="0"/>
                    </a:cubicBezTo>
                    <a:cubicBezTo>
                      <a:pt x="7" y="0"/>
                      <a:pt x="7" y="1"/>
                      <a:pt x="6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5" name="Freeform 397"/>
              <p:cNvSpPr>
                <a:spLocks/>
              </p:cNvSpPr>
              <p:nvPr/>
            </p:nvSpPr>
            <p:spPr bwMode="auto">
              <a:xfrm>
                <a:off x="3670" y="1122"/>
                <a:ext cx="82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0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5" y="7"/>
                    </a:moveTo>
                    <a:lnTo>
                      <a:pt x="7" y="0"/>
                    </a:lnTo>
                    <a:cubicBezTo>
                      <a:pt x="6" y="0"/>
                      <a:pt x="5" y="0"/>
                      <a:pt x="4" y="1"/>
                    </a:cubicBezTo>
                    <a:lnTo>
                      <a:pt x="2" y="1"/>
                    </a:lnTo>
                    <a:lnTo>
                      <a:pt x="0" y="4"/>
                    </a:lnTo>
                    <a:lnTo>
                      <a:pt x="2" y="3"/>
                    </a:lnTo>
                    <a:cubicBezTo>
                      <a:pt x="2" y="4"/>
                      <a:pt x="2" y="5"/>
                      <a:pt x="2" y="6"/>
                    </a:cubicBezTo>
                    <a:cubicBezTo>
                      <a:pt x="2" y="5"/>
                      <a:pt x="3" y="4"/>
                      <a:pt x="4" y="3"/>
                    </a:cubicBezTo>
                    <a:cubicBezTo>
                      <a:pt x="4" y="5"/>
                      <a:pt x="4" y="6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6" name="Freeform 398"/>
              <p:cNvSpPr>
                <a:spLocks/>
              </p:cNvSpPr>
              <p:nvPr/>
            </p:nvSpPr>
            <p:spPr bwMode="auto">
              <a:xfrm>
                <a:off x="3665" y="1111"/>
                <a:ext cx="77" cy="34"/>
              </a:xfrm>
              <a:custGeom>
                <a:avLst/>
                <a:gdLst>
                  <a:gd name="T0" fmla="*/ 0 w 7"/>
                  <a:gd name="T1" fmla="*/ 2147483647 h 3"/>
                  <a:gd name="T2" fmla="*/ 2147483647 w 7"/>
                  <a:gd name="T3" fmla="*/ 2147483647 h 3"/>
                  <a:gd name="T4" fmla="*/ 0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0" y="3"/>
                    </a:moveTo>
                    <a:cubicBezTo>
                      <a:pt x="3" y="1"/>
                      <a:pt x="7" y="0"/>
                      <a:pt x="7" y="1"/>
                    </a:cubicBezTo>
                    <a:cubicBezTo>
                      <a:pt x="7" y="2"/>
                      <a:pt x="2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7" name="Freeform 399"/>
              <p:cNvSpPr>
                <a:spLocks/>
              </p:cNvSpPr>
              <p:nvPr/>
            </p:nvSpPr>
            <p:spPr bwMode="auto">
              <a:xfrm>
                <a:off x="3732" y="1111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3" y="0"/>
                    </a:moveTo>
                    <a:cubicBezTo>
                      <a:pt x="3" y="1"/>
                      <a:pt x="1" y="2"/>
                      <a:pt x="0" y="1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8" name="Freeform 400"/>
              <p:cNvSpPr>
                <a:spLocks/>
              </p:cNvSpPr>
              <p:nvPr/>
            </p:nvSpPr>
            <p:spPr bwMode="auto">
              <a:xfrm>
                <a:off x="3458" y="1134"/>
                <a:ext cx="410" cy="517"/>
              </a:xfrm>
              <a:custGeom>
                <a:avLst/>
                <a:gdLst>
                  <a:gd name="T0" fmla="*/ 2147483647 w 36"/>
                  <a:gd name="T1" fmla="*/ 2147483647 h 45"/>
                  <a:gd name="T2" fmla="*/ 2147483647 w 36"/>
                  <a:gd name="T3" fmla="*/ 2147483647 h 45"/>
                  <a:gd name="T4" fmla="*/ 0 w 36"/>
                  <a:gd name="T5" fmla="*/ 2147483647 h 45"/>
                  <a:gd name="T6" fmla="*/ 2147483647 w 36"/>
                  <a:gd name="T7" fmla="*/ 2147483647 h 45"/>
                  <a:gd name="T8" fmla="*/ 2147483647 w 36"/>
                  <a:gd name="T9" fmla="*/ 2147483647 h 45"/>
                  <a:gd name="T10" fmla="*/ 2147483647 w 36"/>
                  <a:gd name="T11" fmla="*/ 2147483647 h 45"/>
                  <a:gd name="T12" fmla="*/ 2147483647 w 36"/>
                  <a:gd name="T13" fmla="*/ 2147483647 h 45"/>
                  <a:gd name="T14" fmla="*/ 2147483647 w 36"/>
                  <a:gd name="T15" fmla="*/ 2147483647 h 45"/>
                  <a:gd name="T16" fmla="*/ 2147483647 w 36"/>
                  <a:gd name="T17" fmla="*/ 2147483647 h 45"/>
                  <a:gd name="T18" fmla="*/ 2147483647 w 36"/>
                  <a:gd name="T19" fmla="*/ 2147483647 h 45"/>
                  <a:gd name="T20" fmla="*/ 2147483647 w 36"/>
                  <a:gd name="T21" fmla="*/ 2147483647 h 45"/>
                  <a:gd name="T22" fmla="*/ 2147483647 w 36"/>
                  <a:gd name="T23" fmla="*/ 2147483647 h 45"/>
                  <a:gd name="T24" fmla="*/ 2147483647 w 36"/>
                  <a:gd name="T25" fmla="*/ 2147483647 h 45"/>
                  <a:gd name="T26" fmla="*/ 2147483647 w 36"/>
                  <a:gd name="T27" fmla="*/ 2147483647 h 45"/>
                  <a:gd name="T28" fmla="*/ 2147483647 w 36"/>
                  <a:gd name="T29" fmla="*/ 0 h 45"/>
                  <a:gd name="T30" fmla="*/ 2147483647 w 36"/>
                  <a:gd name="T31" fmla="*/ 2147483647 h 45"/>
                  <a:gd name="T32" fmla="*/ 2147483647 w 36"/>
                  <a:gd name="T33" fmla="*/ 2147483647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6"/>
                  <a:gd name="T52" fmla="*/ 0 h 45"/>
                  <a:gd name="T53" fmla="*/ 36 w 36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6" h="45">
                    <a:moveTo>
                      <a:pt x="10" y="14"/>
                    </a:moveTo>
                    <a:lnTo>
                      <a:pt x="13" y="20"/>
                    </a:lnTo>
                    <a:lnTo>
                      <a:pt x="0" y="23"/>
                    </a:lnTo>
                    <a:lnTo>
                      <a:pt x="13" y="25"/>
                    </a:lnTo>
                    <a:lnTo>
                      <a:pt x="10" y="32"/>
                    </a:lnTo>
                    <a:lnTo>
                      <a:pt x="16" y="28"/>
                    </a:lnTo>
                    <a:lnTo>
                      <a:pt x="18" y="45"/>
                    </a:lnTo>
                    <a:lnTo>
                      <a:pt x="21" y="28"/>
                    </a:lnTo>
                    <a:lnTo>
                      <a:pt x="27" y="32"/>
                    </a:lnTo>
                    <a:lnTo>
                      <a:pt x="24" y="25"/>
                    </a:lnTo>
                    <a:lnTo>
                      <a:pt x="36" y="23"/>
                    </a:lnTo>
                    <a:lnTo>
                      <a:pt x="24" y="20"/>
                    </a:lnTo>
                    <a:lnTo>
                      <a:pt x="27" y="14"/>
                    </a:lnTo>
                    <a:lnTo>
                      <a:pt x="21" y="17"/>
                    </a:lnTo>
                    <a:lnTo>
                      <a:pt x="18" y="0"/>
                    </a:lnTo>
                    <a:lnTo>
                      <a:pt x="16" y="17"/>
                    </a:ln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9" name="Oval 401"/>
              <p:cNvSpPr>
                <a:spLocks noChangeArrowheads="1"/>
              </p:cNvSpPr>
              <p:nvPr/>
            </p:nvSpPr>
            <p:spPr bwMode="auto">
              <a:xfrm>
                <a:off x="3602" y="1329"/>
                <a:ext cx="130" cy="126"/>
              </a:xfrm>
              <a:prstGeom prst="ellipse">
                <a:avLst/>
              </a:prstGeom>
              <a:solidFill>
                <a:srgbClr val="F480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0" name="Freeform 402"/>
              <p:cNvSpPr>
                <a:spLocks/>
              </p:cNvSpPr>
              <p:nvPr/>
            </p:nvSpPr>
            <p:spPr bwMode="auto">
              <a:xfrm>
                <a:off x="3612" y="1340"/>
                <a:ext cx="92" cy="80"/>
              </a:xfrm>
              <a:custGeom>
                <a:avLst/>
                <a:gdLst>
                  <a:gd name="T0" fmla="*/ 2147483647 w 8"/>
                  <a:gd name="T1" fmla="*/ 0 h 7"/>
                  <a:gd name="T2" fmla="*/ 0 w 8"/>
                  <a:gd name="T3" fmla="*/ 2147483647 h 7"/>
                  <a:gd name="T4" fmla="*/ 2147483647 w 8"/>
                  <a:gd name="T5" fmla="*/ 2147483647 h 7"/>
                  <a:gd name="T6" fmla="*/ 2147483647 w 8"/>
                  <a:gd name="T7" fmla="*/ 2147483647 h 7"/>
                  <a:gd name="T8" fmla="*/ 2147483647 w 8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7"/>
                  <a:gd name="T17" fmla="*/ 8 w 8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7">
                    <a:moveTo>
                      <a:pt x="4" y="0"/>
                    </a:moveTo>
                    <a:lnTo>
                      <a:pt x="0" y="7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74C5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3" name="Freeform 403"/>
            <p:cNvSpPr>
              <a:spLocks noEditPoints="1"/>
            </p:cNvSpPr>
            <p:nvPr/>
          </p:nvSpPr>
          <p:spPr bwMode="auto">
            <a:xfrm>
              <a:off x="9765151" y="411178"/>
              <a:ext cx="364753" cy="84931"/>
            </a:xfrm>
            <a:custGeom>
              <a:avLst/>
              <a:gdLst>
                <a:gd name="T0" fmla="*/ 2147483647 w 116"/>
                <a:gd name="T1" fmla="*/ 2147483647 h 32"/>
                <a:gd name="T2" fmla="*/ 2147483647 w 116"/>
                <a:gd name="T3" fmla="*/ 2147483647 h 32"/>
                <a:gd name="T4" fmla="*/ 2147483647 w 116"/>
                <a:gd name="T5" fmla="*/ 2147483647 h 32"/>
                <a:gd name="T6" fmla="*/ 2147483647 w 116"/>
                <a:gd name="T7" fmla="*/ 2147483647 h 32"/>
                <a:gd name="T8" fmla="*/ 2147483647 w 116"/>
                <a:gd name="T9" fmla="*/ 2147483647 h 32"/>
                <a:gd name="T10" fmla="*/ 2147483647 w 116"/>
                <a:gd name="T11" fmla="*/ 2147483647 h 32"/>
                <a:gd name="T12" fmla="*/ 2147483647 w 116"/>
                <a:gd name="T13" fmla="*/ 2147483647 h 32"/>
                <a:gd name="T14" fmla="*/ 2147483647 w 116"/>
                <a:gd name="T15" fmla="*/ 2147483647 h 32"/>
                <a:gd name="T16" fmla="*/ 2147483647 w 116"/>
                <a:gd name="T17" fmla="*/ 2147483647 h 32"/>
                <a:gd name="T18" fmla="*/ 2147483647 w 116"/>
                <a:gd name="T19" fmla="*/ 2147483647 h 32"/>
                <a:gd name="T20" fmla="*/ 2147483647 w 116"/>
                <a:gd name="T21" fmla="*/ 2147483647 h 32"/>
                <a:gd name="T22" fmla="*/ 2147483647 w 116"/>
                <a:gd name="T23" fmla="*/ 2147483647 h 32"/>
                <a:gd name="T24" fmla="*/ 2147483647 w 116"/>
                <a:gd name="T25" fmla="*/ 2147483647 h 32"/>
                <a:gd name="T26" fmla="*/ 2147483647 w 116"/>
                <a:gd name="T27" fmla="*/ 2147483647 h 32"/>
                <a:gd name="T28" fmla="*/ 2147483647 w 116"/>
                <a:gd name="T29" fmla="*/ 2147483647 h 32"/>
                <a:gd name="T30" fmla="*/ 2147483647 w 116"/>
                <a:gd name="T31" fmla="*/ 2147483647 h 32"/>
                <a:gd name="T32" fmla="*/ 2147483647 w 116"/>
                <a:gd name="T33" fmla="*/ 2147483647 h 32"/>
                <a:gd name="T34" fmla="*/ 2147483647 w 116"/>
                <a:gd name="T35" fmla="*/ 2147483647 h 32"/>
                <a:gd name="T36" fmla="*/ 2147483647 w 116"/>
                <a:gd name="T37" fmla="*/ 2147483647 h 32"/>
                <a:gd name="T38" fmla="*/ 2147483647 w 116"/>
                <a:gd name="T39" fmla="*/ 2147483647 h 32"/>
                <a:gd name="T40" fmla="*/ 2147483647 w 116"/>
                <a:gd name="T41" fmla="*/ 2147483647 h 32"/>
                <a:gd name="T42" fmla="*/ 2147483647 w 116"/>
                <a:gd name="T43" fmla="*/ 2147483647 h 32"/>
                <a:gd name="T44" fmla="*/ 2147483647 w 116"/>
                <a:gd name="T45" fmla="*/ 2147483647 h 32"/>
                <a:gd name="T46" fmla="*/ 2147483647 w 116"/>
                <a:gd name="T47" fmla="*/ 2147483647 h 32"/>
                <a:gd name="T48" fmla="*/ 2147483647 w 116"/>
                <a:gd name="T49" fmla="*/ 2147483647 h 32"/>
                <a:gd name="T50" fmla="*/ 2147483647 w 116"/>
                <a:gd name="T51" fmla="*/ 2147483647 h 32"/>
                <a:gd name="T52" fmla="*/ 2147483647 w 116"/>
                <a:gd name="T53" fmla="*/ 2147483647 h 32"/>
                <a:gd name="T54" fmla="*/ 2147483647 w 116"/>
                <a:gd name="T55" fmla="*/ 2147483647 h 32"/>
                <a:gd name="T56" fmla="*/ 2147483647 w 116"/>
                <a:gd name="T57" fmla="*/ 2147483647 h 32"/>
                <a:gd name="T58" fmla="*/ 2147483647 w 116"/>
                <a:gd name="T59" fmla="*/ 2147483647 h 32"/>
                <a:gd name="T60" fmla="*/ 2147483647 w 116"/>
                <a:gd name="T61" fmla="*/ 2147483647 h 32"/>
                <a:gd name="T62" fmla="*/ 2147483647 w 116"/>
                <a:gd name="T63" fmla="*/ 2147483647 h 32"/>
                <a:gd name="T64" fmla="*/ 2147483647 w 116"/>
                <a:gd name="T65" fmla="*/ 2147483647 h 32"/>
                <a:gd name="T66" fmla="*/ 2147483647 w 116"/>
                <a:gd name="T67" fmla="*/ 2147483647 h 32"/>
                <a:gd name="T68" fmla="*/ 2147483647 w 116"/>
                <a:gd name="T69" fmla="*/ 2147483647 h 32"/>
                <a:gd name="T70" fmla="*/ 2147483647 w 116"/>
                <a:gd name="T71" fmla="*/ 2147483647 h 32"/>
                <a:gd name="T72" fmla="*/ 2147483647 w 116"/>
                <a:gd name="T73" fmla="*/ 2147483647 h 32"/>
                <a:gd name="T74" fmla="*/ 2147483647 w 116"/>
                <a:gd name="T75" fmla="*/ 2147483647 h 32"/>
                <a:gd name="T76" fmla="*/ 2147483647 w 116"/>
                <a:gd name="T77" fmla="*/ 2147483647 h 32"/>
                <a:gd name="T78" fmla="*/ 2147483647 w 116"/>
                <a:gd name="T79" fmla="*/ 2147483647 h 32"/>
                <a:gd name="T80" fmla="*/ 2147483647 w 116"/>
                <a:gd name="T81" fmla="*/ 2147483647 h 32"/>
                <a:gd name="T82" fmla="*/ 2147483647 w 116"/>
                <a:gd name="T83" fmla="*/ 2147483647 h 32"/>
                <a:gd name="T84" fmla="*/ 2147483647 w 116"/>
                <a:gd name="T85" fmla="*/ 2147483647 h 32"/>
                <a:gd name="T86" fmla="*/ 2147483647 w 116"/>
                <a:gd name="T87" fmla="*/ 2147483647 h 32"/>
                <a:gd name="T88" fmla="*/ 2147483647 w 116"/>
                <a:gd name="T89" fmla="*/ 2147483647 h 32"/>
                <a:gd name="T90" fmla="*/ 2147483647 w 116"/>
                <a:gd name="T91" fmla="*/ 2147483647 h 32"/>
                <a:gd name="T92" fmla="*/ 2147483647 w 116"/>
                <a:gd name="T93" fmla="*/ 2147483647 h 32"/>
                <a:gd name="T94" fmla="*/ 2147483647 w 116"/>
                <a:gd name="T95" fmla="*/ 2147483647 h 32"/>
                <a:gd name="T96" fmla="*/ 2147483647 w 116"/>
                <a:gd name="T97" fmla="*/ 2147483647 h 32"/>
                <a:gd name="T98" fmla="*/ 2147483647 w 116"/>
                <a:gd name="T99" fmla="*/ 2147483647 h 32"/>
                <a:gd name="T100" fmla="*/ 2147483647 w 116"/>
                <a:gd name="T101" fmla="*/ 2147483647 h 32"/>
                <a:gd name="T102" fmla="*/ 2147483647 w 116"/>
                <a:gd name="T103" fmla="*/ 2147483647 h 3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6"/>
                <a:gd name="T157" fmla="*/ 0 h 32"/>
                <a:gd name="T158" fmla="*/ 116 w 116"/>
                <a:gd name="T159" fmla="*/ 32 h 3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6" h="32">
                  <a:moveTo>
                    <a:pt x="16" y="6"/>
                  </a:moveTo>
                  <a:cubicBezTo>
                    <a:pt x="18" y="7"/>
                    <a:pt x="20" y="8"/>
                    <a:pt x="20" y="9"/>
                  </a:cubicBezTo>
                  <a:cubicBezTo>
                    <a:pt x="21" y="10"/>
                    <a:pt x="21" y="11"/>
                    <a:pt x="21" y="12"/>
                  </a:cubicBezTo>
                  <a:cubicBezTo>
                    <a:pt x="21" y="12"/>
                    <a:pt x="21" y="12"/>
                    <a:pt x="20" y="12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8" y="14"/>
                    <a:pt x="17" y="14"/>
                    <a:pt x="16" y="14"/>
                  </a:cubicBezTo>
                  <a:lnTo>
                    <a:pt x="17" y="18"/>
                  </a:ln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6" y="22"/>
                  </a:lnTo>
                  <a:lnTo>
                    <a:pt x="9" y="17"/>
                  </a:lnTo>
                  <a:lnTo>
                    <a:pt x="10" y="15"/>
                  </a:ln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4"/>
                    <a:pt x="11" y="14"/>
                  </a:cubicBezTo>
                  <a:lnTo>
                    <a:pt x="11" y="13"/>
                  </a:lnTo>
                  <a:lnTo>
                    <a:pt x="10" y="12"/>
                  </a:lnTo>
                  <a:lnTo>
                    <a:pt x="9" y="13"/>
                  </a:ln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lnTo>
                    <a:pt x="8" y="17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3" y="10"/>
                  </a:lnTo>
                  <a:cubicBezTo>
                    <a:pt x="3" y="10"/>
                    <a:pt x="3" y="10"/>
                    <a:pt x="3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lnTo>
                    <a:pt x="7" y="5"/>
                  </a:ln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3"/>
                    <a:pt x="7" y="3"/>
                  </a:cubicBezTo>
                  <a:lnTo>
                    <a:pt x="8" y="0"/>
                  </a:lnTo>
                  <a:lnTo>
                    <a:pt x="16" y="6"/>
                  </a:lnTo>
                  <a:close/>
                  <a:moveTo>
                    <a:pt x="11" y="9"/>
                  </a:moveTo>
                  <a:lnTo>
                    <a:pt x="12" y="9"/>
                  </a:lnTo>
                  <a:cubicBezTo>
                    <a:pt x="12" y="10"/>
                    <a:pt x="13" y="10"/>
                    <a:pt x="13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lnTo>
                    <a:pt x="11" y="9"/>
                  </a:lnTo>
                  <a:close/>
                  <a:moveTo>
                    <a:pt x="40" y="26"/>
                  </a:moveTo>
                  <a:cubicBezTo>
                    <a:pt x="40" y="26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lnTo>
                    <a:pt x="42" y="28"/>
                  </a:lnTo>
                  <a:lnTo>
                    <a:pt x="41" y="31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4" y="26"/>
                  </a:ln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lnTo>
                    <a:pt x="35" y="25"/>
                  </a:lnTo>
                  <a:lnTo>
                    <a:pt x="29" y="24"/>
                  </a:ln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5"/>
                    <a:pt x="29" y="25"/>
                    <a:pt x="30" y="25"/>
                  </a:cubicBezTo>
                  <a:lnTo>
                    <a:pt x="29" y="27"/>
                  </a:lnTo>
                  <a:lnTo>
                    <a:pt x="22" y="26"/>
                  </a:lnTo>
                  <a:lnTo>
                    <a:pt x="23" y="23"/>
                  </a:lnTo>
                  <a:lnTo>
                    <a:pt x="24" y="23"/>
                  </a:lnTo>
                  <a:cubicBezTo>
                    <a:pt x="24" y="23"/>
                    <a:pt x="24" y="23"/>
                    <a:pt x="25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lnTo>
                    <a:pt x="30" y="17"/>
                  </a:ln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lnTo>
                    <a:pt x="29" y="16"/>
                  </a:lnTo>
                  <a:lnTo>
                    <a:pt x="30" y="13"/>
                  </a:lnTo>
                  <a:lnTo>
                    <a:pt x="39" y="16"/>
                  </a:lnTo>
                  <a:lnTo>
                    <a:pt x="40" y="26"/>
                  </a:lnTo>
                  <a:close/>
                  <a:moveTo>
                    <a:pt x="34" y="18"/>
                  </a:moveTo>
                  <a:lnTo>
                    <a:pt x="34" y="18"/>
                  </a:lnTo>
                  <a:lnTo>
                    <a:pt x="31" y="21"/>
                  </a:lnTo>
                  <a:lnTo>
                    <a:pt x="34" y="22"/>
                  </a:lnTo>
                  <a:lnTo>
                    <a:pt x="34" y="18"/>
                  </a:lnTo>
                  <a:close/>
                  <a:moveTo>
                    <a:pt x="58" y="18"/>
                  </a:moveTo>
                  <a:cubicBezTo>
                    <a:pt x="61" y="18"/>
                    <a:pt x="63" y="19"/>
                    <a:pt x="65" y="20"/>
                  </a:cubicBezTo>
                  <a:cubicBezTo>
                    <a:pt x="67" y="21"/>
                    <a:pt x="67" y="23"/>
                    <a:pt x="67" y="26"/>
                  </a:cubicBezTo>
                  <a:cubicBezTo>
                    <a:pt x="67" y="27"/>
                    <a:pt x="67" y="28"/>
                    <a:pt x="66" y="29"/>
                  </a:cubicBezTo>
                  <a:cubicBezTo>
                    <a:pt x="66" y="30"/>
                    <a:pt x="65" y="30"/>
                    <a:pt x="65" y="31"/>
                  </a:cubicBezTo>
                  <a:cubicBezTo>
                    <a:pt x="64" y="32"/>
                    <a:pt x="62" y="32"/>
                    <a:pt x="61" y="32"/>
                  </a:cubicBezTo>
                  <a:cubicBezTo>
                    <a:pt x="60" y="32"/>
                    <a:pt x="58" y="32"/>
                    <a:pt x="56" y="32"/>
                  </a:cubicBezTo>
                  <a:lnTo>
                    <a:pt x="49" y="32"/>
                  </a:lnTo>
                  <a:lnTo>
                    <a:pt x="49" y="29"/>
                  </a:lnTo>
                  <a:lnTo>
                    <a:pt x="50" y="29"/>
                  </a:ln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1" y="29"/>
                    <a:pt x="51" y="29"/>
                  </a:cubicBezTo>
                  <a:cubicBezTo>
                    <a:pt x="51" y="29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lnTo>
                    <a:pt x="51" y="22"/>
                  </a:ln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0" y="21"/>
                    <a:pt x="50" y="21"/>
                  </a:cubicBezTo>
                  <a:lnTo>
                    <a:pt x="49" y="21"/>
                  </a:lnTo>
                  <a:lnTo>
                    <a:pt x="49" y="18"/>
                  </a:lnTo>
                  <a:lnTo>
                    <a:pt x="58" y="18"/>
                  </a:lnTo>
                  <a:close/>
                  <a:moveTo>
                    <a:pt x="56" y="28"/>
                  </a:move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9"/>
                    <a:pt x="56" y="29"/>
                    <a:pt x="57" y="29"/>
                  </a:cubicBezTo>
                  <a:cubicBezTo>
                    <a:pt x="57" y="29"/>
                    <a:pt x="57" y="29"/>
                    <a:pt x="57" y="29"/>
                  </a:cubicBezTo>
                  <a:lnTo>
                    <a:pt x="58" y="29"/>
                  </a:lnTo>
                  <a:cubicBezTo>
                    <a:pt x="59" y="29"/>
                    <a:pt x="60" y="29"/>
                    <a:pt x="60" y="28"/>
                  </a:cubicBezTo>
                  <a:cubicBezTo>
                    <a:pt x="60" y="28"/>
                    <a:pt x="60" y="27"/>
                    <a:pt x="60" y="26"/>
                  </a:cubicBezTo>
                  <a:lnTo>
                    <a:pt x="60" y="25"/>
                  </a:lnTo>
                  <a:cubicBezTo>
                    <a:pt x="60" y="24"/>
                    <a:pt x="60" y="23"/>
                    <a:pt x="60" y="23"/>
                  </a:cubicBezTo>
                  <a:cubicBezTo>
                    <a:pt x="60" y="22"/>
                    <a:pt x="59" y="22"/>
                    <a:pt x="58" y="22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lnTo>
                    <a:pt x="56" y="28"/>
                  </a:lnTo>
                  <a:close/>
                  <a:moveTo>
                    <a:pt x="74" y="28"/>
                  </a:moveTo>
                  <a:lnTo>
                    <a:pt x="75" y="28"/>
                  </a:ln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28"/>
                    <a:pt x="76" y="28"/>
                    <a:pt x="76" y="27"/>
                  </a:cubicBezTo>
                  <a:lnTo>
                    <a:pt x="74" y="21"/>
                  </a:ln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72" y="20"/>
                  </a:lnTo>
                  <a:lnTo>
                    <a:pt x="71" y="18"/>
                  </a:lnTo>
                  <a:lnTo>
                    <a:pt x="85" y="14"/>
                  </a:lnTo>
                  <a:lnTo>
                    <a:pt x="87" y="18"/>
                  </a:lnTo>
                  <a:lnTo>
                    <a:pt x="84" y="19"/>
                  </a:lnTo>
                  <a:lnTo>
                    <a:pt x="84" y="18"/>
                  </a:lnTo>
                  <a:cubicBezTo>
                    <a:pt x="83" y="18"/>
                    <a:pt x="83" y="18"/>
                    <a:pt x="83" y="18"/>
                  </a:cubicBezTo>
                  <a:cubicBezTo>
                    <a:pt x="83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lnTo>
                    <a:pt x="79" y="19"/>
                  </a:lnTo>
                  <a:lnTo>
                    <a:pt x="80" y="21"/>
                  </a:lnTo>
                  <a:lnTo>
                    <a:pt x="84" y="20"/>
                  </a:lnTo>
                  <a:lnTo>
                    <a:pt x="85" y="23"/>
                  </a:lnTo>
                  <a:lnTo>
                    <a:pt x="81" y="24"/>
                  </a:lnTo>
                  <a:lnTo>
                    <a:pt x="82" y="26"/>
                  </a:lnTo>
                  <a:lnTo>
                    <a:pt x="84" y="25"/>
                  </a:lnTo>
                  <a:cubicBezTo>
                    <a:pt x="84" y="25"/>
                    <a:pt x="84" y="25"/>
                    <a:pt x="84" y="25"/>
                  </a:cubicBezTo>
                  <a:cubicBezTo>
                    <a:pt x="84" y="25"/>
                    <a:pt x="84" y="25"/>
                    <a:pt x="85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24"/>
                    <a:pt x="85" y="24"/>
                    <a:pt x="85" y="24"/>
                  </a:cubicBezTo>
                  <a:lnTo>
                    <a:pt x="86" y="23"/>
                  </a:lnTo>
                  <a:lnTo>
                    <a:pt x="88" y="22"/>
                  </a:lnTo>
                  <a:lnTo>
                    <a:pt x="89" y="27"/>
                  </a:lnTo>
                  <a:lnTo>
                    <a:pt x="75" y="31"/>
                  </a:lnTo>
                  <a:lnTo>
                    <a:pt x="74" y="28"/>
                  </a:lnTo>
                  <a:close/>
                  <a:moveTo>
                    <a:pt x="96" y="8"/>
                  </a:moveTo>
                  <a:lnTo>
                    <a:pt x="102" y="11"/>
                  </a:lnTo>
                  <a:lnTo>
                    <a:pt x="102" y="5"/>
                  </a:lnTo>
                  <a:lnTo>
                    <a:pt x="109" y="0"/>
                  </a:lnTo>
                  <a:lnTo>
                    <a:pt x="110" y="2"/>
                  </a:lnTo>
                  <a:lnTo>
                    <a:pt x="109" y="3"/>
                  </a:lnTo>
                  <a:cubicBezTo>
                    <a:pt x="109" y="3"/>
                    <a:pt x="109" y="3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lnTo>
                    <a:pt x="113" y="10"/>
                  </a:lnTo>
                  <a:cubicBezTo>
                    <a:pt x="113" y="10"/>
                    <a:pt x="113" y="10"/>
                    <a:pt x="113" y="10"/>
                  </a:cubicBezTo>
                  <a:cubicBezTo>
                    <a:pt x="114" y="10"/>
                    <a:pt x="114" y="10"/>
                    <a:pt x="114" y="10"/>
                  </a:cubicBezTo>
                  <a:lnTo>
                    <a:pt x="115" y="9"/>
                  </a:lnTo>
                  <a:lnTo>
                    <a:pt x="116" y="12"/>
                  </a:lnTo>
                  <a:lnTo>
                    <a:pt x="109" y="17"/>
                  </a:lnTo>
                  <a:lnTo>
                    <a:pt x="107" y="15"/>
                  </a:lnTo>
                  <a:lnTo>
                    <a:pt x="108" y="14"/>
                  </a:lnTo>
                  <a:cubicBezTo>
                    <a:pt x="108" y="14"/>
                    <a:pt x="108" y="14"/>
                    <a:pt x="108" y="14"/>
                  </a:cubicBezTo>
                  <a:cubicBezTo>
                    <a:pt x="108" y="14"/>
                    <a:pt x="108" y="13"/>
                    <a:pt x="108" y="13"/>
                  </a:cubicBezTo>
                  <a:lnTo>
                    <a:pt x="106" y="9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98" y="15"/>
                  </a:lnTo>
                  <a:lnTo>
                    <a:pt x="97" y="15"/>
                  </a:lnTo>
                  <a:lnTo>
                    <a:pt x="100" y="19"/>
                  </a:lnTo>
                  <a:cubicBezTo>
                    <a:pt x="100" y="19"/>
                    <a:pt x="100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lnTo>
                    <a:pt x="102" y="18"/>
                  </a:lnTo>
                  <a:lnTo>
                    <a:pt x="103" y="21"/>
                  </a:lnTo>
                  <a:lnTo>
                    <a:pt x="98" y="24"/>
                  </a:lnTo>
                  <a:lnTo>
                    <a:pt x="96" y="22"/>
                  </a:lnTo>
                  <a:lnTo>
                    <a:pt x="97" y="22"/>
                  </a:lnTo>
                  <a:cubicBezTo>
                    <a:pt x="97" y="21"/>
                    <a:pt x="97" y="21"/>
                    <a:pt x="98" y="21"/>
                  </a:cubicBezTo>
                  <a:cubicBezTo>
                    <a:pt x="98" y="21"/>
                    <a:pt x="97" y="21"/>
                    <a:pt x="97" y="20"/>
                  </a:cubicBezTo>
                  <a:lnTo>
                    <a:pt x="93" y="15"/>
                  </a:lnTo>
                  <a:cubicBezTo>
                    <a:pt x="93" y="14"/>
                    <a:pt x="93" y="14"/>
                    <a:pt x="93" y="14"/>
                  </a:cubicBezTo>
                  <a:cubicBezTo>
                    <a:pt x="93" y="14"/>
                    <a:pt x="93" y="14"/>
                    <a:pt x="92" y="15"/>
                  </a:cubicBezTo>
                  <a:lnTo>
                    <a:pt x="90" y="13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4" name="Group 404"/>
            <p:cNvGrpSpPr>
              <a:grpSpLocks/>
            </p:cNvGrpSpPr>
            <p:nvPr/>
          </p:nvGrpSpPr>
          <p:grpSpPr bwMode="auto">
            <a:xfrm>
              <a:off x="9740375" y="139769"/>
              <a:ext cx="399990" cy="272794"/>
              <a:chOff x="4423" y="1252"/>
              <a:chExt cx="1453" cy="1182"/>
            </a:xfrm>
          </p:grpSpPr>
          <p:sp>
            <p:nvSpPr>
              <p:cNvPr id="17" name="Freeform 405"/>
              <p:cNvSpPr>
                <a:spLocks noEditPoints="1"/>
              </p:cNvSpPr>
              <p:nvPr/>
            </p:nvSpPr>
            <p:spPr bwMode="auto">
              <a:xfrm>
                <a:off x="4421" y="1250"/>
                <a:ext cx="1455" cy="1126"/>
              </a:xfrm>
              <a:custGeom>
                <a:avLst/>
                <a:gdLst>
                  <a:gd name="T0" fmla="*/ 2147483647 w 127"/>
                  <a:gd name="T1" fmla="*/ 2147483647 h 98"/>
                  <a:gd name="T2" fmla="*/ 2147483647 w 127"/>
                  <a:gd name="T3" fmla="*/ 2147483647 h 98"/>
                  <a:gd name="T4" fmla="*/ 2147483647 w 127"/>
                  <a:gd name="T5" fmla="*/ 2147483647 h 98"/>
                  <a:gd name="T6" fmla="*/ 2147483647 w 127"/>
                  <a:gd name="T7" fmla="*/ 2147483647 h 98"/>
                  <a:gd name="T8" fmla="*/ 2147483647 w 127"/>
                  <a:gd name="T9" fmla="*/ 0 h 98"/>
                  <a:gd name="T10" fmla="*/ 2147483647 w 127"/>
                  <a:gd name="T11" fmla="*/ 2147483647 h 98"/>
                  <a:gd name="T12" fmla="*/ 2147483647 w 127"/>
                  <a:gd name="T13" fmla="*/ 2147483647 h 98"/>
                  <a:gd name="T14" fmla="*/ 2147483647 w 127"/>
                  <a:gd name="T15" fmla="*/ 2147483647 h 98"/>
                  <a:gd name="T16" fmla="*/ 2147483647 w 127"/>
                  <a:gd name="T17" fmla="*/ 2147483647 h 98"/>
                  <a:gd name="T18" fmla="*/ 2147483647 w 127"/>
                  <a:gd name="T19" fmla="*/ 2147483647 h 98"/>
                  <a:gd name="T20" fmla="*/ 2147483647 w 127"/>
                  <a:gd name="T21" fmla="*/ 2147483647 h 98"/>
                  <a:gd name="T22" fmla="*/ 0 w 127"/>
                  <a:gd name="T23" fmla="*/ 2147483647 h 98"/>
                  <a:gd name="T24" fmla="*/ 2147483647 w 127"/>
                  <a:gd name="T25" fmla="*/ 0 h 98"/>
                  <a:gd name="T26" fmla="*/ 2147483647 w 127"/>
                  <a:gd name="T27" fmla="*/ 2147483647 h 9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7"/>
                  <a:gd name="T43" fmla="*/ 0 h 98"/>
                  <a:gd name="T44" fmla="*/ 127 w 127"/>
                  <a:gd name="T45" fmla="*/ 98 h 9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7" h="98">
                    <a:moveTo>
                      <a:pt x="111" y="89"/>
                    </a:moveTo>
                    <a:cubicBezTo>
                      <a:pt x="108" y="93"/>
                      <a:pt x="104" y="96"/>
                      <a:pt x="100" y="98"/>
                    </a:cubicBezTo>
                    <a:cubicBezTo>
                      <a:pt x="113" y="88"/>
                      <a:pt x="122" y="71"/>
                      <a:pt x="122" y="53"/>
                    </a:cubicBezTo>
                    <a:cubicBezTo>
                      <a:pt x="122" y="35"/>
                      <a:pt x="113" y="19"/>
                      <a:pt x="100" y="8"/>
                    </a:cubicBezTo>
                    <a:lnTo>
                      <a:pt x="104" y="0"/>
                    </a:lnTo>
                    <a:cubicBezTo>
                      <a:pt x="118" y="11"/>
                      <a:pt x="127" y="29"/>
                      <a:pt x="127" y="48"/>
                    </a:cubicBezTo>
                    <a:cubicBezTo>
                      <a:pt x="127" y="64"/>
                      <a:pt x="121" y="78"/>
                      <a:pt x="111" y="89"/>
                    </a:cubicBezTo>
                    <a:close/>
                    <a:moveTo>
                      <a:pt x="27" y="8"/>
                    </a:moveTo>
                    <a:cubicBezTo>
                      <a:pt x="14" y="19"/>
                      <a:pt x="5" y="35"/>
                      <a:pt x="5" y="53"/>
                    </a:cubicBezTo>
                    <a:cubicBezTo>
                      <a:pt x="5" y="71"/>
                      <a:pt x="14" y="88"/>
                      <a:pt x="27" y="98"/>
                    </a:cubicBezTo>
                    <a:cubicBezTo>
                      <a:pt x="23" y="96"/>
                      <a:pt x="19" y="93"/>
                      <a:pt x="16" y="89"/>
                    </a:cubicBezTo>
                    <a:cubicBezTo>
                      <a:pt x="6" y="78"/>
                      <a:pt x="0" y="64"/>
                      <a:pt x="0" y="48"/>
                    </a:cubicBezTo>
                    <a:cubicBezTo>
                      <a:pt x="0" y="29"/>
                      <a:pt x="9" y="11"/>
                      <a:pt x="23" y="0"/>
                    </a:cubicBezTo>
                    <a:lnTo>
                      <a:pt x="27" y="8"/>
                    </a:lnTo>
                    <a:close/>
                  </a:path>
                </a:pathLst>
              </a:custGeom>
              <a:solidFill>
                <a:srgbClr val="FFFFFF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" name="Freeform 406"/>
              <p:cNvSpPr>
                <a:spLocks noEditPoints="1"/>
              </p:cNvSpPr>
              <p:nvPr/>
            </p:nvSpPr>
            <p:spPr bwMode="auto">
              <a:xfrm>
                <a:off x="4474" y="1330"/>
                <a:ext cx="1339" cy="1086"/>
              </a:xfrm>
              <a:custGeom>
                <a:avLst/>
                <a:gdLst>
                  <a:gd name="T0" fmla="*/ 2147483647 w 117"/>
                  <a:gd name="T1" fmla="*/ 2147483647 h 94"/>
                  <a:gd name="T2" fmla="*/ 2147483647 w 117"/>
                  <a:gd name="T3" fmla="*/ 2147483647 h 94"/>
                  <a:gd name="T4" fmla="*/ 2147483647 w 117"/>
                  <a:gd name="T5" fmla="*/ 2147483647 h 94"/>
                  <a:gd name="T6" fmla="*/ 2147483647 w 117"/>
                  <a:gd name="T7" fmla="*/ 2147483647 h 94"/>
                  <a:gd name="T8" fmla="*/ 2147483647 w 117"/>
                  <a:gd name="T9" fmla="*/ 0 h 94"/>
                  <a:gd name="T10" fmla="*/ 2147483647 w 117"/>
                  <a:gd name="T11" fmla="*/ 2147483647 h 94"/>
                  <a:gd name="T12" fmla="*/ 2147483647 w 117"/>
                  <a:gd name="T13" fmla="*/ 2147483647 h 94"/>
                  <a:gd name="T14" fmla="*/ 2147483647 w 117"/>
                  <a:gd name="T15" fmla="*/ 2147483647 h 94"/>
                  <a:gd name="T16" fmla="*/ 2147483647 w 117"/>
                  <a:gd name="T17" fmla="*/ 2147483647 h 94"/>
                  <a:gd name="T18" fmla="*/ 2147483647 w 117"/>
                  <a:gd name="T19" fmla="*/ 2147483647 h 94"/>
                  <a:gd name="T20" fmla="*/ 2147483647 w 117"/>
                  <a:gd name="T21" fmla="*/ 2147483647 h 94"/>
                  <a:gd name="T22" fmla="*/ 0 w 117"/>
                  <a:gd name="T23" fmla="*/ 2147483647 h 94"/>
                  <a:gd name="T24" fmla="*/ 2147483647 w 117"/>
                  <a:gd name="T25" fmla="*/ 0 h 94"/>
                  <a:gd name="T26" fmla="*/ 2147483647 w 117"/>
                  <a:gd name="T27" fmla="*/ 2147483647 h 9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7"/>
                  <a:gd name="T43" fmla="*/ 0 h 94"/>
                  <a:gd name="T44" fmla="*/ 117 w 117"/>
                  <a:gd name="T45" fmla="*/ 94 h 9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7" h="94">
                    <a:moveTo>
                      <a:pt x="95" y="90"/>
                    </a:moveTo>
                    <a:cubicBezTo>
                      <a:pt x="93" y="92"/>
                      <a:pt x="91" y="93"/>
                      <a:pt x="88" y="94"/>
                    </a:cubicBezTo>
                    <a:cubicBezTo>
                      <a:pt x="102" y="84"/>
                      <a:pt x="111" y="68"/>
                      <a:pt x="111" y="50"/>
                    </a:cubicBezTo>
                    <a:cubicBezTo>
                      <a:pt x="111" y="34"/>
                      <a:pt x="103" y="18"/>
                      <a:pt x="91" y="9"/>
                    </a:cubicBezTo>
                    <a:lnTo>
                      <a:pt x="95" y="0"/>
                    </a:lnTo>
                    <a:cubicBezTo>
                      <a:pt x="108" y="11"/>
                      <a:pt x="117" y="27"/>
                      <a:pt x="117" y="45"/>
                    </a:cubicBezTo>
                    <a:cubicBezTo>
                      <a:pt x="117" y="63"/>
                      <a:pt x="108" y="80"/>
                      <a:pt x="95" y="90"/>
                    </a:cubicBezTo>
                    <a:close/>
                    <a:moveTo>
                      <a:pt x="26" y="9"/>
                    </a:moveTo>
                    <a:cubicBezTo>
                      <a:pt x="14" y="19"/>
                      <a:pt x="6" y="34"/>
                      <a:pt x="6" y="50"/>
                    </a:cubicBezTo>
                    <a:cubicBezTo>
                      <a:pt x="6" y="68"/>
                      <a:pt x="15" y="84"/>
                      <a:pt x="29" y="94"/>
                    </a:cubicBezTo>
                    <a:cubicBezTo>
                      <a:pt x="26" y="93"/>
                      <a:pt x="24" y="92"/>
                      <a:pt x="22" y="90"/>
                    </a:cubicBezTo>
                    <a:cubicBezTo>
                      <a:pt x="9" y="80"/>
                      <a:pt x="0" y="63"/>
                      <a:pt x="0" y="45"/>
                    </a:cubicBezTo>
                    <a:cubicBezTo>
                      <a:pt x="0" y="27"/>
                      <a:pt x="9" y="11"/>
                      <a:pt x="22" y="0"/>
                    </a:cubicBez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0074C5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" name="Freeform 407"/>
              <p:cNvSpPr>
                <a:spLocks noEditPoints="1"/>
              </p:cNvSpPr>
              <p:nvPr/>
            </p:nvSpPr>
            <p:spPr bwMode="auto">
              <a:xfrm>
                <a:off x="4537" y="1434"/>
                <a:ext cx="1204" cy="1000"/>
              </a:xfrm>
              <a:custGeom>
                <a:avLst/>
                <a:gdLst>
                  <a:gd name="T0" fmla="*/ 2147483647 w 105"/>
                  <a:gd name="T1" fmla="*/ 2147483647 h 87"/>
                  <a:gd name="T2" fmla="*/ 2147483647 w 105"/>
                  <a:gd name="T3" fmla="*/ 2147483647 h 87"/>
                  <a:gd name="T4" fmla="*/ 2147483647 w 105"/>
                  <a:gd name="T5" fmla="*/ 2147483647 h 87"/>
                  <a:gd name="T6" fmla="*/ 2147483647 w 105"/>
                  <a:gd name="T7" fmla="*/ 2147483647 h 87"/>
                  <a:gd name="T8" fmla="*/ 2147483647 w 105"/>
                  <a:gd name="T9" fmla="*/ 0 h 87"/>
                  <a:gd name="T10" fmla="*/ 2147483647 w 105"/>
                  <a:gd name="T11" fmla="*/ 2147483647 h 87"/>
                  <a:gd name="T12" fmla="*/ 2147483647 w 105"/>
                  <a:gd name="T13" fmla="*/ 2147483647 h 87"/>
                  <a:gd name="T14" fmla="*/ 2147483647 w 105"/>
                  <a:gd name="T15" fmla="*/ 2147483647 h 87"/>
                  <a:gd name="T16" fmla="*/ 2147483647 w 105"/>
                  <a:gd name="T17" fmla="*/ 2147483647 h 87"/>
                  <a:gd name="T18" fmla="*/ 2147483647 w 105"/>
                  <a:gd name="T19" fmla="*/ 2147483647 h 87"/>
                  <a:gd name="T20" fmla="*/ 2147483647 w 105"/>
                  <a:gd name="T21" fmla="*/ 2147483647 h 87"/>
                  <a:gd name="T22" fmla="*/ 0 w 105"/>
                  <a:gd name="T23" fmla="*/ 2147483647 h 87"/>
                  <a:gd name="T24" fmla="*/ 2147483647 w 105"/>
                  <a:gd name="T25" fmla="*/ 0 h 87"/>
                  <a:gd name="T26" fmla="*/ 2147483647 w 105"/>
                  <a:gd name="T27" fmla="*/ 2147483647 h 8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5"/>
                  <a:gd name="T43" fmla="*/ 0 h 87"/>
                  <a:gd name="T44" fmla="*/ 105 w 105"/>
                  <a:gd name="T45" fmla="*/ 87 h 8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5" h="87">
                    <a:moveTo>
                      <a:pt x="82" y="85"/>
                    </a:moveTo>
                    <a:cubicBezTo>
                      <a:pt x="81" y="86"/>
                      <a:pt x="79" y="86"/>
                      <a:pt x="78" y="87"/>
                    </a:cubicBezTo>
                    <a:cubicBezTo>
                      <a:pt x="91" y="79"/>
                      <a:pt x="100" y="64"/>
                      <a:pt x="100" y="47"/>
                    </a:cubicBezTo>
                    <a:cubicBezTo>
                      <a:pt x="100" y="31"/>
                      <a:pt x="93" y="17"/>
                      <a:pt x="81" y="8"/>
                    </a:cubicBezTo>
                    <a:lnTo>
                      <a:pt x="85" y="0"/>
                    </a:lnTo>
                    <a:cubicBezTo>
                      <a:pt x="97" y="9"/>
                      <a:pt x="105" y="25"/>
                      <a:pt x="105" y="41"/>
                    </a:cubicBezTo>
                    <a:cubicBezTo>
                      <a:pt x="105" y="59"/>
                      <a:pt x="96" y="75"/>
                      <a:pt x="82" y="85"/>
                    </a:cubicBezTo>
                    <a:close/>
                    <a:moveTo>
                      <a:pt x="24" y="8"/>
                    </a:moveTo>
                    <a:cubicBezTo>
                      <a:pt x="12" y="17"/>
                      <a:pt x="5" y="31"/>
                      <a:pt x="5" y="47"/>
                    </a:cubicBezTo>
                    <a:cubicBezTo>
                      <a:pt x="5" y="64"/>
                      <a:pt x="14" y="79"/>
                      <a:pt x="27" y="87"/>
                    </a:cubicBezTo>
                    <a:cubicBezTo>
                      <a:pt x="26" y="86"/>
                      <a:pt x="24" y="86"/>
                      <a:pt x="23" y="85"/>
                    </a:cubicBezTo>
                    <a:cubicBezTo>
                      <a:pt x="9" y="75"/>
                      <a:pt x="0" y="59"/>
                      <a:pt x="0" y="41"/>
                    </a:cubicBezTo>
                    <a:cubicBezTo>
                      <a:pt x="0" y="25"/>
                      <a:pt x="8" y="10"/>
                      <a:pt x="20" y="0"/>
                    </a:cubicBez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EB3D00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5" name="Oval 408"/>
            <p:cNvSpPr>
              <a:spLocks noChangeArrowheads="1"/>
            </p:cNvSpPr>
            <p:nvPr/>
          </p:nvSpPr>
          <p:spPr bwMode="auto">
            <a:xfrm>
              <a:off x="10180281" y="267857"/>
              <a:ext cx="34411" cy="29080"/>
            </a:xfrm>
            <a:prstGeom prst="ellipse">
              <a:avLst/>
            </a:prstGeom>
            <a:solidFill>
              <a:srgbClr val="FDFA0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Oval 409"/>
            <p:cNvSpPr>
              <a:spLocks noChangeArrowheads="1"/>
            </p:cNvSpPr>
            <p:nvPr/>
          </p:nvSpPr>
          <p:spPr bwMode="auto">
            <a:xfrm>
              <a:off x="9653660" y="265319"/>
              <a:ext cx="33034" cy="29080"/>
            </a:xfrm>
            <a:prstGeom prst="ellipse">
              <a:avLst/>
            </a:prstGeom>
            <a:solidFill>
              <a:srgbClr val="EFEC5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-7937" y="-117"/>
            <a:ext cx="12199937" cy="723106"/>
          </a:xfrm>
          <a:prstGeom prst="rect">
            <a:avLst/>
          </a:prstGeom>
          <a:solidFill>
            <a:srgbClr val="204D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5" tIns="38928" rIns="77855" bIns="38928" anchor="ctr"/>
          <a:lstStyle>
            <a:defPPr>
              <a:defRPr lang="ru-RU"/>
            </a:defPPr>
            <a:lvl1pPr algn="ctr" defTabSz="778206" fontAlgn="base">
              <a:spcBef>
                <a:spcPct val="0"/>
              </a:spcBef>
              <a:spcAft>
                <a:spcPct val="0"/>
              </a:spcAft>
              <a:defRPr sz="1400" ker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89626" defTabSz="779252" fontAlgn="base">
              <a:spcBef>
                <a:spcPct val="0"/>
              </a:spcBef>
              <a:spcAft>
                <a:spcPct val="0"/>
              </a:spcAft>
              <a:defRPr sz="1500"/>
            </a:lvl2pPr>
            <a:lvl3pPr marL="779252" defTabSz="779252" fontAlgn="base">
              <a:spcBef>
                <a:spcPct val="0"/>
              </a:spcBef>
              <a:spcAft>
                <a:spcPct val="0"/>
              </a:spcAft>
              <a:defRPr sz="1500"/>
            </a:lvl3pPr>
            <a:lvl4pPr marL="1168878" defTabSz="779252" fontAlgn="base">
              <a:spcBef>
                <a:spcPct val="0"/>
              </a:spcBef>
              <a:spcAft>
                <a:spcPct val="0"/>
              </a:spcAft>
              <a:defRPr sz="1500"/>
            </a:lvl4pPr>
            <a:lvl5pPr marL="1558503" defTabSz="779252" fontAlgn="base">
              <a:spcBef>
                <a:spcPct val="0"/>
              </a:spcBef>
              <a:spcAft>
                <a:spcPct val="0"/>
              </a:spcAft>
              <a:defRPr sz="1500"/>
            </a:lvl5pPr>
            <a:lvl6pPr marL="1948129" defTabSz="779252">
              <a:defRPr sz="1500"/>
            </a:lvl6pPr>
            <a:lvl7pPr marL="2337755" defTabSz="779252">
              <a:defRPr sz="1500"/>
            </a:lvl7pPr>
            <a:lvl8pPr marL="2727381" defTabSz="779252">
              <a:defRPr sz="1500"/>
            </a:lvl8pPr>
            <a:lvl9pPr marL="3117007" defTabSz="779252">
              <a:defRPr sz="1500"/>
            </a:lvl9pPr>
          </a:lstStyle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ИНФОРМАЦИОННЫЕ МАТЕРИАЛЫ ПО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ПОРЫВАМ ВЕТРА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Г.О. САРАНСК РЕСПУБЛИКИ МОРДОВИЯ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(РИСК НАРУШЕНИЯ ЭЛЕКТРОСНАБЖЕНИЯ 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30.06.2026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35" name="Группа 434"/>
          <p:cNvGrpSpPr/>
          <p:nvPr/>
        </p:nvGrpSpPr>
        <p:grpSpPr>
          <a:xfrm>
            <a:off x="9599939" y="2295969"/>
            <a:ext cx="2974026" cy="3743622"/>
            <a:chOff x="7765301" y="4457439"/>
            <a:chExt cx="2974026" cy="3743622"/>
          </a:xfrm>
        </p:grpSpPr>
        <p:grpSp>
          <p:nvGrpSpPr>
            <p:cNvPr id="436" name="Группа 435"/>
            <p:cNvGrpSpPr/>
            <p:nvPr/>
          </p:nvGrpSpPr>
          <p:grpSpPr>
            <a:xfrm>
              <a:off x="7765301" y="4457439"/>
              <a:ext cx="2974026" cy="3743622"/>
              <a:chOff x="6897578" y="4082211"/>
              <a:chExt cx="2644738" cy="2764039"/>
            </a:xfrm>
          </p:grpSpPr>
          <p:sp>
            <p:nvSpPr>
              <p:cNvPr id="439" name="Text Box 97"/>
              <p:cNvSpPr txBox="1">
                <a:spLocks noChangeArrowheads="1"/>
              </p:cNvSpPr>
              <p:nvPr/>
            </p:nvSpPr>
            <p:spPr bwMode="auto">
              <a:xfrm>
                <a:off x="7066917" y="6209278"/>
                <a:ext cx="1460939" cy="1522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2" tIns="63992" rIns="127982" bIns="63992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ru-RU" altLang="ru-RU" sz="500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grpSp>
            <p:nvGrpSpPr>
              <p:cNvPr id="440" name="Группа 439"/>
              <p:cNvGrpSpPr/>
              <p:nvPr/>
            </p:nvGrpSpPr>
            <p:grpSpPr>
              <a:xfrm>
                <a:off x="6897578" y="4082211"/>
                <a:ext cx="2644738" cy="2764039"/>
                <a:chOff x="9401428" y="1559479"/>
                <a:chExt cx="3026400" cy="5253681"/>
              </a:xfrm>
            </p:grpSpPr>
            <p:grpSp>
              <p:nvGrpSpPr>
                <p:cNvPr id="445" name="Группа 444"/>
                <p:cNvGrpSpPr/>
                <p:nvPr/>
              </p:nvGrpSpPr>
              <p:grpSpPr>
                <a:xfrm>
                  <a:off x="9401428" y="1559479"/>
                  <a:ext cx="3026400" cy="5253681"/>
                  <a:chOff x="6759623" y="3727167"/>
                  <a:chExt cx="2464767" cy="3113013"/>
                </a:xfrm>
              </p:grpSpPr>
              <p:sp>
                <p:nvSpPr>
                  <p:cNvPr id="450" name="Rectangle 93"/>
                  <p:cNvSpPr>
                    <a:spLocks noChangeArrowheads="1"/>
                  </p:cNvSpPr>
                  <p:nvPr/>
                </p:nvSpPr>
                <p:spPr bwMode="auto">
                  <a:xfrm>
                    <a:off x="6759623" y="3767481"/>
                    <a:ext cx="2134158" cy="3072699"/>
                  </a:xfrm>
                  <a:prstGeom prst="rect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defTabSz="912321">
                      <a:defRPr/>
                    </a:pPr>
                    <a:endParaRPr lang="ru-RU" altLang="ru-RU" sz="800" dirty="0">
                      <a:solidFill>
                        <a:srgbClr val="000000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51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06136" y="5669858"/>
                    <a:ext cx="1833906" cy="363400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прогноз нарушения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ЛЭП </a:t>
                    </a:r>
                    <a:r>
                      <a:rPr lang="ru-RU" altLang="ru-RU" sz="1000" b="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(УГМС)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2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74325" y="3727167"/>
                    <a:ext cx="1606383" cy="24183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Условные обозначения</a:t>
                    </a:r>
                  </a:p>
                </p:txBody>
              </p:sp>
              <p:sp>
                <p:nvSpPr>
                  <p:cNvPr id="453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187581" y="6232909"/>
                    <a:ext cx="1609849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endParaRPr lang="ru-RU" altLang="ru-RU" sz="800" b="0" dirty="0">
                      <a:solidFill>
                        <a:srgbClr val="000000"/>
                      </a:solidFill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54" name="TextBox 10"/>
                  <p:cNvSpPr txBox="1"/>
                  <p:nvPr/>
                </p:nvSpPr>
                <p:spPr>
                  <a:xfrm>
                    <a:off x="6844151" y="6597757"/>
                    <a:ext cx="591514" cy="204745"/>
                  </a:xfrm>
                  <a:prstGeom prst="rect">
                    <a:avLst/>
                  </a:prstGeom>
                  <a:solidFill>
                    <a:schemeClr val="bg1"/>
                  </a:solidFill>
                  <a:effectLst>
                    <a:softEdge rad="63500"/>
                  </a:effectLst>
                </p:spPr>
                <p:txBody>
                  <a:bodyPr wrap="square" rtlCol="0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l" defTabSz="912321">
                      <a:defRPr/>
                    </a:pPr>
                    <a:r>
                      <a:rPr lang="ru-RU" sz="1000" dirty="0" smtClean="0">
                        <a:solidFill>
                          <a:prstClr val="black"/>
                        </a:solidFill>
                        <a:latin typeface="Arial" pitchFamily="34" charset="0"/>
                        <a:cs typeface="Arial" pitchFamily="34" charset="0"/>
                      </a:rPr>
                      <a:t>Город</a:t>
                    </a:r>
                    <a:endParaRPr lang="ru-RU" sz="1000" dirty="0">
                      <a:solidFill>
                        <a:prstClr val="black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6" name="Прямоугольник 455"/>
                  <p:cNvSpPr/>
                  <p:nvPr/>
                </p:nvSpPr>
                <p:spPr>
                  <a:xfrm>
                    <a:off x="6789967" y="6011515"/>
                    <a:ext cx="527227" cy="138165"/>
                  </a:xfrm>
                  <a:prstGeom prst="rect">
                    <a:avLst/>
                  </a:prstGeom>
                  <a:solidFill>
                    <a:srgbClr val="FFFF0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 defTabSz="912321">
                      <a:defRPr/>
                    </a:pPr>
                    <a:r>
                      <a:rPr lang="ru-RU" sz="800" dirty="0" smtClean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221/20</a:t>
                    </a:r>
                    <a:endParaRPr lang="ru-RU" sz="800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457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49111" y="6567185"/>
                    <a:ext cx="1831079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муниципальное образование</a:t>
                    </a:r>
                  </a:p>
                </p:txBody>
              </p:sp>
              <p:sp>
                <p:nvSpPr>
                  <p:cNvPr id="458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327897" y="4656852"/>
                    <a:ext cx="1896493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линии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электропередач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9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66267" y="5973077"/>
                    <a:ext cx="1898652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</a:t>
                    </a: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протяженность ЛЭП/ТП (шт.)</a:t>
                    </a:r>
                  </a:p>
                </p:txBody>
              </p:sp>
            </p:grpSp>
            <p:sp>
              <p:nvSpPr>
                <p:cNvPr id="446" name="Скругленный прямоугольник 445"/>
                <p:cNvSpPr/>
                <p:nvPr/>
              </p:nvSpPr>
              <p:spPr>
                <a:xfrm>
                  <a:off x="9637258" y="6127238"/>
                  <a:ext cx="282820" cy="225201"/>
                </a:xfrm>
                <a:prstGeom prst="roundRect">
                  <a:avLst/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>
                  <a:solidFill>
                    <a:schemeClr val="tx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b="1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60%</a:t>
                  </a:r>
                </a:p>
              </p:txBody>
            </p:sp>
            <p:sp>
              <p:nvSpPr>
                <p:cNvPr id="447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08980" y="5925488"/>
                  <a:ext cx="2202328" cy="54557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80200" tIns="40101" rIns="80200" bIns="40101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55471">
                    <a:defRPr/>
                  </a:pP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 - </a:t>
                  </a:r>
                  <a:r>
                    <a:rPr lang="ru-RU" altLang="ru-RU" sz="1000" b="0" dirty="0" smtClean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износ электроэнергетических </a:t>
                  </a: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систем </a:t>
                  </a:r>
                </a:p>
              </p:txBody>
            </p:sp>
            <p:sp>
              <p:nvSpPr>
                <p:cNvPr id="448" name="Прямоугольник 447"/>
                <p:cNvSpPr/>
                <p:nvPr/>
              </p:nvSpPr>
              <p:spPr>
                <a:xfrm>
                  <a:off x="9438681" y="5747122"/>
                  <a:ext cx="658385" cy="230603"/>
                </a:xfrm>
                <a:prstGeom prst="rect">
                  <a:avLst/>
                </a:prstGeom>
                <a:solidFill>
                  <a:srgbClr val="92D050"/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lIns="68571" tIns="34286" rIns="68571" bIns="34286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kern="0" dirty="0" smtClean="0">
                      <a:solidFill>
                        <a:prstClr val="black"/>
                      </a:solidFill>
                      <a:cs typeface="Times New Roman" panose="02020603050405020304" pitchFamily="18" charset="0"/>
                    </a:rPr>
                    <a:t>19/220</a:t>
                  </a:r>
                  <a:endParaRPr lang="ru-RU" sz="800" kern="0" dirty="0">
                    <a:solidFill>
                      <a:prstClr val="black"/>
                    </a:solidFill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449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25082" y="5647837"/>
                  <a:ext cx="1868848" cy="3973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127973" tIns="63988" rIns="127973" bIns="63988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- кол-во домов /населения</a:t>
                  </a:r>
                </a:p>
              </p:txBody>
            </p:sp>
          </p:grpSp>
          <p:sp>
            <p:nvSpPr>
              <p:cNvPr id="441" name="Text Box 97"/>
              <p:cNvSpPr txBox="1">
                <a:spLocks noChangeArrowheads="1"/>
              </p:cNvSpPr>
              <p:nvPr/>
            </p:nvSpPr>
            <p:spPr bwMode="auto">
              <a:xfrm>
                <a:off x="7335606" y="5464351"/>
                <a:ext cx="1948620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количество </a:t>
                </a:r>
                <a:r>
                  <a:rPr lang="ru-RU" altLang="ru-RU" sz="1000" b="0" kern="0" dirty="0" smtClean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осадков (УГМС), </a:t>
                </a: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мм</a:t>
                </a:r>
              </a:p>
            </p:txBody>
          </p:sp>
          <p:sp>
            <p:nvSpPr>
              <p:cNvPr id="442" name="TextBox 23"/>
              <p:cNvSpPr txBox="1"/>
              <p:nvPr/>
            </p:nvSpPr>
            <p:spPr>
              <a:xfrm>
                <a:off x="7029503" y="5479167"/>
                <a:ext cx="383894" cy="181793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ru-RU" sz="1000" kern="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0</a:t>
                </a:r>
              </a:p>
            </p:txBody>
          </p:sp>
          <p:sp>
            <p:nvSpPr>
              <p:cNvPr id="443" name="TextBox 23"/>
              <p:cNvSpPr txBox="1"/>
              <p:nvPr/>
            </p:nvSpPr>
            <p:spPr>
              <a:xfrm>
                <a:off x="7041092" y="5647261"/>
                <a:ext cx="372305" cy="181793"/>
              </a:xfrm>
              <a:prstGeom prst="rect">
                <a:avLst/>
              </a:prstGeom>
              <a:solidFill>
                <a:srgbClr val="FF9900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kern="0" dirty="0" smtClean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12</a:t>
                </a:r>
                <a:endParaRPr lang="ru-RU" sz="1000" kern="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44" name="Text Box 97"/>
              <p:cNvSpPr txBox="1">
                <a:spLocks noChangeArrowheads="1"/>
              </p:cNvSpPr>
              <p:nvPr/>
            </p:nvSpPr>
            <p:spPr bwMode="auto">
              <a:xfrm>
                <a:off x="7449857" y="5637358"/>
                <a:ext cx="1659776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порывы ветра (УГМС), м/с</a:t>
                </a:r>
              </a:p>
            </p:txBody>
          </p:sp>
        </p:grpSp>
        <p:pic>
          <p:nvPicPr>
            <p:cNvPr id="437" name="Рисунок 43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899635" y="5141222"/>
              <a:ext cx="649048" cy="1206564"/>
            </a:xfrm>
            <a:prstGeom prst="rect">
              <a:avLst/>
            </a:prstGeom>
          </p:spPr>
        </p:pic>
      </p:grpSp>
      <p:sp>
        <p:nvSpPr>
          <p:cNvPr id="433" name="TextBox 10"/>
          <p:cNvSpPr txBox="1"/>
          <p:nvPr/>
        </p:nvSpPr>
        <p:spPr>
          <a:xfrm>
            <a:off x="406201" y="847430"/>
            <a:ext cx="774819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800" dirty="0" err="1" smtClean="0">
                <a:solidFill>
                  <a:prstClr val="black"/>
                </a:solidFill>
              </a:rPr>
              <a:t>г.о</a:t>
            </a:r>
            <a:r>
              <a:rPr lang="ru-RU" sz="800" dirty="0" smtClean="0">
                <a:solidFill>
                  <a:prstClr val="black"/>
                </a:solidFill>
              </a:rPr>
              <a:t>. Саранск   </a:t>
            </a:r>
            <a:endParaRPr lang="ru-RU" sz="800" dirty="0">
              <a:solidFill>
                <a:prstClr val="black"/>
              </a:solidFill>
            </a:endParaRPr>
          </a:p>
        </p:txBody>
      </p:sp>
      <p:sp>
        <p:nvSpPr>
          <p:cNvPr id="434" name="TextBox 23"/>
          <p:cNvSpPr txBox="1"/>
          <p:nvPr/>
        </p:nvSpPr>
        <p:spPr>
          <a:xfrm>
            <a:off x="327221" y="981658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1" name="TextBox 23"/>
          <p:cNvSpPr txBox="1"/>
          <p:nvPr/>
        </p:nvSpPr>
        <p:spPr>
          <a:xfrm>
            <a:off x="710890" y="971146"/>
            <a:ext cx="506012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2" name="Скругленный прямоугольник 461"/>
          <p:cNvSpPr/>
          <p:nvPr/>
        </p:nvSpPr>
        <p:spPr>
          <a:xfrm>
            <a:off x="388642" y="1213793"/>
            <a:ext cx="246509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r>
              <a:rPr lang="ru-RU" sz="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</a:p>
        </p:txBody>
      </p:sp>
      <p:sp>
        <p:nvSpPr>
          <p:cNvPr id="463" name="Прямоугольник 462"/>
          <p:cNvSpPr/>
          <p:nvPr/>
        </p:nvSpPr>
        <p:spPr bwMode="auto">
          <a:xfrm>
            <a:off x="616175" y="1219600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226,12/40</a:t>
            </a:r>
            <a:endParaRPr lang="ru-RU" sz="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4" name="Прямоугольник 463"/>
          <p:cNvSpPr/>
          <p:nvPr/>
        </p:nvSpPr>
        <p:spPr>
          <a:xfrm>
            <a:off x="408938" y="1432845"/>
            <a:ext cx="751112" cy="247830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7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21862/249721</a:t>
            </a:r>
            <a:endParaRPr lang="ru-RU" sz="7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2" name="Полилиния 431"/>
          <p:cNvSpPr/>
          <p:nvPr/>
        </p:nvSpPr>
        <p:spPr>
          <a:xfrm>
            <a:off x="9746676" y="4717022"/>
            <a:ext cx="392035" cy="246272"/>
          </a:xfrm>
          <a:custGeom>
            <a:avLst/>
            <a:gdLst>
              <a:gd name="connsiteX0" fmla="*/ 42863 w 324905"/>
              <a:gd name="connsiteY0" fmla="*/ 28575 h 204788"/>
              <a:gd name="connsiteX1" fmla="*/ 47625 w 324905"/>
              <a:gd name="connsiteY1" fmla="*/ 4763 h 204788"/>
              <a:gd name="connsiteX2" fmla="*/ 61913 w 324905"/>
              <a:gd name="connsiteY2" fmla="*/ 0 h 204788"/>
              <a:gd name="connsiteX3" fmla="*/ 95250 w 324905"/>
              <a:gd name="connsiteY3" fmla="*/ 4763 h 204788"/>
              <a:gd name="connsiteX4" fmla="*/ 200025 w 324905"/>
              <a:gd name="connsiteY4" fmla="*/ 9525 h 204788"/>
              <a:gd name="connsiteX5" fmla="*/ 252413 w 324905"/>
              <a:gd name="connsiteY5" fmla="*/ 14288 h 204788"/>
              <a:gd name="connsiteX6" fmla="*/ 280988 w 324905"/>
              <a:gd name="connsiteY6" fmla="*/ 23813 h 204788"/>
              <a:gd name="connsiteX7" fmla="*/ 285750 w 324905"/>
              <a:gd name="connsiteY7" fmla="*/ 52388 h 204788"/>
              <a:gd name="connsiteX8" fmla="*/ 300038 w 324905"/>
              <a:gd name="connsiteY8" fmla="*/ 57150 h 204788"/>
              <a:gd name="connsiteX9" fmla="*/ 314325 w 324905"/>
              <a:gd name="connsiteY9" fmla="*/ 66675 h 204788"/>
              <a:gd name="connsiteX10" fmla="*/ 323850 w 324905"/>
              <a:gd name="connsiteY10" fmla="*/ 80963 h 204788"/>
              <a:gd name="connsiteX11" fmla="*/ 319088 w 324905"/>
              <a:gd name="connsiteY11" fmla="*/ 180975 h 204788"/>
              <a:gd name="connsiteX12" fmla="*/ 300038 w 324905"/>
              <a:gd name="connsiteY12" fmla="*/ 185738 h 204788"/>
              <a:gd name="connsiteX13" fmla="*/ 228600 w 324905"/>
              <a:gd name="connsiteY13" fmla="*/ 190500 h 204788"/>
              <a:gd name="connsiteX14" fmla="*/ 209550 w 324905"/>
              <a:gd name="connsiteY14" fmla="*/ 195263 h 204788"/>
              <a:gd name="connsiteX15" fmla="*/ 185738 w 324905"/>
              <a:gd name="connsiteY15" fmla="*/ 200025 h 204788"/>
              <a:gd name="connsiteX16" fmla="*/ 171450 w 324905"/>
              <a:gd name="connsiteY16" fmla="*/ 204788 h 204788"/>
              <a:gd name="connsiteX17" fmla="*/ 152400 w 324905"/>
              <a:gd name="connsiteY17" fmla="*/ 190500 h 204788"/>
              <a:gd name="connsiteX18" fmla="*/ 138113 w 324905"/>
              <a:gd name="connsiteY18" fmla="*/ 180975 h 204788"/>
              <a:gd name="connsiteX19" fmla="*/ 123825 w 324905"/>
              <a:gd name="connsiteY19" fmla="*/ 166688 h 204788"/>
              <a:gd name="connsiteX20" fmla="*/ 95250 w 324905"/>
              <a:gd name="connsiteY20" fmla="*/ 152400 h 204788"/>
              <a:gd name="connsiteX21" fmla="*/ 42863 w 324905"/>
              <a:gd name="connsiteY21" fmla="*/ 147638 h 204788"/>
              <a:gd name="connsiteX22" fmla="*/ 14288 w 324905"/>
              <a:gd name="connsiteY22" fmla="*/ 133350 h 204788"/>
              <a:gd name="connsiteX23" fmla="*/ 4763 w 324905"/>
              <a:gd name="connsiteY23" fmla="*/ 119063 h 204788"/>
              <a:gd name="connsiteX24" fmla="*/ 0 w 324905"/>
              <a:gd name="connsiteY24" fmla="*/ 104775 h 204788"/>
              <a:gd name="connsiteX25" fmla="*/ 19050 w 324905"/>
              <a:gd name="connsiteY25" fmla="*/ 42863 h 204788"/>
              <a:gd name="connsiteX26" fmla="*/ 42863 w 324905"/>
              <a:gd name="connsiteY26" fmla="*/ 28575 h 204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24905" h="204788">
                <a:moveTo>
                  <a:pt x="42863" y="28575"/>
                </a:moveTo>
                <a:cubicBezTo>
                  <a:pt x="44450" y="20638"/>
                  <a:pt x="43135" y="11498"/>
                  <a:pt x="47625" y="4763"/>
                </a:cubicBezTo>
                <a:cubicBezTo>
                  <a:pt x="50410" y="586"/>
                  <a:pt x="56893" y="0"/>
                  <a:pt x="61913" y="0"/>
                </a:cubicBezTo>
                <a:cubicBezTo>
                  <a:pt x="73138" y="0"/>
                  <a:pt x="84138" y="3175"/>
                  <a:pt x="95250" y="4763"/>
                </a:cubicBezTo>
                <a:cubicBezTo>
                  <a:pt x="147969" y="22336"/>
                  <a:pt x="113804" y="14914"/>
                  <a:pt x="200025" y="9525"/>
                </a:cubicBezTo>
                <a:cubicBezTo>
                  <a:pt x="217488" y="11113"/>
                  <a:pt x="235145" y="11241"/>
                  <a:pt x="252413" y="14288"/>
                </a:cubicBezTo>
                <a:cubicBezTo>
                  <a:pt x="262300" y="16033"/>
                  <a:pt x="280988" y="23813"/>
                  <a:pt x="280988" y="23813"/>
                </a:cubicBezTo>
                <a:cubicBezTo>
                  <a:pt x="282575" y="33338"/>
                  <a:pt x="280959" y="44004"/>
                  <a:pt x="285750" y="52388"/>
                </a:cubicBezTo>
                <a:cubicBezTo>
                  <a:pt x="288241" y="56747"/>
                  <a:pt x="295548" y="54905"/>
                  <a:pt x="300038" y="57150"/>
                </a:cubicBezTo>
                <a:cubicBezTo>
                  <a:pt x="305157" y="59710"/>
                  <a:pt x="309563" y="63500"/>
                  <a:pt x="314325" y="66675"/>
                </a:cubicBezTo>
                <a:cubicBezTo>
                  <a:pt x="317500" y="71438"/>
                  <a:pt x="323612" y="75244"/>
                  <a:pt x="323850" y="80963"/>
                </a:cubicBezTo>
                <a:cubicBezTo>
                  <a:pt x="325240" y="114309"/>
                  <a:pt x="326484" y="148430"/>
                  <a:pt x="319088" y="180975"/>
                </a:cubicBezTo>
                <a:cubicBezTo>
                  <a:pt x="317637" y="187358"/>
                  <a:pt x="306548" y="185053"/>
                  <a:pt x="300038" y="185738"/>
                </a:cubicBezTo>
                <a:cubicBezTo>
                  <a:pt x="276304" y="188236"/>
                  <a:pt x="252413" y="188913"/>
                  <a:pt x="228600" y="190500"/>
                </a:cubicBezTo>
                <a:cubicBezTo>
                  <a:pt x="222250" y="192088"/>
                  <a:pt x="215940" y="193843"/>
                  <a:pt x="209550" y="195263"/>
                </a:cubicBezTo>
                <a:cubicBezTo>
                  <a:pt x="201648" y="197019"/>
                  <a:pt x="193591" y="198062"/>
                  <a:pt x="185738" y="200025"/>
                </a:cubicBezTo>
                <a:cubicBezTo>
                  <a:pt x="180868" y="201243"/>
                  <a:pt x="176213" y="203200"/>
                  <a:pt x="171450" y="204788"/>
                </a:cubicBezTo>
                <a:cubicBezTo>
                  <a:pt x="165100" y="200025"/>
                  <a:pt x="158859" y="195114"/>
                  <a:pt x="152400" y="190500"/>
                </a:cubicBezTo>
                <a:cubicBezTo>
                  <a:pt x="147743" y="187173"/>
                  <a:pt x="142510" y="184639"/>
                  <a:pt x="138113" y="180975"/>
                </a:cubicBezTo>
                <a:cubicBezTo>
                  <a:pt x="132939" y="176663"/>
                  <a:pt x="128999" y="171000"/>
                  <a:pt x="123825" y="166688"/>
                </a:cubicBezTo>
                <a:cubicBezTo>
                  <a:pt x="116019" y="160183"/>
                  <a:pt x="105619" y="153881"/>
                  <a:pt x="95250" y="152400"/>
                </a:cubicBezTo>
                <a:cubicBezTo>
                  <a:pt x="77892" y="149920"/>
                  <a:pt x="60325" y="149225"/>
                  <a:pt x="42863" y="147638"/>
                </a:cubicBezTo>
                <a:cubicBezTo>
                  <a:pt x="31242" y="143764"/>
                  <a:pt x="23520" y="142582"/>
                  <a:pt x="14288" y="133350"/>
                </a:cubicBezTo>
                <a:cubicBezTo>
                  <a:pt x="10241" y="129303"/>
                  <a:pt x="7323" y="124182"/>
                  <a:pt x="4763" y="119063"/>
                </a:cubicBezTo>
                <a:cubicBezTo>
                  <a:pt x="2518" y="114573"/>
                  <a:pt x="1588" y="109538"/>
                  <a:pt x="0" y="104775"/>
                </a:cubicBezTo>
                <a:cubicBezTo>
                  <a:pt x="5433" y="50448"/>
                  <a:pt x="-6518" y="68431"/>
                  <a:pt x="19050" y="42863"/>
                </a:cubicBezTo>
                <a:lnTo>
                  <a:pt x="42863" y="28575"/>
                </a:lnTo>
                <a:close/>
              </a:path>
            </a:pathLst>
          </a:custGeom>
          <a:solidFill>
            <a:srgbClr val="FFC000">
              <a:alpha val="40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2321">
              <a:defRPr/>
            </a:pPr>
            <a:endParaRPr lang="ru-RU" sz="800" dirty="0">
              <a:solidFill>
                <a:prstClr val="white"/>
              </a:solidFill>
            </a:endParaRPr>
          </a:p>
        </p:txBody>
      </p:sp>
      <p:pic>
        <p:nvPicPr>
          <p:cNvPr id="405" name="Рисунок 40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34273" y="2544493"/>
            <a:ext cx="2325721" cy="224602"/>
          </a:xfrm>
          <a:prstGeom prst="rect">
            <a:avLst/>
          </a:prstGeom>
        </p:spPr>
      </p:pic>
      <p:sp>
        <p:nvSpPr>
          <p:cNvPr id="406" name="Text Box 97"/>
          <p:cNvSpPr txBox="1">
            <a:spLocks noChangeArrowheads="1"/>
          </p:cNvSpPr>
          <p:nvPr/>
        </p:nvSpPr>
        <p:spPr bwMode="auto">
          <a:xfrm>
            <a:off x="10202156" y="2700689"/>
            <a:ext cx="1446083" cy="283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85" tIns="63994" rIns="127985" bIns="63994">
            <a:spAutoFit/>
          </a:bodyPr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altLang="ru-RU" sz="1000" b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altLang="ru-RU" sz="1000" b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порывы ветра, м/с</a:t>
            </a:r>
            <a:endParaRPr lang="ru-RU" altLang="ru-RU" sz="1000" b="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07" name="Rectangle 152"/>
          <p:cNvSpPr>
            <a:spLocks noChangeArrowheads="1"/>
          </p:cNvSpPr>
          <p:nvPr/>
        </p:nvSpPr>
        <p:spPr bwMode="auto">
          <a:xfrm>
            <a:off x="10465120" y="6319391"/>
            <a:ext cx="1728000" cy="538609"/>
          </a:xfrm>
          <a:prstGeom prst="rect">
            <a:avLst/>
          </a:prstGeom>
          <a:solidFill>
            <a:schemeClr val="bg1">
              <a:alpha val="96861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 lIns="22554" tIns="0" rIns="22554" bIns="0" anchor="ctr">
            <a:spAutoFit/>
          </a:bodyPr>
          <a:lstStyle/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ГУ МЧС России по Республике Мордовия</a:t>
            </a:r>
            <a:endParaRPr lang="ru-RU" altLang="ru-RU" sz="700" i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АРМ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№5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12:00 30.06.2026  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Зайцев Г.Д.</a:t>
            </a:r>
            <a:endParaRPr lang="ru-RU" altLang="ru-RU" sz="7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Тел</a:t>
            </a:r>
            <a:r>
              <a:rPr 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26-160-105</a:t>
            </a:r>
            <a:endParaRPr 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729450"/>
            <a:ext cx="12192000" cy="6128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1705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2" y="736354"/>
            <a:ext cx="12191008" cy="6121646"/>
          </a:xfrm>
          <a:prstGeom prst="rect">
            <a:avLst/>
          </a:prstGeom>
        </p:spPr>
      </p:pic>
      <p:grpSp>
        <p:nvGrpSpPr>
          <p:cNvPr id="4" name="Группа 3"/>
          <p:cNvGrpSpPr/>
          <p:nvPr/>
        </p:nvGrpSpPr>
        <p:grpSpPr>
          <a:xfrm>
            <a:off x="11461411" y="76626"/>
            <a:ext cx="625999" cy="526433"/>
            <a:chOff x="9625856" y="4064"/>
            <a:chExt cx="625999" cy="526433"/>
          </a:xfrm>
        </p:grpSpPr>
        <p:sp>
          <p:nvSpPr>
            <p:cNvPr id="5" name="Oval 44"/>
            <p:cNvSpPr>
              <a:spLocks noChangeArrowheads="1"/>
            </p:cNvSpPr>
            <p:nvPr/>
          </p:nvSpPr>
          <p:spPr bwMode="auto">
            <a:xfrm>
              <a:off x="9625856" y="4064"/>
              <a:ext cx="625999" cy="52643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Oval 45"/>
            <p:cNvSpPr>
              <a:spLocks noChangeArrowheads="1"/>
            </p:cNvSpPr>
            <p:nvPr/>
          </p:nvSpPr>
          <p:spPr bwMode="auto">
            <a:xfrm>
              <a:off x="9640446" y="10526"/>
              <a:ext cx="600673" cy="505200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Oval 46"/>
            <p:cNvSpPr>
              <a:spLocks noChangeArrowheads="1"/>
            </p:cNvSpPr>
            <p:nvPr/>
          </p:nvSpPr>
          <p:spPr bwMode="auto">
            <a:xfrm>
              <a:off x="9715875" y="76994"/>
              <a:ext cx="454772" cy="38334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Oval 47"/>
            <p:cNvSpPr>
              <a:spLocks noChangeArrowheads="1"/>
            </p:cNvSpPr>
            <p:nvPr/>
          </p:nvSpPr>
          <p:spPr bwMode="auto">
            <a:xfrm>
              <a:off x="9727987" y="87610"/>
              <a:ext cx="437704" cy="368803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Freeform 48"/>
            <p:cNvSpPr>
              <a:spLocks noEditPoints="1"/>
            </p:cNvSpPr>
            <p:nvPr/>
          </p:nvSpPr>
          <p:spPr bwMode="auto">
            <a:xfrm>
              <a:off x="9765151" y="25297"/>
              <a:ext cx="362001" cy="84931"/>
            </a:xfrm>
            <a:custGeom>
              <a:avLst/>
              <a:gdLst>
                <a:gd name="T0" fmla="*/ 2147483647 w 115"/>
                <a:gd name="T1" fmla="*/ 2147483647 h 32"/>
                <a:gd name="T2" fmla="*/ 2147483647 w 115"/>
                <a:gd name="T3" fmla="*/ 2147483647 h 32"/>
                <a:gd name="T4" fmla="*/ 2147483647 w 115"/>
                <a:gd name="T5" fmla="*/ 2147483647 h 32"/>
                <a:gd name="T6" fmla="*/ 2147483647 w 115"/>
                <a:gd name="T7" fmla="*/ 2147483647 h 32"/>
                <a:gd name="T8" fmla="*/ 2147483647 w 115"/>
                <a:gd name="T9" fmla="*/ 2147483647 h 32"/>
                <a:gd name="T10" fmla="*/ 2147483647 w 115"/>
                <a:gd name="T11" fmla="*/ 2147483647 h 32"/>
                <a:gd name="T12" fmla="*/ 2147483647 w 115"/>
                <a:gd name="T13" fmla="*/ 2147483647 h 32"/>
                <a:gd name="T14" fmla="*/ 2147483647 w 115"/>
                <a:gd name="T15" fmla="*/ 2147483647 h 32"/>
                <a:gd name="T16" fmla="*/ 2147483647 w 115"/>
                <a:gd name="T17" fmla="*/ 2147483647 h 32"/>
                <a:gd name="T18" fmla="*/ 2147483647 w 115"/>
                <a:gd name="T19" fmla="*/ 2147483647 h 32"/>
                <a:gd name="T20" fmla="*/ 2147483647 w 115"/>
                <a:gd name="T21" fmla="*/ 2147483647 h 32"/>
                <a:gd name="T22" fmla="*/ 2147483647 w 115"/>
                <a:gd name="T23" fmla="*/ 2147483647 h 32"/>
                <a:gd name="T24" fmla="*/ 2147483647 w 115"/>
                <a:gd name="T25" fmla="*/ 2147483647 h 32"/>
                <a:gd name="T26" fmla="*/ 2147483647 w 115"/>
                <a:gd name="T27" fmla="*/ 2147483647 h 32"/>
                <a:gd name="T28" fmla="*/ 2147483647 w 115"/>
                <a:gd name="T29" fmla="*/ 2147483647 h 32"/>
                <a:gd name="T30" fmla="*/ 2147483647 w 115"/>
                <a:gd name="T31" fmla="*/ 2147483647 h 32"/>
                <a:gd name="T32" fmla="*/ 2147483647 w 115"/>
                <a:gd name="T33" fmla="*/ 2147483647 h 32"/>
                <a:gd name="T34" fmla="*/ 2147483647 w 115"/>
                <a:gd name="T35" fmla="*/ 2147483647 h 32"/>
                <a:gd name="T36" fmla="*/ 2147483647 w 115"/>
                <a:gd name="T37" fmla="*/ 2147483647 h 32"/>
                <a:gd name="T38" fmla="*/ 2147483647 w 115"/>
                <a:gd name="T39" fmla="*/ 2147483647 h 32"/>
                <a:gd name="T40" fmla="*/ 2147483647 w 115"/>
                <a:gd name="T41" fmla="*/ 2147483647 h 32"/>
                <a:gd name="T42" fmla="*/ 2147483647 w 115"/>
                <a:gd name="T43" fmla="*/ 0 h 32"/>
                <a:gd name="T44" fmla="*/ 2147483647 w 115"/>
                <a:gd name="T45" fmla="*/ 2147483647 h 32"/>
                <a:gd name="T46" fmla="*/ 2147483647 w 115"/>
                <a:gd name="T47" fmla="*/ 2147483647 h 32"/>
                <a:gd name="T48" fmla="*/ 2147483647 w 115"/>
                <a:gd name="T49" fmla="*/ 2147483647 h 32"/>
                <a:gd name="T50" fmla="*/ 2147483647 w 115"/>
                <a:gd name="T51" fmla="*/ 0 h 32"/>
                <a:gd name="T52" fmla="*/ 2147483647 w 115"/>
                <a:gd name="T53" fmla="*/ 2147483647 h 32"/>
                <a:gd name="T54" fmla="*/ 2147483647 w 115"/>
                <a:gd name="T55" fmla="*/ 2147483647 h 32"/>
                <a:gd name="T56" fmla="*/ 2147483647 w 115"/>
                <a:gd name="T57" fmla="*/ 2147483647 h 32"/>
                <a:gd name="T58" fmla="*/ 2147483647 w 115"/>
                <a:gd name="T59" fmla="*/ 2147483647 h 32"/>
                <a:gd name="T60" fmla="*/ 2147483647 w 115"/>
                <a:gd name="T61" fmla="*/ 2147483647 h 32"/>
                <a:gd name="T62" fmla="*/ 2147483647 w 115"/>
                <a:gd name="T63" fmla="*/ 2147483647 h 32"/>
                <a:gd name="T64" fmla="*/ 2147483647 w 115"/>
                <a:gd name="T65" fmla="*/ 2147483647 h 32"/>
                <a:gd name="T66" fmla="*/ 2147483647 w 115"/>
                <a:gd name="T67" fmla="*/ 2147483647 h 32"/>
                <a:gd name="T68" fmla="*/ 2147483647 w 115"/>
                <a:gd name="T69" fmla="*/ 2147483647 h 32"/>
                <a:gd name="T70" fmla="*/ 2147483647 w 115"/>
                <a:gd name="T71" fmla="*/ 2147483647 h 32"/>
                <a:gd name="T72" fmla="*/ 2147483647 w 115"/>
                <a:gd name="T73" fmla="*/ 2147483647 h 32"/>
                <a:gd name="T74" fmla="*/ 2147483647 w 115"/>
                <a:gd name="T75" fmla="*/ 2147483647 h 32"/>
                <a:gd name="T76" fmla="*/ 2147483647 w 115"/>
                <a:gd name="T77" fmla="*/ 2147483647 h 32"/>
                <a:gd name="T78" fmla="*/ 2147483647 w 115"/>
                <a:gd name="T79" fmla="*/ 2147483647 h 32"/>
                <a:gd name="T80" fmla="*/ 2147483647 w 115"/>
                <a:gd name="T81" fmla="*/ 2147483647 h 32"/>
                <a:gd name="T82" fmla="*/ 2147483647 w 115"/>
                <a:gd name="T83" fmla="*/ 2147483647 h 32"/>
                <a:gd name="T84" fmla="*/ 2147483647 w 115"/>
                <a:gd name="T85" fmla="*/ 2147483647 h 32"/>
                <a:gd name="T86" fmla="*/ 2147483647 w 115"/>
                <a:gd name="T87" fmla="*/ 2147483647 h 32"/>
                <a:gd name="T88" fmla="*/ 2147483647 w 115"/>
                <a:gd name="T89" fmla="*/ 2147483647 h 32"/>
                <a:gd name="T90" fmla="*/ 2147483647 w 115"/>
                <a:gd name="T91" fmla="*/ 2147483647 h 32"/>
                <a:gd name="T92" fmla="*/ 2147483647 w 115"/>
                <a:gd name="T93" fmla="*/ 2147483647 h 32"/>
                <a:gd name="T94" fmla="*/ 2147483647 w 115"/>
                <a:gd name="T95" fmla="*/ 2147483647 h 32"/>
                <a:gd name="T96" fmla="*/ 2147483647 w 115"/>
                <a:gd name="T97" fmla="*/ 2147483647 h 32"/>
                <a:gd name="T98" fmla="*/ 2147483647 w 115"/>
                <a:gd name="T99" fmla="*/ 2147483647 h 32"/>
                <a:gd name="T100" fmla="*/ 2147483647 w 115"/>
                <a:gd name="T101" fmla="*/ 2147483647 h 32"/>
                <a:gd name="T102" fmla="*/ 2147483647 w 115"/>
                <a:gd name="T103" fmla="*/ 2147483647 h 32"/>
                <a:gd name="T104" fmla="*/ 2147483647 w 115"/>
                <a:gd name="T105" fmla="*/ 2147483647 h 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15"/>
                <a:gd name="T160" fmla="*/ 0 h 32"/>
                <a:gd name="T161" fmla="*/ 115 w 115"/>
                <a:gd name="T162" fmla="*/ 32 h 3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15" h="32">
                  <a:moveTo>
                    <a:pt x="6" y="29"/>
                  </a:moveTo>
                  <a:lnTo>
                    <a:pt x="7" y="29"/>
                  </a:lnTo>
                  <a:cubicBezTo>
                    <a:pt x="7" y="29"/>
                    <a:pt x="7" y="29"/>
                    <a:pt x="8" y="28"/>
                  </a:cubicBezTo>
                  <a:cubicBezTo>
                    <a:pt x="8" y="28"/>
                    <a:pt x="8" y="28"/>
                    <a:pt x="7" y="28"/>
                  </a:cubicBezTo>
                  <a:lnTo>
                    <a:pt x="4" y="22"/>
                  </a:lnTo>
                  <a:cubicBezTo>
                    <a:pt x="4" y="22"/>
                    <a:pt x="3" y="22"/>
                    <a:pt x="3" y="22"/>
                  </a:cubicBezTo>
                  <a:cubicBezTo>
                    <a:pt x="3" y="22"/>
                    <a:pt x="3" y="22"/>
                    <a:pt x="2" y="22"/>
                  </a:cubicBezTo>
                  <a:lnTo>
                    <a:pt x="0" y="20"/>
                  </a:lnTo>
                  <a:lnTo>
                    <a:pt x="8" y="15"/>
                  </a:lnTo>
                  <a:lnTo>
                    <a:pt x="9" y="18"/>
                  </a:lnTo>
                  <a:cubicBezTo>
                    <a:pt x="9" y="18"/>
                    <a:pt x="8" y="18"/>
                    <a:pt x="8" y="18"/>
                  </a:cubicBezTo>
                  <a:cubicBezTo>
                    <a:pt x="8" y="18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9" y="20"/>
                  </a:lnTo>
                  <a:lnTo>
                    <a:pt x="13" y="18"/>
                  </a:lnTo>
                  <a:lnTo>
                    <a:pt x="12" y="17"/>
                  </a:lnTo>
                  <a:cubicBezTo>
                    <a:pt x="12" y="17"/>
                    <a:pt x="12" y="16"/>
                    <a:pt x="12" y="16"/>
                  </a:cubicBezTo>
                  <a:cubicBezTo>
                    <a:pt x="11" y="16"/>
                    <a:pt x="11" y="16"/>
                    <a:pt x="11" y="17"/>
                  </a:cubicBezTo>
                  <a:lnTo>
                    <a:pt x="9" y="14"/>
                  </a:lnTo>
                  <a:lnTo>
                    <a:pt x="16" y="10"/>
                  </a:lnTo>
                  <a:lnTo>
                    <a:pt x="18" y="12"/>
                  </a:lnTo>
                  <a:lnTo>
                    <a:pt x="17" y="13"/>
                  </a:ln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4"/>
                    <a:pt x="17" y="14"/>
                  </a:cubicBezTo>
                  <a:lnTo>
                    <a:pt x="20" y="20"/>
                  </a:lnTo>
                  <a:lnTo>
                    <a:pt x="21" y="20"/>
                  </a:ln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2" y="20"/>
                  </a:cubicBezTo>
                  <a:lnTo>
                    <a:pt x="22" y="19"/>
                  </a:lnTo>
                  <a:lnTo>
                    <a:pt x="24" y="22"/>
                  </a:lnTo>
                  <a:lnTo>
                    <a:pt x="17" y="26"/>
                  </a:lnTo>
                  <a:lnTo>
                    <a:pt x="15" y="24"/>
                  </a:lnTo>
                  <a:cubicBezTo>
                    <a:pt x="16" y="24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lnTo>
                    <a:pt x="14" y="21"/>
                  </a:lnTo>
                  <a:lnTo>
                    <a:pt x="11" y="23"/>
                  </a:lnTo>
                  <a:lnTo>
                    <a:pt x="12" y="25"/>
                  </a:ln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4" y="25"/>
                  </a:lnTo>
                  <a:lnTo>
                    <a:pt x="15" y="27"/>
                  </a:lnTo>
                  <a:lnTo>
                    <a:pt x="8" y="32"/>
                  </a:lnTo>
                  <a:lnTo>
                    <a:pt x="6" y="29"/>
                  </a:lnTo>
                  <a:close/>
                  <a:moveTo>
                    <a:pt x="33" y="3"/>
                  </a:moveTo>
                  <a:lnTo>
                    <a:pt x="34" y="6"/>
                  </a:lnTo>
                  <a:lnTo>
                    <a:pt x="33" y="6"/>
                  </a:ln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lnTo>
                    <a:pt x="35" y="14"/>
                  </a:lnTo>
                  <a:lnTo>
                    <a:pt x="38" y="13"/>
                  </a:lnTo>
                  <a:lnTo>
                    <a:pt x="37" y="6"/>
                  </a:lnTo>
                  <a:cubicBezTo>
                    <a:pt x="37" y="6"/>
                    <a:pt x="36" y="6"/>
                    <a:pt x="36" y="6"/>
                  </a:cubicBezTo>
                  <a:cubicBezTo>
                    <a:pt x="36" y="5"/>
                    <a:pt x="36" y="5"/>
                    <a:pt x="36" y="6"/>
                  </a:cubicBezTo>
                  <a:lnTo>
                    <a:pt x="35" y="6"/>
                  </a:lnTo>
                  <a:lnTo>
                    <a:pt x="35" y="3"/>
                  </a:lnTo>
                  <a:lnTo>
                    <a:pt x="43" y="1"/>
                  </a:lnTo>
                  <a:lnTo>
                    <a:pt x="44" y="3"/>
                  </a:lnTo>
                  <a:lnTo>
                    <a:pt x="43" y="4"/>
                  </a:ln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lnTo>
                    <a:pt x="44" y="10"/>
                  </a:ln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5" y="11"/>
                  </a:cubicBezTo>
                  <a:lnTo>
                    <a:pt x="46" y="11"/>
                  </a:lnTo>
                  <a:lnTo>
                    <a:pt x="48" y="17"/>
                  </a:lnTo>
                  <a:lnTo>
                    <a:pt x="45" y="18"/>
                  </a:lnTo>
                  <a:lnTo>
                    <a:pt x="44" y="17"/>
                  </a:ln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5"/>
                    <a:pt x="44" y="15"/>
                  </a:cubicBezTo>
                  <a:cubicBezTo>
                    <a:pt x="43" y="15"/>
                    <a:pt x="43" y="15"/>
                    <a:pt x="42" y="15"/>
                  </a:cubicBezTo>
                  <a:lnTo>
                    <a:pt x="28" y="19"/>
                  </a:lnTo>
                  <a:lnTo>
                    <a:pt x="27" y="16"/>
                  </a:lnTo>
                  <a:lnTo>
                    <a:pt x="28" y="16"/>
                  </a:ln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5"/>
                  </a:cubicBezTo>
                  <a:lnTo>
                    <a:pt x="27" y="9"/>
                  </a:lnTo>
                  <a:cubicBezTo>
                    <a:pt x="27" y="8"/>
                    <a:pt x="27" y="8"/>
                    <a:pt x="27" y="8"/>
                  </a:cubicBezTo>
                  <a:cubicBezTo>
                    <a:pt x="27" y="8"/>
                    <a:pt x="26" y="8"/>
                    <a:pt x="26" y="8"/>
                  </a:cubicBezTo>
                  <a:lnTo>
                    <a:pt x="25" y="8"/>
                  </a:lnTo>
                  <a:lnTo>
                    <a:pt x="25" y="6"/>
                  </a:lnTo>
                  <a:lnTo>
                    <a:pt x="33" y="3"/>
                  </a:lnTo>
                  <a:close/>
                  <a:moveTo>
                    <a:pt x="61" y="0"/>
                  </a:moveTo>
                  <a:lnTo>
                    <a:pt x="61" y="3"/>
                  </a:lnTo>
                  <a:cubicBezTo>
                    <a:pt x="61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4"/>
                  </a:cubicBezTo>
                  <a:lnTo>
                    <a:pt x="62" y="6"/>
                  </a:lnTo>
                  <a:lnTo>
                    <a:pt x="63" y="4"/>
                  </a:ln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lnTo>
                    <a:pt x="63" y="0"/>
                  </a:lnTo>
                  <a:lnTo>
                    <a:pt x="70" y="0"/>
                  </a:lnTo>
                  <a:lnTo>
                    <a:pt x="70" y="3"/>
                  </a:lnTo>
                  <a:lnTo>
                    <a:pt x="69" y="3"/>
                  </a:lnTo>
                  <a:cubicBezTo>
                    <a:pt x="69" y="3"/>
                    <a:pt x="68" y="3"/>
                    <a:pt x="68" y="3"/>
                  </a:cubicBezTo>
                  <a:cubicBezTo>
                    <a:pt x="68" y="3"/>
                    <a:pt x="68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lnTo>
                    <a:pt x="65" y="8"/>
                  </a:lnTo>
                  <a:cubicBezTo>
                    <a:pt x="65" y="9"/>
                    <a:pt x="64" y="11"/>
                    <a:pt x="64" y="11"/>
                  </a:cubicBezTo>
                  <a:cubicBezTo>
                    <a:pt x="63" y="12"/>
                    <a:pt x="62" y="13"/>
                    <a:pt x="62" y="13"/>
                  </a:cubicBezTo>
                  <a:cubicBezTo>
                    <a:pt x="61" y="14"/>
                    <a:pt x="61" y="14"/>
                    <a:pt x="60" y="14"/>
                  </a:cubicBezTo>
                  <a:cubicBezTo>
                    <a:pt x="59" y="14"/>
                    <a:pt x="58" y="14"/>
                    <a:pt x="58" y="14"/>
                  </a:cubicBezTo>
                  <a:cubicBezTo>
                    <a:pt x="57" y="14"/>
                    <a:pt x="57" y="14"/>
                    <a:pt x="56" y="14"/>
                  </a:cubicBezTo>
                  <a:cubicBezTo>
                    <a:pt x="56" y="14"/>
                    <a:pt x="55" y="14"/>
                    <a:pt x="54" y="14"/>
                  </a:cubicBezTo>
                  <a:lnTo>
                    <a:pt x="54" y="10"/>
                  </a:lnTo>
                  <a:cubicBezTo>
                    <a:pt x="55" y="10"/>
                    <a:pt x="55" y="10"/>
                    <a:pt x="56" y="10"/>
                  </a:cubicBezTo>
                  <a:cubicBezTo>
                    <a:pt x="56" y="10"/>
                    <a:pt x="57" y="10"/>
                    <a:pt x="57" y="10"/>
                  </a:cubicBezTo>
                  <a:cubicBezTo>
                    <a:pt x="57" y="10"/>
                    <a:pt x="57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lnTo>
                    <a:pt x="54" y="4"/>
                  </a:lnTo>
                  <a:cubicBezTo>
                    <a:pt x="54" y="4"/>
                    <a:pt x="54" y="3"/>
                    <a:pt x="54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2"/>
                  </a:cubicBezTo>
                  <a:cubicBezTo>
                    <a:pt x="52" y="2"/>
                    <a:pt x="52" y="2"/>
                    <a:pt x="52" y="2"/>
                  </a:cubicBezTo>
                  <a:lnTo>
                    <a:pt x="51" y="2"/>
                  </a:lnTo>
                  <a:lnTo>
                    <a:pt x="52" y="0"/>
                  </a:lnTo>
                  <a:lnTo>
                    <a:pt x="61" y="0"/>
                  </a:lnTo>
                  <a:close/>
                  <a:moveTo>
                    <a:pt x="86" y="7"/>
                  </a:moveTo>
                  <a:lnTo>
                    <a:pt x="85" y="7"/>
                  </a:lnTo>
                  <a:cubicBezTo>
                    <a:pt x="85" y="7"/>
                    <a:pt x="85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lnTo>
                    <a:pt x="84" y="9"/>
                  </a:ln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5" y="9"/>
                    <a:pt x="85" y="9"/>
                  </a:cubicBezTo>
                  <a:cubicBezTo>
                    <a:pt x="85" y="9"/>
                    <a:pt x="85" y="9"/>
                    <a:pt x="85" y="8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8"/>
                    <a:pt x="86" y="8"/>
                    <a:pt x="86" y="7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7" y="7"/>
                    <a:pt x="87" y="7"/>
                    <a:pt x="87" y="6"/>
                  </a:cubicBezTo>
                  <a:cubicBezTo>
                    <a:pt x="88" y="6"/>
                    <a:pt x="88" y="6"/>
                    <a:pt x="89" y="5"/>
                  </a:cubicBezTo>
                  <a:cubicBezTo>
                    <a:pt x="90" y="5"/>
                    <a:pt x="91" y="5"/>
                    <a:pt x="92" y="6"/>
                  </a:cubicBezTo>
                  <a:cubicBezTo>
                    <a:pt x="92" y="6"/>
                    <a:pt x="92" y="6"/>
                    <a:pt x="93" y="6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7"/>
                    <a:pt x="94" y="7"/>
                  </a:cubicBezTo>
                  <a:lnTo>
                    <a:pt x="93" y="10"/>
                  </a:ln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2" y="10"/>
                    <a:pt x="92" y="10"/>
                  </a:cubicBezTo>
                  <a:cubicBezTo>
                    <a:pt x="92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89" y="11"/>
                    <a:pt x="88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8" y="12"/>
                    <a:pt x="89" y="12"/>
                    <a:pt x="89" y="13"/>
                  </a:cubicBezTo>
                  <a:cubicBezTo>
                    <a:pt x="90" y="13"/>
                    <a:pt x="90" y="14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6"/>
                  </a:cubicBezTo>
                  <a:cubicBezTo>
                    <a:pt x="90" y="16"/>
                    <a:pt x="90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2" y="16"/>
                  </a:cubicBezTo>
                  <a:lnTo>
                    <a:pt x="90" y="20"/>
                  </a:ln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9" y="20"/>
                    <a:pt x="89" y="20"/>
                    <a:pt x="88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7" y="19"/>
                    <a:pt x="86" y="19"/>
                    <a:pt x="85" y="18"/>
                  </a:cubicBezTo>
                  <a:cubicBezTo>
                    <a:pt x="85" y="18"/>
                    <a:pt x="84" y="17"/>
                    <a:pt x="84" y="1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4"/>
                    <a:pt x="84" y="14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2"/>
                    <a:pt x="84" y="12"/>
                  </a:cubicBezTo>
                  <a:cubicBezTo>
                    <a:pt x="83" y="12"/>
                    <a:pt x="83" y="12"/>
                    <a:pt x="83" y="12"/>
                  </a:cubicBezTo>
                  <a:lnTo>
                    <a:pt x="82" y="14"/>
                  </a:ln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2" y="15"/>
                    <a:pt x="83" y="15"/>
                  </a:cubicBezTo>
                  <a:lnTo>
                    <a:pt x="82" y="18"/>
                  </a:lnTo>
                  <a:lnTo>
                    <a:pt x="74" y="15"/>
                  </a:lnTo>
                  <a:lnTo>
                    <a:pt x="75" y="12"/>
                  </a:ln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7" y="12"/>
                  </a:cubicBezTo>
                  <a:lnTo>
                    <a:pt x="79" y="5"/>
                  </a:ln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8" y="4"/>
                    <a:pt x="78" y="4"/>
                  </a:cubicBezTo>
                  <a:lnTo>
                    <a:pt x="77" y="4"/>
                  </a:lnTo>
                  <a:lnTo>
                    <a:pt x="78" y="1"/>
                  </a:lnTo>
                  <a:lnTo>
                    <a:pt x="87" y="4"/>
                  </a:lnTo>
                  <a:lnTo>
                    <a:pt x="86" y="7"/>
                  </a:lnTo>
                  <a:close/>
                  <a:moveTo>
                    <a:pt x="112" y="28"/>
                  </a:moveTo>
                  <a:cubicBezTo>
                    <a:pt x="111" y="29"/>
                    <a:pt x="110" y="30"/>
                    <a:pt x="108" y="30"/>
                  </a:cubicBezTo>
                  <a:cubicBezTo>
                    <a:pt x="106" y="30"/>
                    <a:pt x="104" y="29"/>
                    <a:pt x="102" y="2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27"/>
                    <a:pt x="100" y="26"/>
                    <a:pt x="100" y="26"/>
                  </a:cubicBezTo>
                  <a:cubicBezTo>
                    <a:pt x="99" y="25"/>
                    <a:pt x="99" y="25"/>
                    <a:pt x="98" y="24"/>
                  </a:cubicBezTo>
                  <a:cubicBezTo>
                    <a:pt x="98" y="23"/>
                    <a:pt x="97" y="22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0"/>
                    <a:pt x="97" y="20"/>
                    <a:pt x="97" y="19"/>
                  </a:cubicBezTo>
                  <a:cubicBezTo>
                    <a:pt x="98" y="18"/>
                    <a:pt x="98" y="17"/>
                    <a:pt x="99" y="16"/>
                  </a:cubicBezTo>
                  <a:cubicBezTo>
                    <a:pt x="99" y="16"/>
                    <a:pt x="99" y="15"/>
                    <a:pt x="100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4" y="13"/>
                    <a:pt x="105" y="13"/>
                    <a:pt x="105" y="14"/>
                  </a:cubicBezTo>
                  <a:cubicBezTo>
                    <a:pt x="106" y="14"/>
                    <a:pt x="107" y="14"/>
                    <a:pt x="108" y="14"/>
                  </a:cubicBezTo>
                  <a:cubicBezTo>
                    <a:pt x="108" y="14"/>
                    <a:pt x="109" y="15"/>
                    <a:pt x="109" y="15"/>
                  </a:cubicBezTo>
                  <a:cubicBezTo>
                    <a:pt x="109" y="15"/>
                    <a:pt x="110" y="15"/>
                    <a:pt x="110" y="15"/>
                  </a:cubicBezTo>
                  <a:cubicBezTo>
                    <a:pt x="112" y="17"/>
                    <a:pt x="113" y="18"/>
                    <a:pt x="114" y="20"/>
                  </a:cubicBezTo>
                  <a:cubicBezTo>
                    <a:pt x="115" y="22"/>
                    <a:pt x="115" y="24"/>
                    <a:pt x="114" y="25"/>
                  </a:cubicBezTo>
                  <a:lnTo>
                    <a:pt x="109" y="21"/>
                  </a:lnTo>
                  <a:cubicBezTo>
                    <a:pt x="109" y="21"/>
                    <a:pt x="109" y="20"/>
                    <a:pt x="109" y="20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6" y="18"/>
                    <a:pt x="105" y="19"/>
                    <a:pt x="105" y="20"/>
                  </a:cubicBezTo>
                  <a:lnTo>
                    <a:pt x="104" y="21"/>
                  </a:lnTo>
                  <a:cubicBezTo>
                    <a:pt x="103" y="22"/>
                    <a:pt x="103" y="22"/>
                    <a:pt x="103" y="23"/>
                  </a:cubicBezTo>
                  <a:cubicBezTo>
                    <a:pt x="103" y="24"/>
                    <a:pt x="103" y="24"/>
                    <a:pt x="104" y="25"/>
                  </a:cubicBezTo>
                  <a:cubicBezTo>
                    <a:pt x="104" y="25"/>
                    <a:pt x="105" y="25"/>
                    <a:pt x="105" y="25"/>
                  </a:cubicBezTo>
                  <a:cubicBezTo>
                    <a:pt x="106" y="25"/>
                    <a:pt x="106" y="25"/>
                    <a:pt x="107" y="24"/>
                  </a:cubicBezTo>
                  <a:lnTo>
                    <a:pt x="112" y="2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0" name="Picture 49" descr="original_metal_w"/>
            <p:cNvPicPr>
              <a:picLocks noChangeAspect="1" noChangeArrowheads="1" noCrop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50010" y="193774"/>
              <a:ext cx="374664" cy="2617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AutoShape 50"/>
            <p:cNvSpPr>
              <a:spLocks noChangeArrowheads="1"/>
            </p:cNvSpPr>
            <p:nvPr/>
          </p:nvSpPr>
          <p:spPr bwMode="auto">
            <a:xfrm>
              <a:off x="9677610" y="119459"/>
              <a:ext cx="523868" cy="40849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1 h 21600"/>
                <a:gd name="T26" fmla="*/ 18437 w 21600"/>
                <a:gd name="T27" fmla="*/ 1843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0000FF">
                <a:alpha val="7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lIns="101780" tIns="50892" rIns="101780" bIns="50892" anchor="ctr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2" name="Group 51"/>
            <p:cNvGrpSpPr>
              <a:grpSpLocks/>
            </p:cNvGrpSpPr>
            <p:nvPr/>
          </p:nvGrpSpPr>
          <p:grpSpPr bwMode="auto">
            <a:xfrm>
              <a:off x="9857371" y="76763"/>
              <a:ext cx="161042" cy="177940"/>
              <a:chOff x="3374" y="926"/>
              <a:chExt cx="585" cy="771"/>
            </a:xfrm>
          </p:grpSpPr>
          <p:sp>
            <p:nvSpPr>
              <p:cNvPr id="20" name="Freeform 52"/>
              <p:cNvSpPr>
                <a:spLocks/>
              </p:cNvSpPr>
              <p:nvPr/>
            </p:nvSpPr>
            <p:spPr bwMode="auto">
              <a:xfrm>
                <a:off x="3511" y="1317"/>
                <a:ext cx="313" cy="379"/>
              </a:xfrm>
              <a:custGeom>
                <a:avLst/>
                <a:gdLst>
                  <a:gd name="T0" fmla="*/ 2147483647 w 27"/>
                  <a:gd name="T1" fmla="*/ 0 h 33"/>
                  <a:gd name="T2" fmla="*/ 2147483647 w 27"/>
                  <a:gd name="T3" fmla="*/ 0 h 33"/>
                  <a:gd name="T4" fmla="*/ 2147483647 w 27"/>
                  <a:gd name="T5" fmla="*/ 2147483647 h 33"/>
                  <a:gd name="T6" fmla="*/ 2147483647 w 27"/>
                  <a:gd name="T7" fmla="*/ 2147483647 h 33"/>
                  <a:gd name="T8" fmla="*/ 2147483647 w 27"/>
                  <a:gd name="T9" fmla="*/ 2147483647 h 33"/>
                  <a:gd name="T10" fmla="*/ 2147483647 w 27"/>
                  <a:gd name="T11" fmla="*/ 2147483647 h 33"/>
                  <a:gd name="T12" fmla="*/ 2147483647 w 27"/>
                  <a:gd name="T13" fmla="*/ 2147483647 h 33"/>
                  <a:gd name="T14" fmla="*/ 2147483647 w 27"/>
                  <a:gd name="T15" fmla="*/ 2147483647 h 33"/>
                  <a:gd name="T16" fmla="*/ 2147483647 w 27"/>
                  <a:gd name="T17" fmla="*/ 2147483647 h 33"/>
                  <a:gd name="T18" fmla="*/ 2147483647 w 27"/>
                  <a:gd name="T19" fmla="*/ 2147483647 h 33"/>
                  <a:gd name="T20" fmla="*/ 2147483647 w 27"/>
                  <a:gd name="T21" fmla="*/ 2147483647 h 33"/>
                  <a:gd name="T22" fmla="*/ 2147483647 w 27"/>
                  <a:gd name="T23" fmla="*/ 2147483647 h 33"/>
                  <a:gd name="T24" fmla="*/ 2147483647 w 27"/>
                  <a:gd name="T25" fmla="*/ 2147483647 h 33"/>
                  <a:gd name="T26" fmla="*/ 2147483647 w 27"/>
                  <a:gd name="T27" fmla="*/ 2147483647 h 33"/>
                  <a:gd name="T28" fmla="*/ 2147483647 w 27"/>
                  <a:gd name="T29" fmla="*/ 2147483647 h 33"/>
                  <a:gd name="T30" fmla="*/ 2147483647 w 27"/>
                  <a:gd name="T31" fmla="*/ 2147483647 h 33"/>
                  <a:gd name="T32" fmla="*/ 2147483647 w 27"/>
                  <a:gd name="T33" fmla="*/ 2147483647 h 33"/>
                  <a:gd name="T34" fmla="*/ 2147483647 w 27"/>
                  <a:gd name="T35" fmla="*/ 2147483647 h 33"/>
                  <a:gd name="T36" fmla="*/ 2147483647 w 27"/>
                  <a:gd name="T37" fmla="*/ 2147483647 h 33"/>
                  <a:gd name="T38" fmla="*/ 2147483647 w 27"/>
                  <a:gd name="T39" fmla="*/ 2147483647 h 33"/>
                  <a:gd name="T40" fmla="*/ 2147483647 w 27"/>
                  <a:gd name="T41" fmla="*/ 2147483647 h 33"/>
                  <a:gd name="T42" fmla="*/ 2147483647 w 27"/>
                  <a:gd name="T43" fmla="*/ 2147483647 h 33"/>
                  <a:gd name="T44" fmla="*/ 2147483647 w 27"/>
                  <a:gd name="T45" fmla="*/ 2147483647 h 33"/>
                  <a:gd name="T46" fmla="*/ 2147483647 w 27"/>
                  <a:gd name="T47" fmla="*/ 2147483647 h 33"/>
                  <a:gd name="T48" fmla="*/ 2147483647 w 27"/>
                  <a:gd name="T49" fmla="*/ 2147483647 h 33"/>
                  <a:gd name="T50" fmla="*/ 2147483647 w 27"/>
                  <a:gd name="T51" fmla="*/ 2147483647 h 33"/>
                  <a:gd name="T52" fmla="*/ 0 w 27"/>
                  <a:gd name="T53" fmla="*/ 2147483647 h 33"/>
                  <a:gd name="T54" fmla="*/ 2147483647 w 27"/>
                  <a:gd name="T55" fmla="*/ 2147483647 h 33"/>
                  <a:gd name="T56" fmla="*/ 0 w 27"/>
                  <a:gd name="T57" fmla="*/ 2147483647 h 33"/>
                  <a:gd name="T58" fmla="*/ 2147483647 w 27"/>
                  <a:gd name="T59" fmla="*/ 2147483647 h 33"/>
                  <a:gd name="T60" fmla="*/ 2147483647 w 27"/>
                  <a:gd name="T61" fmla="*/ 2147483647 h 33"/>
                  <a:gd name="T62" fmla="*/ 2147483647 w 27"/>
                  <a:gd name="T63" fmla="*/ 0 h 33"/>
                  <a:gd name="T64" fmla="*/ 2147483647 w 27"/>
                  <a:gd name="T65" fmla="*/ 0 h 33"/>
                  <a:gd name="T66" fmla="*/ 2147483647 w 27"/>
                  <a:gd name="T67" fmla="*/ 0 h 3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7"/>
                  <a:gd name="T103" fmla="*/ 0 h 33"/>
                  <a:gd name="T104" fmla="*/ 27 w 27"/>
                  <a:gd name="T105" fmla="*/ 33 h 3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7" h="33">
                    <a:moveTo>
                      <a:pt x="14" y="0"/>
                    </a:moveTo>
                    <a:lnTo>
                      <a:pt x="14" y="0"/>
                    </a:lnTo>
                    <a:lnTo>
                      <a:pt x="21" y="6"/>
                    </a:lnTo>
                    <a:cubicBezTo>
                      <a:pt x="22" y="8"/>
                      <a:pt x="22" y="9"/>
                      <a:pt x="21" y="10"/>
                    </a:cubicBezTo>
                    <a:cubicBezTo>
                      <a:pt x="24" y="10"/>
                      <a:pt x="27" y="11"/>
                      <a:pt x="27" y="14"/>
                    </a:cubicBezTo>
                    <a:lnTo>
                      <a:pt x="26" y="14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6" y="17"/>
                    </a:lnTo>
                    <a:cubicBezTo>
                      <a:pt x="25" y="17"/>
                      <a:pt x="24" y="17"/>
                      <a:pt x="24" y="16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2" y="16"/>
                      <a:pt x="21" y="15"/>
                      <a:pt x="19" y="15"/>
                    </a:cubicBezTo>
                    <a:cubicBezTo>
                      <a:pt x="17" y="16"/>
                      <a:pt x="16" y="16"/>
                      <a:pt x="16" y="14"/>
                    </a:cubicBezTo>
                    <a:lnTo>
                      <a:pt x="16" y="21"/>
                    </a:lnTo>
                    <a:cubicBezTo>
                      <a:pt x="18" y="28"/>
                      <a:pt x="16" y="31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1" y="31"/>
                      <a:pt x="9" y="28"/>
                      <a:pt x="11" y="21"/>
                    </a:cubicBezTo>
                    <a:lnTo>
                      <a:pt x="11" y="14"/>
                    </a:lnTo>
                    <a:cubicBezTo>
                      <a:pt x="11" y="16"/>
                      <a:pt x="10" y="16"/>
                      <a:pt x="8" y="15"/>
                    </a:cubicBezTo>
                    <a:cubicBezTo>
                      <a:pt x="6" y="15"/>
                      <a:pt x="5" y="16"/>
                      <a:pt x="5" y="18"/>
                    </a:cubicBezTo>
                    <a:cubicBezTo>
                      <a:pt x="4" y="18"/>
                      <a:pt x="4" y="17"/>
                      <a:pt x="3" y="16"/>
                    </a:cubicBezTo>
                    <a:cubicBezTo>
                      <a:pt x="3" y="17"/>
                      <a:pt x="2" y="17"/>
                      <a:pt x="1" y="17"/>
                    </a:cubicBezTo>
                    <a:lnTo>
                      <a:pt x="2" y="16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0" y="14"/>
                    </a:lnTo>
                    <a:cubicBezTo>
                      <a:pt x="0" y="11"/>
                      <a:pt x="3" y="10"/>
                      <a:pt x="6" y="10"/>
                    </a:cubicBezTo>
                    <a:cubicBezTo>
                      <a:pt x="5" y="9"/>
                      <a:pt x="5" y="8"/>
                      <a:pt x="6" y="6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" name="Freeform 53"/>
              <p:cNvSpPr>
                <a:spLocks/>
              </p:cNvSpPr>
              <p:nvPr/>
            </p:nvSpPr>
            <p:spPr bwMode="auto">
              <a:xfrm>
                <a:off x="3569" y="1226"/>
                <a:ext cx="198" cy="92"/>
              </a:xfrm>
              <a:custGeom>
                <a:avLst/>
                <a:gdLst>
                  <a:gd name="T0" fmla="*/ 0 w 17"/>
                  <a:gd name="T1" fmla="*/ 2147483647 h 8"/>
                  <a:gd name="T2" fmla="*/ 2147483647 w 17"/>
                  <a:gd name="T3" fmla="*/ 2147483647 h 8"/>
                  <a:gd name="T4" fmla="*/ 2147483647 w 17"/>
                  <a:gd name="T5" fmla="*/ 0 h 8"/>
                  <a:gd name="T6" fmla="*/ 2147483647 w 17"/>
                  <a:gd name="T7" fmla="*/ 0 h 8"/>
                  <a:gd name="T8" fmla="*/ 2147483647 w 17"/>
                  <a:gd name="T9" fmla="*/ 0 h 8"/>
                  <a:gd name="T10" fmla="*/ 2147483647 w 17"/>
                  <a:gd name="T11" fmla="*/ 2147483647 h 8"/>
                  <a:gd name="T12" fmla="*/ 2147483647 w 17"/>
                  <a:gd name="T13" fmla="*/ 2147483647 h 8"/>
                  <a:gd name="T14" fmla="*/ 2147483647 w 17"/>
                  <a:gd name="T15" fmla="*/ 2147483647 h 8"/>
                  <a:gd name="T16" fmla="*/ 2147483647 w 17"/>
                  <a:gd name="T17" fmla="*/ 2147483647 h 8"/>
                  <a:gd name="T18" fmla="*/ 2147483647 w 17"/>
                  <a:gd name="T19" fmla="*/ 2147483647 h 8"/>
                  <a:gd name="T20" fmla="*/ 2147483647 w 17"/>
                  <a:gd name="T21" fmla="*/ 2147483647 h 8"/>
                  <a:gd name="T22" fmla="*/ 2147483647 w 17"/>
                  <a:gd name="T23" fmla="*/ 2147483647 h 8"/>
                  <a:gd name="T24" fmla="*/ 2147483647 w 17"/>
                  <a:gd name="T25" fmla="*/ 2147483647 h 8"/>
                  <a:gd name="T26" fmla="*/ 2147483647 w 17"/>
                  <a:gd name="T27" fmla="*/ 2147483647 h 8"/>
                  <a:gd name="T28" fmla="*/ 2147483647 w 17"/>
                  <a:gd name="T29" fmla="*/ 2147483647 h 8"/>
                  <a:gd name="T30" fmla="*/ 2147483647 w 17"/>
                  <a:gd name="T31" fmla="*/ 2147483647 h 8"/>
                  <a:gd name="T32" fmla="*/ 2147483647 w 17"/>
                  <a:gd name="T33" fmla="*/ 2147483647 h 8"/>
                  <a:gd name="T34" fmla="*/ 2147483647 w 17"/>
                  <a:gd name="T35" fmla="*/ 2147483647 h 8"/>
                  <a:gd name="T36" fmla="*/ 2147483647 w 17"/>
                  <a:gd name="T37" fmla="*/ 2147483647 h 8"/>
                  <a:gd name="T38" fmla="*/ 2147483647 w 17"/>
                  <a:gd name="T39" fmla="*/ 2147483647 h 8"/>
                  <a:gd name="T40" fmla="*/ 2147483647 w 17"/>
                  <a:gd name="T41" fmla="*/ 2147483647 h 8"/>
                  <a:gd name="T42" fmla="*/ 2147483647 w 17"/>
                  <a:gd name="T43" fmla="*/ 2147483647 h 8"/>
                  <a:gd name="T44" fmla="*/ 2147483647 w 17"/>
                  <a:gd name="T45" fmla="*/ 2147483647 h 8"/>
                  <a:gd name="T46" fmla="*/ 2147483647 w 17"/>
                  <a:gd name="T47" fmla="*/ 2147483647 h 8"/>
                  <a:gd name="T48" fmla="*/ 0 w 17"/>
                  <a:gd name="T49" fmla="*/ 2147483647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"/>
                  <a:gd name="T76" fmla="*/ 0 h 8"/>
                  <a:gd name="T77" fmla="*/ 17 w 17"/>
                  <a:gd name="T78" fmla="*/ 8 h 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" h="8">
                    <a:moveTo>
                      <a:pt x="0" y="3"/>
                    </a:moveTo>
                    <a:cubicBezTo>
                      <a:pt x="2" y="3"/>
                      <a:pt x="3" y="3"/>
                      <a:pt x="2" y="1"/>
                    </a:cubicBezTo>
                    <a:lnTo>
                      <a:pt x="8" y="0"/>
                    </a:lnTo>
                    <a:lnTo>
                      <a:pt x="15" y="1"/>
                    </a:lnTo>
                    <a:cubicBezTo>
                      <a:pt x="14" y="3"/>
                      <a:pt x="15" y="3"/>
                      <a:pt x="17" y="3"/>
                    </a:cubicBezTo>
                    <a:cubicBezTo>
                      <a:pt x="16" y="4"/>
                      <a:pt x="15" y="5"/>
                      <a:pt x="14" y="4"/>
                    </a:cubicBezTo>
                    <a:cubicBezTo>
                      <a:pt x="14" y="5"/>
                      <a:pt x="14" y="6"/>
                      <a:pt x="15" y="7"/>
                    </a:cubicBezTo>
                    <a:cubicBezTo>
                      <a:pt x="14" y="6"/>
                      <a:pt x="13" y="6"/>
                      <a:pt x="13" y="5"/>
                    </a:cubicBezTo>
                    <a:lnTo>
                      <a:pt x="13" y="8"/>
                    </a:lnTo>
                    <a:cubicBezTo>
                      <a:pt x="12" y="7"/>
                      <a:pt x="12" y="6"/>
                      <a:pt x="11" y="5"/>
                    </a:cubicBezTo>
                    <a:lnTo>
                      <a:pt x="11" y="8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6" y="8"/>
                    </a:lnTo>
                    <a:lnTo>
                      <a:pt x="6" y="5"/>
                    </a:lnTo>
                    <a:cubicBezTo>
                      <a:pt x="5" y="6"/>
                      <a:pt x="5" y="7"/>
                      <a:pt x="4" y="8"/>
                    </a:cubicBezTo>
                    <a:lnTo>
                      <a:pt x="4" y="5"/>
                    </a:lnTo>
                    <a:cubicBezTo>
                      <a:pt x="4" y="6"/>
                      <a:pt x="3" y="6"/>
                      <a:pt x="2" y="7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" name="Freeform 54"/>
              <p:cNvSpPr>
                <a:spLocks/>
              </p:cNvSpPr>
              <p:nvPr/>
            </p:nvSpPr>
            <p:spPr bwMode="auto">
              <a:xfrm>
                <a:off x="3569" y="1180"/>
                <a:ext cx="198" cy="103"/>
              </a:xfrm>
              <a:custGeom>
                <a:avLst/>
                <a:gdLst>
                  <a:gd name="T0" fmla="*/ 2147483647 w 17"/>
                  <a:gd name="T1" fmla="*/ 2147483647 h 9"/>
                  <a:gd name="T2" fmla="*/ 2147483647 w 17"/>
                  <a:gd name="T3" fmla="*/ 0 h 9"/>
                  <a:gd name="T4" fmla="*/ 2147483647 w 17"/>
                  <a:gd name="T5" fmla="*/ 0 h 9"/>
                  <a:gd name="T6" fmla="*/ 2147483647 w 17"/>
                  <a:gd name="T7" fmla="*/ 0 h 9"/>
                  <a:gd name="T8" fmla="*/ 2147483647 w 17"/>
                  <a:gd name="T9" fmla="*/ 0 h 9"/>
                  <a:gd name="T10" fmla="*/ 2147483647 w 17"/>
                  <a:gd name="T11" fmla="*/ 0 h 9"/>
                  <a:gd name="T12" fmla="*/ 2147483647 w 17"/>
                  <a:gd name="T13" fmla="*/ 2147483647 h 9"/>
                  <a:gd name="T14" fmla="*/ 0 w 17"/>
                  <a:gd name="T15" fmla="*/ 2147483647 h 9"/>
                  <a:gd name="T16" fmla="*/ 2147483647 w 17"/>
                  <a:gd name="T17" fmla="*/ 2147483647 h 9"/>
                  <a:gd name="T18" fmla="*/ 2147483647 w 17"/>
                  <a:gd name="T19" fmla="*/ 2147483647 h 9"/>
                  <a:gd name="T20" fmla="*/ 2147483647 w 17"/>
                  <a:gd name="T21" fmla="*/ 2147483647 h 9"/>
                  <a:gd name="T22" fmla="*/ 2147483647 w 17"/>
                  <a:gd name="T23" fmla="*/ 2147483647 h 9"/>
                  <a:gd name="T24" fmla="*/ 2147483647 w 17"/>
                  <a:gd name="T25" fmla="*/ 2147483647 h 9"/>
                  <a:gd name="T26" fmla="*/ 2147483647 w 17"/>
                  <a:gd name="T27" fmla="*/ 2147483647 h 9"/>
                  <a:gd name="T28" fmla="*/ 2147483647 w 17"/>
                  <a:gd name="T29" fmla="*/ 2147483647 h 9"/>
                  <a:gd name="T30" fmla="*/ 2147483647 w 17"/>
                  <a:gd name="T31" fmla="*/ 2147483647 h 9"/>
                  <a:gd name="T32" fmla="*/ 2147483647 w 17"/>
                  <a:gd name="T33" fmla="*/ 2147483647 h 9"/>
                  <a:gd name="T34" fmla="*/ 2147483647 w 17"/>
                  <a:gd name="T35" fmla="*/ 2147483647 h 9"/>
                  <a:gd name="T36" fmla="*/ 2147483647 w 17"/>
                  <a:gd name="T37" fmla="*/ 2147483647 h 9"/>
                  <a:gd name="T38" fmla="*/ 2147483647 w 17"/>
                  <a:gd name="T39" fmla="*/ 2147483647 h 9"/>
                  <a:gd name="T40" fmla="*/ 2147483647 w 17"/>
                  <a:gd name="T41" fmla="*/ 2147483647 h 9"/>
                  <a:gd name="T42" fmla="*/ 2147483647 w 17"/>
                  <a:gd name="T43" fmla="*/ 2147483647 h 9"/>
                  <a:gd name="T44" fmla="*/ 2147483647 w 17"/>
                  <a:gd name="T45" fmla="*/ 2147483647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7"/>
                  <a:gd name="T70" fmla="*/ 0 h 9"/>
                  <a:gd name="T71" fmla="*/ 17 w 17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7" h="9">
                    <a:moveTo>
                      <a:pt x="14" y="2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2"/>
                    </a:lnTo>
                    <a:cubicBezTo>
                      <a:pt x="4" y="4"/>
                      <a:pt x="3" y="5"/>
                      <a:pt x="0" y="6"/>
                    </a:cubicBezTo>
                    <a:cubicBezTo>
                      <a:pt x="1" y="7"/>
                      <a:pt x="2" y="7"/>
                      <a:pt x="4" y="6"/>
                    </a:cubicBezTo>
                    <a:lnTo>
                      <a:pt x="2" y="8"/>
                    </a:lnTo>
                    <a:cubicBezTo>
                      <a:pt x="4" y="8"/>
                      <a:pt x="5" y="7"/>
                      <a:pt x="6" y="5"/>
                    </a:cubicBezTo>
                    <a:lnTo>
                      <a:pt x="6" y="9"/>
                    </a:lnTo>
                    <a:cubicBezTo>
                      <a:pt x="7" y="8"/>
                      <a:pt x="8" y="6"/>
                      <a:pt x="7" y="4"/>
                    </a:cubicBezTo>
                    <a:lnTo>
                      <a:pt x="9" y="7"/>
                    </a:lnTo>
                    <a:lnTo>
                      <a:pt x="10" y="4"/>
                    </a:lnTo>
                    <a:cubicBezTo>
                      <a:pt x="9" y="6"/>
                      <a:pt x="10" y="8"/>
                      <a:pt x="11" y="9"/>
                    </a:cubicBezTo>
                    <a:lnTo>
                      <a:pt x="11" y="5"/>
                    </a:lnTo>
                    <a:cubicBezTo>
                      <a:pt x="12" y="7"/>
                      <a:pt x="13" y="8"/>
                      <a:pt x="15" y="8"/>
                    </a:cubicBezTo>
                    <a:lnTo>
                      <a:pt x="13" y="6"/>
                    </a:lnTo>
                    <a:cubicBezTo>
                      <a:pt x="15" y="7"/>
                      <a:pt x="16" y="7"/>
                      <a:pt x="17" y="6"/>
                    </a:cubicBezTo>
                    <a:cubicBezTo>
                      <a:pt x="14" y="5"/>
                      <a:pt x="13" y="4"/>
                      <a:pt x="1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" name="Freeform 55"/>
              <p:cNvSpPr>
                <a:spLocks/>
              </p:cNvSpPr>
              <p:nvPr/>
            </p:nvSpPr>
            <p:spPr bwMode="auto">
              <a:xfrm>
                <a:off x="3559" y="1260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0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0" y="2"/>
                    </a:moveTo>
                    <a:lnTo>
                      <a:pt x="2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" name="Freeform 56"/>
              <p:cNvSpPr>
                <a:spLocks/>
              </p:cNvSpPr>
              <p:nvPr/>
            </p:nvSpPr>
            <p:spPr bwMode="auto">
              <a:xfrm>
                <a:off x="3718" y="1260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0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5" y="2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" name="Freeform 57"/>
              <p:cNvSpPr>
                <a:spLocks/>
              </p:cNvSpPr>
              <p:nvPr/>
            </p:nvSpPr>
            <p:spPr bwMode="auto">
              <a:xfrm>
                <a:off x="3544" y="1478"/>
                <a:ext cx="92" cy="149"/>
              </a:xfrm>
              <a:custGeom>
                <a:avLst/>
                <a:gdLst>
                  <a:gd name="T0" fmla="*/ 2147483647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2147483647 w 8"/>
                  <a:gd name="T11" fmla="*/ 0 h 13"/>
                  <a:gd name="T12" fmla="*/ 2147483647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8" y="4"/>
                    </a:moveTo>
                    <a:cubicBezTo>
                      <a:pt x="5" y="6"/>
                      <a:pt x="4" y="9"/>
                      <a:pt x="5" y="13"/>
                    </a:cubicBezTo>
                    <a:cubicBezTo>
                      <a:pt x="2" y="13"/>
                      <a:pt x="2" y="12"/>
                      <a:pt x="2" y="10"/>
                    </a:cubicBezTo>
                    <a:cubicBezTo>
                      <a:pt x="0" y="9"/>
                      <a:pt x="0" y="8"/>
                      <a:pt x="1" y="7"/>
                    </a:cubicBezTo>
                    <a:cubicBezTo>
                      <a:pt x="1" y="7"/>
                      <a:pt x="3" y="7"/>
                      <a:pt x="4" y="5"/>
                    </a:cubicBezTo>
                    <a:cubicBezTo>
                      <a:pt x="7" y="4"/>
                      <a:pt x="8" y="2"/>
                      <a:pt x="8" y="0"/>
                    </a:cubicBez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" name="Freeform 58"/>
              <p:cNvSpPr>
                <a:spLocks/>
              </p:cNvSpPr>
              <p:nvPr/>
            </p:nvSpPr>
            <p:spPr bwMode="auto">
              <a:xfrm>
                <a:off x="3593" y="1524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0 w 4"/>
                  <a:gd name="T7" fmla="*/ 2147483647 h 13"/>
                  <a:gd name="T8" fmla="*/ 2147483647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4" y="13"/>
                    </a:moveTo>
                    <a:cubicBezTo>
                      <a:pt x="3" y="10"/>
                      <a:pt x="3" y="7"/>
                      <a:pt x="4" y="3"/>
                    </a:cubicBezTo>
                    <a:lnTo>
                      <a:pt x="4" y="0"/>
                    </a:lnTo>
                    <a:cubicBezTo>
                      <a:pt x="1" y="2"/>
                      <a:pt x="0" y="5"/>
                      <a:pt x="0" y="9"/>
                    </a:cubicBezTo>
                    <a:cubicBezTo>
                      <a:pt x="1" y="12"/>
                      <a:pt x="3" y="13"/>
                      <a:pt x="4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" name="Freeform 59"/>
              <p:cNvSpPr>
                <a:spLocks/>
              </p:cNvSpPr>
              <p:nvPr/>
            </p:nvSpPr>
            <p:spPr bwMode="auto">
              <a:xfrm>
                <a:off x="3535" y="1432"/>
                <a:ext cx="67" cy="69"/>
              </a:xfrm>
              <a:custGeom>
                <a:avLst/>
                <a:gdLst>
                  <a:gd name="T0" fmla="*/ 0 w 6"/>
                  <a:gd name="T1" fmla="*/ 2147483647 h 6"/>
                  <a:gd name="T2" fmla="*/ 2147483647 w 6"/>
                  <a:gd name="T3" fmla="*/ 0 h 6"/>
                  <a:gd name="T4" fmla="*/ 0 60000 65536"/>
                  <a:gd name="T5" fmla="*/ 0 60000 6553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6">
                    <a:moveTo>
                      <a:pt x="0" y="6"/>
                    </a:moveTo>
                    <a:cubicBezTo>
                      <a:pt x="1" y="5"/>
                      <a:pt x="2" y="0"/>
                      <a:pt x="6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" name="Freeform 60"/>
              <p:cNvSpPr>
                <a:spLocks/>
              </p:cNvSpPr>
              <p:nvPr/>
            </p:nvSpPr>
            <p:spPr bwMode="auto">
              <a:xfrm>
                <a:off x="3544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2147483647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2" y="8"/>
                    </a:moveTo>
                    <a:cubicBezTo>
                      <a:pt x="0" y="5"/>
                      <a:pt x="2" y="3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" name="Freeform 61"/>
              <p:cNvSpPr>
                <a:spLocks/>
              </p:cNvSpPr>
              <p:nvPr/>
            </p:nvSpPr>
            <p:spPr bwMode="auto">
              <a:xfrm>
                <a:off x="3578" y="1432"/>
                <a:ext cx="58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0 h 5"/>
                  <a:gd name="T4" fmla="*/ 0 60000 65536"/>
                  <a:gd name="T5" fmla="*/ 0 60000 65536"/>
                  <a:gd name="T6" fmla="*/ 0 w 5"/>
                  <a:gd name="T7" fmla="*/ 0 h 5"/>
                  <a:gd name="T8" fmla="*/ 5 w 5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5">
                    <a:moveTo>
                      <a:pt x="1" y="5"/>
                    </a:moveTo>
                    <a:cubicBezTo>
                      <a:pt x="0" y="4"/>
                      <a:pt x="2" y="2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" name="Freeform 62"/>
              <p:cNvSpPr>
                <a:spLocks/>
              </p:cNvSpPr>
              <p:nvPr/>
            </p:nvSpPr>
            <p:spPr bwMode="auto">
              <a:xfrm>
                <a:off x="3593" y="1467"/>
                <a:ext cx="43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0" y="2"/>
                    </a:moveTo>
                    <a:cubicBezTo>
                      <a:pt x="1" y="1"/>
                      <a:pt x="3" y="0"/>
                      <a:pt x="4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" name="Freeform 63"/>
              <p:cNvSpPr>
                <a:spLocks/>
              </p:cNvSpPr>
              <p:nvPr/>
            </p:nvSpPr>
            <p:spPr bwMode="auto">
              <a:xfrm>
                <a:off x="3525" y="1444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0" y="3"/>
                    </a:moveTo>
                    <a:cubicBezTo>
                      <a:pt x="0" y="2"/>
                      <a:pt x="2" y="0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" name="Freeform 64"/>
              <p:cNvSpPr>
                <a:spLocks/>
              </p:cNvSpPr>
              <p:nvPr/>
            </p:nvSpPr>
            <p:spPr bwMode="auto">
              <a:xfrm>
                <a:off x="3544" y="1432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0" y="6"/>
                    </a:moveTo>
                    <a:cubicBezTo>
                      <a:pt x="1" y="3"/>
                      <a:pt x="2" y="1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" name="Freeform 65"/>
              <p:cNvSpPr>
                <a:spLocks/>
              </p:cNvSpPr>
              <p:nvPr/>
            </p:nvSpPr>
            <p:spPr bwMode="auto">
              <a:xfrm>
                <a:off x="3559" y="1513"/>
                <a:ext cx="77" cy="57"/>
              </a:xfrm>
              <a:custGeom>
                <a:avLst/>
                <a:gdLst>
                  <a:gd name="T0" fmla="*/ 0 w 7"/>
                  <a:gd name="T1" fmla="*/ 2147483647 h 5"/>
                  <a:gd name="T2" fmla="*/ 2147483647 w 7"/>
                  <a:gd name="T3" fmla="*/ 2147483647 h 5"/>
                  <a:gd name="T4" fmla="*/ 2147483647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0" y="5"/>
                    </a:moveTo>
                    <a:cubicBezTo>
                      <a:pt x="1" y="5"/>
                      <a:pt x="2" y="5"/>
                      <a:pt x="3" y="4"/>
                    </a:cubicBez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" name="Freeform 66"/>
              <p:cNvSpPr>
                <a:spLocks/>
              </p:cNvSpPr>
              <p:nvPr/>
            </p:nvSpPr>
            <p:spPr bwMode="auto">
              <a:xfrm>
                <a:off x="3569" y="1559"/>
                <a:ext cx="24" cy="57"/>
              </a:xfrm>
              <a:custGeom>
                <a:avLst/>
                <a:gdLst>
                  <a:gd name="T0" fmla="*/ 2147483647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2" y="0"/>
                    </a:moveTo>
                    <a:cubicBezTo>
                      <a:pt x="1" y="2"/>
                      <a:pt x="0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" name="Freeform 67"/>
              <p:cNvSpPr>
                <a:spLocks/>
              </p:cNvSpPr>
              <p:nvPr/>
            </p:nvSpPr>
            <p:spPr bwMode="auto">
              <a:xfrm>
                <a:off x="3602" y="1536"/>
                <a:ext cx="34" cy="115"/>
              </a:xfrm>
              <a:custGeom>
                <a:avLst/>
                <a:gdLst>
                  <a:gd name="T0" fmla="*/ 2147483647 w 3"/>
                  <a:gd name="T1" fmla="*/ 0 h 10"/>
                  <a:gd name="T2" fmla="*/ 2147483647 w 3"/>
                  <a:gd name="T3" fmla="*/ 2147483647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0"/>
                    </a:moveTo>
                    <a:cubicBezTo>
                      <a:pt x="0" y="2"/>
                      <a:pt x="0" y="6"/>
                      <a:pt x="1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" name="Freeform 68"/>
              <p:cNvSpPr>
                <a:spLocks/>
              </p:cNvSpPr>
              <p:nvPr/>
            </p:nvSpPr>
            <p:spPr bwMode="auto">
              <a:xfrm>
                <a:off x="3602" y="1547"/>
                <a:ext cx="34" cy="115"/>
              </a:xfrm>
              <a:custGeom>
                <a:avLst/>
                <a:gdLst>
                  <a:gd name="T0" fmla="*/ 2147483647 w 3"/>
                  <a:gd name="T1" fmla="*/ 2147483647 h 10"/>
                  <a:gd name="T2" fmla="*/ 2147483647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10"/>
                    </a:moveTo>
                    <a:cubicBezTo>
                      <a:pt x="0" y="8"/>
                      <a:pt x="1" y="4"/>
                      <a:pt x="3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" name="Freeform 69"/>
              <p:cNvSpPr>
                <a:spLocks/>
              </p:cNvSpPr>
              <p:nvPr/>
            </p:nvSpPr>
            <p:spPr bwMode="auto">
              <a:xfrm>
                <a:off x="3636" y="1559"/>
                <a:ext cx="34" cy="126"/>
              </a:xfrm>
              <a:custGeom>
                <a:avLst/>
                <a:gdLst>
                  <a:gd name="T0" fmla="*/ 2147483647 w 3"/>
                  <a:gd name="T1" fmla="*/ 0 h 11"/>
                  <a:gd name="T2" fmla="*/ 2147483647 w 3"/>
                  <a:gd name="T3" fmla="*/ 2147483647 h 11"/>
                  <a:gd name="T4" fmla="*/ 0 60000 65536"/>
                  <a:gd name="T5" fmla="*/ 0 60000 65536"/>
                  <a:gd name="T6" fmla="*/ 0 w 3"/>
                  <a:gd name="T7" fmla="*/ 0 h 11"/>
                  <a:gd name="T8" fmla="*/ 3 w 3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1">
                    <a:moveTo>
                      <a:pt x="3" y="0"/>
                    </a:moveTo>
                    <a:cubicBezTo>
                      <a:pt x="0" y="6"/>
                      <a:pt x="1" y="9"/>
                      <a:pt x="3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" name="Freeform 70"/>
              <p:cNvSpPr>
                <a:spLocks/>
              </p:cNvSpPr>
              <p:nvPr/>
            </p:nvSpPr>
            <p:spPr bwMode="auto">
              <a:xfrm>
                <a:off x="3699" y="1478"/>
                <a:ext cx="92" cy="149"/>
              </a:xfrm>
              <a:custGeom>
                <a:avLst/>
                <a:gdLst>
                  <a:gd name="T0" fmla="*/ 0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0 w 8"/>
                  <a:gd name="T11" fmla="*/ 0 h 13"/>
                  <a:gd name="T12" fmla="*/ 0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0" y="4"/>
                    </a:moveTo>
                    <a:cubicBezTo>
                      <a:pt x="3" y="6"/>
                      <a:pt x="4" y="9"/>
                      <a:pt x="4" y="13"/>
                    </a:cubicBezTo>
                    <a:cubicBezTo>
                      <a:pt x="6" y="13"/>
                      <a:pt x="7" y="12"/>
                      <a:pt x="6" y="10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7" y="7"/>
                      <a:pt x="5" y="7"/>
                      <a:pt x="4" y="5"/>
                    </a:cubicBezTo>
                    <a:cubicBezTo>
                      <a:pt x="1" y="4"/>
                      <a:pt x="0" y="2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" name="Freeform 71"/>
              <p:cNvSpPr>
                <a:spLocks/>
              </p:cNvSpPr>
              <p:nvPr/>
            </p:nvSpPr>
            <p:spPr bwMode="auto">
              <a:xfrm>
                <a:off x="3699" y="1524"/>
                <a:ext cx="43" cy="149"/>
              </a:xfrm>
              <a:custGeom>
                <a:avLst/>
                <a:gdLst>
                  <a:gd name="T0" fmla="*/ 0 w 4"/>
                  <a:gd name="T1" fmla="*/ 2147483647 h 13"/>
                  <a:gd name="T2" fmla="*/ 0 w 4"/>
                  <a:gd name="T3" fmla="*/ 2147483647 h 13"/>
                  <a:gd name="T4" fmla="*/ 0 w 4"/>
                  <a:gd name="T5" fmla="*/ 0 h 13"/>
                  <a:gd name="T6" fmla="*/ 2147483647 w 4"/>
                  <a:gd name="T7" fmla="*/ 2147483647 h 13"/>
                  <a:gd name="T8" fmla="*/ 0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0" y="13"/>
                    </a:moveTo>
                    <a:cubicBezTo>
                      <a:pt x="1" y="10"/>
                      <a:pt x="1" y="7"/>
                      <a:pt x="0" y="3"/>
                    </a:cubicBezTo>
                    <a:lnTo>
                      <a:pt x="0" y="0"/>
                    </a:lnTo>
                    <a:cubicBezTo>
                      <a:pt x="3" y="2"/>
                      <a:pt x="4" y="5"/>
                      <a:pt x="4" y="9"/>
                    </a:cubicBezTo>
                    <a:cubicBezTo>
                      <a:pt x="3" y="12"/>
                      <a:pt x="2" y="13"/>
                      <a:pt x="0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" name="Freeform 72"/>
              <p:cNvSpPr>
                <a:spLocks/>
              </p:cNvSpPr>
              <p:nvPr/>
            </p:nvSpPr>
            <p:spPr bwMode="auto">
              <a:xfrm>
                <a:off x="3732" y="1432"/>
                <a:ext cx="77" cy="69"/>
              </a:xfrm>
              <a:custGeom>
                <a:avLst/>
                <a:gdLst>
                  <a:gd name="T0" fmla="*/ 2147483647 w 7"/>
                  <a:gd name="T1" fmla="*/ 2147483647 h 6"/>
                  <a:gd name="T2" fmla="*/ 0 w 7"/>
                  <a:gd name="T3" fmla="*/ 0 h 6"/>
                  <a:gd name="T4" fmla="*/ 0 60000 65536"/>
                  <a:gd name="T5" fmla="*/ 0 60000 65536"/>
                  <a:gd name="T6" fmla="*/ 0 w 7"/>
                  <a:gd name="T7" fmla="*/ 0 h 6"/>
                  <a:gd name="T8" fmla="*/ 7 w 7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" h="6">
                    <a:moveTo>
                      <a:pt x="7" y="6"/>
                    </a:moveTo>
                    <a:cubicBezTo>
                      <a:pt x="5" y="5"/>
                      <a:pt x="5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" name="Freeform 73"/>
              <p:cNvSpPr>
                <a:spLocks/>
              </p:cNvSpPr>
              <p:nvPr/>
            </p:nvSpPr>
            <p:spPr bwMode="auto">
              <a:xfrm>
                <a:off x="3732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0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3" y="8"/>
                    </a:moveTo>
                    <a:cubicBezTo>
                      <a:pt x="5" y="5"/>
                      <a:pt x="3" y="3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2" name="Freeform 74"/>
              <p:cNvSpPr>
                <a:spLocks/>
              </p:cNvSpPr>
              <p:nvPr/>
            </p:nvSpPr>
            <p:spPr bwMode="auto">
              <a:xfrm>
                <a:off x="3703" y="1432"/>
                <a:ext cx="48" cy="57"/>
              </a:xfrm>
              <a:custGeom>
                <a:avLst/>
                <a:gdLst>
                  <a:gd name="T0" fmla="*/ 2147483647 w 4"/>
                  <a:gd name="T1" fmla="*/ 2147483647 h 5"/>
                  <a:gd name="T2" fmla="*/ 0 w 4"/>
                  <a:gd name="T3" fmla="*/ 0 h 5"/>
                  <a:gd name="T4" fmla="*/ 0 60000 65536"/>
                  <a:gd name="T5" fmla="*/ 0 60000 65536"/>
                  <a:gd name="T6" fmla="*/ 0 w 4"/>
                  <a:gd name="T7" fmla="*/ 0 h 5"/>
                  <a:gd name="T8" fmla="*/ 4 w 4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5">
                    <a:moveTo>
                      <a:pt x="4" y="5"/>
                    </a:moveTo>
                    <a:cubicBezTo>
                      <a:pt x="4" y="4"/>
                      <a:pt x="2" y="2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3" name="Freeform 75"/>
              <p:cNvSpPr>
                <a:spLocks/>
              </p:cNvSpPr>
              <p:nvPr/>
            </p:nvSpPr>
            <p:spPr bwMode="auto">
              <a:xfrm>
                <a:off x="3699" y="1467"/>
                <a:ext cx="43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4" name="Freeform 76"/>
              <p:cNvSpPr>
                <a:spLocks/>
              </p:cNvSpPr>
              <p:nvPr/>
            </p:nvSpPr>
            <p:spPr bwMode="auto">
              <a:xfrm>
                <a:off x="3752" y="1444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0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5" y="3"/>
                    </a:moveTo>
                    <a:cubicBezTo>
                      <a:pt x="5" y="2"/>
                      <a:pt x="3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5" name="Freeform 77"/>
              <p:cNvSpPr>
                <a:spLocks/>
              </p:cNvSpPr>
              <p:nvPr/>
            </p:nvSpPr>
            <p:spPr bwMode="auto">
              <a:xfrm>
                <a:off x="3732" y="1432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0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5" y="6"/>
                    </a:moveTo>
                    <a:cubicBezTo>
                      <a:pt x="4" y="3"/>
                      <a:pt x="3" y="1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6" name="Freeform 78"/>
              <p:cNvSpPr>
                <a:spLocks/>
              </p:cNvSpPr>
              <p:nvPr/>
            </p:nvSpPr>
            <p:spPr bwMode="auto">
              <a:xfrm>
                <a:off x="3699" y="1513"/>
                <a:ext cx="77" cy="57"/>
              </a:xfrm>
              <a:custGeom>
                <a:avLst/>
                <a:gdLst>
                  <a:gd name="T0" fmla="*/ 2147483647 w 7"/>
                  <a:gd name="T1" fmla="*/ 2147483647 h 5"/>
                  <a:gd name="T2" fmla="*/ 2147483647 w 7"/>
                  <a:gd name="T3" fmla="*/ 2147483647 h 5"/>
                  <a:gd name="T4" fmla="*/ 0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7" y="5"/>
                    </a:moveTo>
                    <a:cubicBezTo>
                      <a:pt x="6" y="5"/>
                      <a:pt x="5" y="5"/>
                      <a:pt x="4" y="4"/>
                    </a:cubicBez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7" name="Freeform 79"/>
              <p:cNvSpPr>
                <a:spLocks/>
              </p:cNvSpPr>
              <p:nvPr/>
            </p:nvSpPr>
            <p:spPr bwMode="auto">
              <a:xfrm>
                <a:off x="3742" y="1559"/>
                <a:ext cx="24" cy="57"/>
              </a:xfrm>
              <a:custGeom>
                <a:avLst/>
                <a:gdLst>
                  <a:gd name="T0" fmla="*/ 0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0" y="0"/>
                    </a:moveTo>
                    <a:cubicBezTo>
                      <a:pt x="1" y="2"/>
                      <a:pt x="2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8" name="Freeform 80"/>
              <p:cNvSpPr>
                <a:spLocks/>
              </p:cNvSpPr>
              <p:nvPr/>
            </p:nvSpPr>
            <p:spPr bwMode="auto">
              <a:xfrm>
                <a:off x="3699" y="1536"/>
                <a:ext cx="43" cy="115"/>
              </a:xfrm>
              <a:custGeom>
                <a:avLst/>
                <a:gdLst>
                  <a:gd name="T0" fmla="*/ 0 w 4"/>
                  <a:gd name="T1" fmla="*/ 0 h 10"/>
                  <a:gd name="T2" fmla="*/ 2147483647 w 4"/>
                  <a:gd name="T3" fmla="*/ 2147483647 h 10"/>
                  <a:gd name="T4" fmla="*/ 0 60000 65536"/>
                  <a:gd name="T5" fmla="*/ 0 60000 65536"/>
                  <a:gd name="T6" fmla="*/ 0 w 4"/>
                  <a:gd name="T7" fmla="*/ 0 h 10"/>
                  <a:gd name="T8" fmla="*/ 4 w 4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10">
                    <a:moveTo>
                      <a:pt x="0" y="0"/>
                    </a:moveTo>
                    <a:cubicBezTo>
                      <a:pt x="3" y="2"/>
                      <a:pt x="4" y="6"/>
                      <a:pt x="2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9" name="Freeform 81"/>
              <p:cNvSpPr>
                <a:spLocks/>
              </p:cNvSpPr>
              <p:nvPr/>
            </p:nvSpPr>
            <p:spPr bwMode="auto">
              <a:xfrm>
                <a:off x="3699" y="1547"/>
                <a:ext cx="34" cy="115"/>
              </a:xfrm>
              <a:custGeom>
                <a:avLst/>
                <a:gdLst>
                  <a:gd name="T0" fmla="*/ 0 w 3"/>
                  <a:gd name="T1" fmla="*/ 2147483647 h 10"/>
                  <a:gd name="T2" fmla="*/ 0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0" y="10"/>
                    </a:moveTo>
                    <a:cubicBezTo>
                      <a:pt x="3" y="8"/>
                      <a:pt x="2" y="4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0" name="Freeform 82"/>
              <p:cNvSpPr>
                <a:spLocks/>
              </p:cNvSpPr>
              <p:nvPr/>
            </p:nvSpPr>
            <p:spPr bwMode="auto">
              <a:xfrm>
                <a:off x="3670" y="1559"/>
                <a:ext cx="29" cy="126"/>
              </a:xfrm>
              <a:custGeom>
                <a:avLst/>
                <a:gdLst>
                  <a:gd name="T0" fmla="*/ 0 w 2"/>
                  <a:gd name="T1" fmla="*/ 0 h 11"/>
                  <a:gd name="T2" fmla="*/ 0 w 2"/>
                  <a:gd name="T3" fmla="*/ 2147483647 h 11"/>
                  <a:gd name="T4" fmla="*/ 0 60000 65536"/>
                  <a:gd name="T5" fmla="*/ 0 60000 65536"/>
                  <a:gd name="T6" fmla="*/ 0 w 2"/>
                  <a:gd name="T7" fmla="*/ 0 h 11"/>
                  <a:gd name="T8" fmla="*/ 2 w 2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11">
                    <a:moveTo>
                      <a:pt x="0" y="0"/>
                    </a:moveTo>
                    <a:cubicBezTo>
                      <a:pt x="2" y="6"/>
                      <a:pt x="1" y="9"/>
                      <a:pt x="0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1" name="Freeform 8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2" name="Freeform 8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3" name="Freeform 8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4" name="Freeform 8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5" name="Freeform 8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6" name="Freeform 8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7" name="Freeform 8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8" name="Freeform 9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9" name="Freeform 9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0" name="Freeform 9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1" name="Freeform 9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2" name="Freeform 9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3" name="Freeform 9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4" name="Freeform 9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5" name="Freeform 9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6" name="Freeform 9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7" name="Freeform 9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8" name="Freeform 10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9" name="Freeform 10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0" name="Freeform 10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1" name="Freeform 10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2" name="Freeform 10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3" name="Freeform 10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4" name="Freeform 106"/>
              <p:cNvSpPr>
                <a:spLocks/>
              </p:cNvSpPr>
              <p:nvPr/>
            </p:nvSpPr>
            <p:spPr bwMode="auto">
              <a:xfrm>
                <a:off x="3410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1" y="1"/>
                    </a:moveTo>
                    <a:cubicBezTo>
                      <a:pt x="0" y="7"/>
                      <a:pt x="0" y="12"/>
                      <a:pt x="2" y="16"/>
                    </a:cubicBezTo>
                    <a:cubicBezTo>
                      <a:pt x="3" y="10"/>
                      <a:pt x="4" y="5"/>
                      <a:pt x="3" y="0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5" name="Freeform 107"/>
              <p:cNvSpPr>
                <a:spLocks/>
              </p:cNvSpPr>
              <p:nvPr/>
            </p:nvSpPr>
            <p:spPr bwMode="auto">
              <a:xfrm>
                <a:off x="3434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1" y="1"/>
                    </a:moveTo>
                    <a:cubicBezTo>
                      <a:pt x="0" y="6"/>
                      <a:pt x="0" y="11"/>
                      <a:pt x="2" y="15"/>
                    </a:cubicBezTo>
                    <a:cubicBezTo>
                      <a:pt x="4" y="9"/>
                      <a:pt x="4" y="4"/>
                      <a:pt x="3" y="0"/>
                    </a:cubicBezTo>
                    <a:cubicBezTo>
                      <a:pt x="3" y="0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6" name="Freeform 108"/>
              <p:cNvSpPr>
                <a:spLocks/>
              </p:cNvSpPr>
              <p:nvPr/>
            </p:nvSpPr>
            <p:spPr bwMode="auto">
              <a:xfrm>
                <a:off x="3458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2147483647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1" y="6"/>
                      <a:pt x="0" y="11"/>
                      <a:pt x="2" y="14"/>
                    </a:cubicBezTo>
                    <a:cubicBezTo>
                      <a:pt x="4" y="9"/>
                      <a:pt x="4" y="4"/>
                      <a:pt x="4" y="0"/>
                    </a:cubicBezTo>
                    <a:cubicBezTo>
                      <a:pt x="3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7" name="Freeform 109"/>
              <p:cNvSpPr>
                <a:spLocks/>
              </p:cNvSpPr>
              <p:nvPr/>
            </p:nvSpPr>
            <p:spPr bwMode="auto">
              <a:xfrm>
                <a:off x="3491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1" y="1"/>
                    </a:moveTo>
                    <a:cubicBezTo>
                      <a:pt x="0" y="5"/>
                      <a:pt x="0" y="10"/>
                      <a:pt x="2" y="13"/>
                    </a:cubicBezTo>
                    <a:cubicBezTo>
                      <a:pt x="3" y="8"/>
                      <a:pt x="4" y="4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8" name="Freeform 110"/>
              <p:cNvSpPr>
                <a:spLocks/>
              </p:cNvSpPr>
              <p:nvPr/>
            </p:nvSpPr>
            <p:spPr bwMode="auto">
              <a:xfrm>
                <a:off x="3511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1" y="5"/>
                      <a:pt x="0" y="9"/>
                      <a:pt x="2" y="12"/>
                    </a:cubicBezTo>
                    <a:cubicBezTo>
                      <a:pt x="4" y="7"/>
                      <a:pt x="4" y="3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9" name="Freeform 111"/>
              <p:cNvSpPr>
                <a:spLocks/>
              </p:cNvSpPr>
              <p:nvPr/>
            </p:nvSpPr>
            <p:spPr bwMode="auto">
              <a:xfrm>
                <a:off x="3535" y="1306"/>
                <a:ext cx="43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2147483647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1" y="5"/>
                      <a:pt x="0" y="9"/>
                      <a:pt x="2" y="11"/>
                    </a:cubicBezTo>
                    <a:cubicBezTo>
                      <a:pt x="4" y="7"/>
                      <a:pt x="4" y="4"/>
                      <a:pt x="4" y="0"/>
                    </a:cubicBezTo>
                    <a:cubicBezTo>
                      <a:pt x="3" y="1"/>
                      <a:pt x="3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0" name="Freeform 112"/>
              <p:cNvSpPr>
                <a:spLocks/>
              </p:cNvSpPr>
              <p:nvPr/>
            </p:nvSpPr>
            <p:spPr bwMode="auto">
              <a:xfrm>
                <a:off x="3559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2147483647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3" y="1"/>
                    </a:moveTo>
                    <a:cubicBezTo>
                      <a:pt x="2" y="4"/>
                      <a:pt x="0" y="8"/>
                      <a:pt x="2" y="10"/>
                    </a:cubicBezTo>
                    <a:cubicBezTo>
                      <a:pt x="4" y="7"/>
                      <a:pt x="4" y="3"/>
                      <a:pt x="4" y="0"/>
                    </a:cubicBezTo>
                    <a:cubicBezTo>
                      <a:pt x="4" y="0"/>
                      <a:pt x="3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1" name="Freeform 11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2" name="Freeform 11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3" name="Freeform 11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4" name="Freeform 11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Freeform 11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6" name="Freeform 11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7" name="Freeform 11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8" name="Freeform 12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9" name="Freeform 12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0" name="Freeform 12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1" name="Freeform 12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2" name="Freeform 12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3" name="Freeform 12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4" name="Freeform 12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5" name="Freeform 12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6" name="Freeform 12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7" name="Freeform 12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8" name="Freeform 13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9" name="Freeform 13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0" name="Freeform 13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1" name="Freeform 13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2" name="Freeform 13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3" name="Freeform 13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4" name="Freeform 136"/>
              <p:cNvSpPr>
                <a:spLocks/>
              </p:cNvSpPr>
              <p:nvPr/>
            </p:nvSpPr>
            <p:spPr bwMode="auto">
              <a:xfrm>
                <a:off x="3386" y="1329"/>
                <a:ext cx="72" cy="103"/>
              </a:xfrm>
              <a:custGeom>
                <a:avLst/>
                <a:gdLst>
                  <a:gd name="T0" fmla="*/ 0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0" y="9"/>
                    </a:moveTo>
                    <a:cubicBezTo>
                      <a:pt x="0" y="9"/>
                      <a:pt x="0" y="6"/>
                      <a:pt x="1" y="3"/>
                    </a:cubicBezTo>
                    <a:cubicBezTo>
                      <a:pt x="1" y="2"/>
                      <a:pt x="1" y="2"/>
                      <a:pt x="2" y="1"/>
                    </a:cubicBezTo>
                    <a:cubicBezTo>
                      <a:pt x="3" y="0"/>
                      <a:pt x="5" y="0"/>
                      <a:pt x="6" y="0"/>
                    </a:cubicBezTo>
                    <a:cubicBezTo>
                      <a:pt x="6" y="1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8"/>
                      <a:pt x="2" y="9"/>
                      <a:pt x="0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5" name="Freeform 137"/>
              <p:cNvSpPr>
                <a:spLocks/>
              </p:cNvSpPr>
              <p:nvPr/>
            </p:nvSpPr>
            <p:spPr bwMode="auto">
              <a:xfrm>
                <a:off x="3424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1" y="9"/>
                    </a:moveTo>
                    <a:cubicBezTo>
                      <a:pt x="0" y="8"/>
                      <a:pt x="1" y="6"/>
                      <a:pt x="2" y="4"/>
                    </a:cubicBezTo>
                    <a:cubicBezTo>
                      <a:pt x="3" y="2"/>
                      <a:pt x="4" y="0"/>
                      <a:pt x="6" y="1"/>
                    </a:cubicBezTo>
                    <a:cubicBezTo>
                      <a:pt x="5" y="2"/>
                      <a:pt x="5" y="3"/>
                      <a:pt x="5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8"/>
                      <a:pt x="2" y="8"/>
                      <a:pt x="1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6" name="Freeform 138"/>
              <p:cNvSpPr>
                <a:spLocks/>
              </p:cNvSpPr>
              <p:nvPr/>
            </p:nvSpPr>
            <p:spPr bwMode="auto">
              <a:xfrm>
                <a:off x="3467" y="1317"/>
                <a:ext cx="43" cy="92"/>
              </a:xfrm>
              <a:custGeom>
                <a:avLst/>
                <a:gdLst>
                  <a:gd name="T0" fmla="*/ 0 w 4"/>
                  <a:gd name="T1" fmla="*/ 2147483647 h 8"/>
                  <a:gd name="T2" fmla="*/ 2147483647 w 4"/>
                  <a:gd name="T3" fmla="*/ 2147483647 h 8"/>
                  <a:gd name="T4" fmla="*/ 2147483647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0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0" y="8"/>
                    </a:moveTo>
                    <a:cubicBezTo>
                      <a:pt x="0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4"/>
                      <a:pt x="3" y="5"/>
                      <a:pt x="3" y="6"/>
                    </a:cubicBezTo>
                    <a:cubicBezTo>
                      <a:pt x="2" y="7"/>
                      <a:pt x="1" y="7"/>
                      <a:pt x="0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7" name="Freeform 139"/>
              <p:cNvSpPr>
                <a:spLocks/>
              </p:cNvSpPr>
              <p:nvPr/>
            </p:nvSpPr>
            <p:spPr bwMode="auto">
              <a:xfrm>
                <a:off x="3501" y="1317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0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2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8" name="Freeform 140"/>
              <p:cNvSpPr>
                <a:spLocks/>
              </p:cNvSpPr>
              <p:nvPr/>
            </p:nvSpPr>
            <p:spPr bwMode="auto">
              <a:xfrm>
                <a:off x="3525" y="1306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1" y="2"/>
                      <a:pt x="2" y="0"/>
                      <a:pt x="3" y="1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6"/>
                      <a:pt x="1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9" name="Freeform 141"/>
              <p:cNvSpPr>
                <a:spLocks/>
              </p:cNvSpPr>
              <p:nvPr/>
            </p:nvSpPr>
            <p:spPr bwMode="auto">
              <a:xfrm>
                <a:off x="3544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0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2"/>
                      <a:pt x="2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6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0" name="Freeform 142"/>
              <p:cNvSpPr>
                <a:spLocks/>
              </p:cNvSpPr>
              <p:nvPr/>
            </p:nvSpPr>
            <p:spPr bwMode="auto">
              <a:xfrm>
                <a:off x="3559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1" name="Freeform 143"/>
              <p:cNvSpPr>
                <a:spLocks/>
              </p:cNvSpPr>
              <p:nvPr/>
            </p:nvSpPr>
            <p:spPr bwMode="auto">
              <a:xfrm>
                <a:off x="3578" y="1306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2" name="Freeform 144"/>
              <p:cNvSpPr>
                <a:spLocks/>
              </p:cNvSpPr>
              <p:nvPr/>
            </p:nvSpPr>
            <p:spPr bwMode="auto">
              <a:xfrm>
                <a:off x="3593" y="1306"/>
                <a:ext cx="19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3" name="Freeform 145"/>
              <p:cNvSpPr>
                <a:spLocks/>
              </p:cNvSpPr>
              <p:nvPr/>
            </p:nvSpPr>
            <p:spPr bwMode="auto">
              <a:xfrm>
                <a:off x="360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4" name="Freeform 146"/>
              <p:cNvSpPr>
                <a:spLocks/>
              </p:cNvSpPr>
              <p:nvPr/>
            </p:nvSpPr>
            <p:spPr bwMode="auto">
              <a:xfrm>
                <a:off x="361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5" name="Freeform 147"/>
              <p:cNvSpPr>
                <a:spLocks/>
              </p:cNvSpPr>
              <p:nvPr/>
            </p:nvSpPr>
            <p:spPr bwMode="auto">
              <a:xfrm>
                <a:off x="3626" y="1306"/>
                <a:ext cx="19" cy="46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2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6" name="Freeform 148"/>
              <p:cNvSpPr>
                <a:spLocks/>
              </p:cNvSpPr>
              <p:nvPr/>
            </p:nvSpPr>
            <p:spPr bwMode="auto">
              <a:xfrm>
                <a:off x="3410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0" y="4"/>
                      <a:pt x="1" y="2"/>
                    </a:cubicBezTo>
                    <a:cubicBezTo>
                      <a:pt x="2" y="1"/>
                      <a:pt x="2" y="0"/>
                      <a:pt x="3" y="0"/>
                    </a:cubicBezTo>
                    <a:cubicBezTo>
                      <a:pt x="4" y="0"/>
                      <a:pt x="5" y="0"/>
                      <a:pt x="6" y="1"/>
                    </a:cubicBezTo>
                    <a:cubicBezTo>
                      <a:pt x="5" y="2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7" name="Freeform 149"/>
              <p:cNvSpPr>
                <a:spLocks/>
              </p:cNvSpPr>
              <p:nvPr/>
            </p:nvSpPr>
            <p:spPr bwMode="auto">
              <a:xfrm>
                <a:off x="3443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1" y="4"/>
                      <a:pt x="2" y="3"/>
                    </a:cubicBezTo>
                    <a:cubicBezTo>
                      <a:pt x="3" y="1"/>
                      <a:pt x="4" y="0"/>
                      <a:pt x="6" y="1"/>
                    </a:cubicBezTo>
                    <a:cubicBezTo>
                      <a:pt x="5" y="2"/>
                      <a:pt x="4" y="3"/>
                      <a:pt x="4" y="3"/>
                    </a:cubicBezTo>
                    <a:cubicBezTo>
                      <a:pt x="4" y="4"/>
                      <a:pt x="3" y="5"/>
                      <a:pt x="3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8" name="Freeform 150"/>
              <p:cNvSpPr>
                <a:spLocks/>
              </p:cNvSpPr>
              <p:nvPr/>
            </p:nvSpPr>
            <p:spPr bwMode="auto">
              <a:xfrm>
                <a:off x="3477" y="1271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2147483647 h 6"/>
                  <a:gd name="T4" fmla="*/ 2147483647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0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0" y="6"/>
                    </a:moveTo>
                    <a:cubicBezTo>
                      <a:pt x="0" y="5"/>
                      <a:pt x="0" y="3"/>
                      <a:pt x="1" y="2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9" name="Freeform 151"/>
              <p:cNvSpPr>
                <a:spLocks/>
              </p:cNvSpPr>
              <p:nvPr/>
            </p:nvSpPr>
            <p:spPr bwMode="auto">
              <a:xfrm>
                <a:off x="3501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3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4" y="1"/>
                      <a:pt x="3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0" name="Freeform 152"/>
              <p:cNvSpPr>
                <a:spLocks/>
              </p:cNvSpPr>
              <p:nvPr/>
            </p:nvSpPr>
            <p:spPr bwMode="auto">
              <a:xfrm>
                <a:off x="3525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4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1" name="Freeform 153"/>
              <p:cNvSpPr>
                <a:spLocks/>
              </p:cNvSpPr>
              <p:nvPr/>
            </p:nvSpPr>
            <p:spPr bwMode="auto">
              <a:xfrm>
                <a:off x="3544" y="1271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2"/>
                      <a:pt x="3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2" name="Freeform 154"/>
              <p:cNvSpPr>
                <a:spLocks/>
              </p:cNvSpPr>
              <p:nvPr/>
            </p:nvSpPr>
            <p:spPr bwMode="auto">
              <a:xfrm>
                <a:off x="3569" y="1283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4"/>
                    </a:moveTo>
                    <a:cubicBezTo>
                      <a:pt x="0" y="4"/>
                      <a:pt x="0" y="3"/>
                      <a:pt x="0" y="2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0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3" name="Freeform 155"/>
              <p:cNvSpPr>
                <a:spLocks/>
              </p:cNvSpPr>
              <p:nvPr/>
            </p:nvSpPr>
            <p:spPr bwMode="auto">
              <a:xfrm>
                <a:off x="3578" y="1283"/>
                <a:ext cx="34" cy="57"/>
              </a:xfrm>
              <a:custGeom>
                <a:avLst/>
                <a:gdLst>
                  <a:gd name="T0" fmla="*/ 0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0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4" name="Freeform 156"/>
              <p:cNvSpPr>
                <a:spLocks/>
              </p:cNvSpPr>
              <p:nvPr/>
            </p:nvSpPr>
            <p:spPr bwMode="auto">
              <a:xfrm>
                <a:off x="3593" y="1283"/>
                <a:ext cx="34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2147483647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0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5" name="Freeform 157"/>
              <p:cNvSpPr>
                <a:spLocks/>
              </p:cNvSpPr>
              <p:nvPr/>
            </p:nvSpPr>
            <p:spPr bwMode="auto">
              <a:xfrm>
                <a:off x="360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6" name="Freeform 158"/>
              <p:cNvSpPr>
                <a:spLocks/>
              </p:cNvSpPr>
              <p:nvPr/>
            </p:nvSpPr>
            <p:spPr bwMode="auto">
              <a:xfrm>
                <a:off x="361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7" name="Freeform 159"/>
              <p:cNvSpPr>
                <a:spLocks/>
              </p:cNvSpPr>
              <p:nvPr/>
            </p:nvSpPr>
            <p:spPr bwMode="auto">
              <a:xfrm>
                <a:off x="3626" y="1294"/>
                <a:ext cx="19" cy="34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0" y="3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8" name="Freeform 16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9" name="Freeform 16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0" name="Freeform 16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1" name="Freeform 16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2" name="Freeform 16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3" name="Freeform 16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4" name="Freeform 16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5" name="Freeform 16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6" name="Freeform 16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7" name="Freeform 16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8" name="Freeform 17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9" name="Freeform 17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0" name="Freeform 17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1" name="Freeform 17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2" name="Freeform 17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3" name="Freeform 17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4" name="Freeform 17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5" name="Freeform 17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6" name="Freeform 17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7" name="Freeform 17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8" name="Freeform 18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9" name="Freeform 18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0" name="Freeform 18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1" name="Freeform 183"/>
              <p:cNvSpPr>
                <a:spLocks/>
              </p:cNvSpPr>
              <p:nvPr/>
            </p:nvSpPr>
            <p:spPr bwMode="auto">
              <a:xfrm>
                <a:off x="3443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1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2" name="Freeform 184"/>
              <p:cNvSpPr>
                <a:spLocks/>
              </p:cNvSpPr>
              <p:nvPr/>
            </p:nvSpPr>
            <p:spPr bwMode="auto">
              <a:xfrm>
                <a:off x="3467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2"/>
                      <a:pt x="4" y="1"/>
                    </a:cubicBezTo>
                    <a:cubicBezTo>
                      <a:pt x="4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3" name="Freeform 185"/>
              <p:cNvSpPr>
                <a:spLocks/>
              </p:cNvSpPr>
              <p:nvPr/>
            </p:nvSpPr>
            <p:spPr bwMode="auto">
              <a:xfrm>
                <a:off x="3491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4"/>
                      <a:pt x="2" y="3"/>
                      <a:pt x="3" y="2"/>
                    </a:cubicBezTo>
                    <a:cubicBezTo>
                      <a:pt x="3" y="2"/>
                      <a:pt x="3" y="1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4" name="Freeform 186"/>
              <p:cNvSpPr>
                <a:spLocks/>
              </p:cNvSpPr>
              <p:nvPr/>
            </p:nvSpPr>
            <p:spPr bwMode="auto">
              <a:xfrm>
                <a:off x="3511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1"/>
                      <a:pt x="3" y="1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5" name="Freeform 18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6" name="Freeform 18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7" name="Freeform 18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8" name="Freeform 19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9" name="Freeform 19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0" name="Freeform 19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1" name="Freeform 19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2" name="Freeform 19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3" name="Freeform 19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4" name="Freeform 19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5" name="Freeform 19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6" name="Freeform 19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7" name="Freeform 19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8" name="Freeform 20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9" name="Freeform 20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0" name="Freeform 20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1" name="Freeform 20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2" name="Freeform 20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3" name="Freeform 20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4" name="Freeform 20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5" name="Freeform 20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6" name="Freeform 20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7" name="Freeform 20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8" name="Freeform 210"/>
              <p:cNvSpPr>
                <a:spLocks/>
              </p:cNvSpPr>
              <p:nvPr/>
            </p:nvSpPr>
            <p:spPr bwMode="auto">
              <a:xfrm>
                <a:off x="3477" y="1203"/>
                <a:ext cx="48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2147483647 w 4"/>
                  <a:gd name="T5" fmla="*/ 2147483647 h 2"/>
                  <a:gd name="T6" fmla="*/ 2147483647 w 4"/>
                  <a:gd name="T7" fmla="*/ 2147483647 h 2"/>
                  <a:gd name="T8" fmla="*/ 0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0" y="2"/>
                    </a:moveTo>
                    <a:cubicBezTo>
                      <a:pt x="2" y="1"/>
                      <a:pt x="3" y="1"/>
                      <a:pt x="4" y="0"/>
                    </a:cubicBezTo>
                    <a:lnTo>
                      <a:pt x="4" y="1"/>
                    </a:lnTo>
                    <a:cubicBezTo>
                      <a:pt x="4" y="2"/>
                      <a:pt x="3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9" name="Freeform 211"/>
              <p:cNvSpPr>
                <a:spLocks/>
              </p:cNvSpPr>
              <p:nvPr/>
            </p:nvSpPr>
            <p:spPr bwMode="auto">
              <a:xfrm>
                <a:off x="3501" y="1214"/>
                <a:ext cx="34" cy="23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0" y="1"/>
                    </a:moveTo>
                    <a:cubicBezTo>
                      <a:pt x="1" y="1"/>
                      <a:pt x="2" y="0"/>
                      <a:pt x="3" y="0"/>
                    </a:cubicBezTo>
                    <a:lnTo>
                      <a:pt x="3" y="1"/>
                    </a:lnTo>
                    <a:cubicBezTo>
                      <a:pt x="3" y="1"/>
                      <a:pt x="2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0" name="Freeform 212"/>
              <p:cNvSpPr>
                <a:spLocks/>
              </p:cNvSpPr>
              <p:nvPr/>
            </p:nvSpPr>
            <p:spPr bwMode="auto">
              <a:xfrm>
                <a:off x="3511" y="122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cubicBezTo>
                      <a:pt x="1" y="1"/>
                      <a:pt x="2" y="0"/>
                      <a:pt x="2" y="0"/>
                    </a:cubicBezTo>
                    <a:lnTo>
                      <a:pt x="3" y="1"/>
                    </a:ln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1" name="Freeform 213"/>
              <p:cNvSpPr>
                <a:spLocks/>
              </p:cNvSpPr>
              <p:nvPr/>
            </p:nvSpPr>
            <p:spPr bwMode="auto">
              <a:xfrm>
                <a:off x="3544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1" y="0"/>
                    </a:moveTo>
                    <a:cubicBezTo>
                      <a:pt x="1" y="1"/>
                      <a:pt x="1" y="1"/>
                      <a:pt x="0" y="2"/>
                    </a:cubicBezTo>
                    <a:cubicBezTo>
                      <a:pt x="1" y="2"/>
                      <a:pt x="2" y="2"/>
                      <a:pt x="3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2" name="Freeform 214"/>
              <p:cNvSpPr>
                <a:spLocks/>
              </p:cNvSpPr>
              <p:nvPr/>
            </p:nvSpPr>
            <p:spPr bwMode="auto">
              <a:xfrm>
                <a:off x="3511" y="1191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0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0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0" y="1"/>
                    </a:moveTo>
                    <a:lnTo>
                      <a:pt x="0" y="1"/>
                    </a:lnTo>
                    <a:cubicBezTo>
                      <a:pt x="1" y="2"/>
                      <a:pt x="2" y="2"/>
                      <a:pt x="2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7"/>
                      <a:pt x="5" y="7"/>
                    </a:cubicBezTo>
                    <a:lnTo>
                      <a:pt x="6" y="6"/>
                    </a:lnTo>
                    <a:cubicBezTo>
                      <a:pt x="5" y="6"/>
                      <a:pt x="4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3" y="1"/>
                      <a:pt x="2" y="1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3" name="Freeform 215"/>
              <p:cNvSpPr>
                <a:spLocks/>
              </p:cNvSpPr>
              <p:nvPr/>
            </p:nvSpPr>
            <p:spPr bwMode="auto">
              <a:xfrm>
                <a:off x="3602" y="1157"/>
                <a:ext cx="130" cy="69"/>
              </a:xfrm>
              <a:custGeom>
                <a:avLst/>
                <a:gdLst>
                  <a:gd name="T0" fmla="*/ 0 w 11"/>
                  <a:gd name="T1" fmla="*/ 2147483647 h 6"/>
                  <a:gd name="T2" fmla="*/ 0 w 11"/>
                  <a:gd name="T3" fmla="*/ 2147483647 h 6"/>
                  <a:gd name="T4" fmla="*/ 2147483647 w 11"/>
                  <a:gd name="T5" fmla="*/ 2147483647 h 6"/>
                  <a:gd name="T6" fmla="*/ 2147483647 w 11"/>
                  <a:gd name="T7" fmla="*/ 2147483647 h 6"/>
                  <a:gd name="T8" fmla="*/ 2147483647 w 11"/>
                  <a:gd name="T9" fmla="*/ 2147483647 h 6"/>
                  <a:gd name="T10" fmla="*/ 2147483647 w 11"/>
                  <a:gd name="T11" fmla="*/ 2147483647 h 6"/>
                  <a:gd name="T12" fmla="*/ 2147483647 w 11"/>
                  <a:gd name="T13" fmla="*/ 2147483647 h 6"/>
                  <a:gd name="T14" fmla="*/ 2147483647 w 11"/>
                  <a:gd name="T15" fmla="*/ 2147483647 h 6"/>
                  <a:gd name="T16" fmla="*/ 2147483647 w 11"/>
                  <a:gd name="T17" fmla="*/ 2147483647 h 6"/>
                  <a:gd name="T18" fmla="*/ 2147483647 w 11"/>
                  <a:gd name="T19" fmla="*/ 2147483647 h 6"/>
                  <a:gd name="T20" fmla="*/ 2147483647 w 11"/>
                  <a:gd name="T21" fmla="*/ 2147483647 h 6"/>
                  <a:gd name="T22" fmla="*/ 2147483647 w 11"/>
                  <a:gd name="T23" fmla="*/ 2147483647 h 6"/>
                  <a:gd name="T24" fmla="*/ 2147483647 w 11"/>
                  <a:gd name="T25" fmla="*/ 2147483647 h 6"/>
                  <a:gd name="T26" fmla="*/ 2147483647 w 11"/>
                  <a:gd name="T27" fmla="*/ 2147483647 h 6"/>
                  <a:gd name="T28" fmla="*/ 2147483647 w 11"/>
                  <a:gd name="T29" fmla="*/ 2147483647 h 6"/>
                  <a:gd name="T30" fmla="*/ 2147483647 w 11"/>
                  <a:gd name="T31" fmla="*/ 2147483647 h 6"/>
                  <a:gd name="T32" fmla="*/ 2147483647 w 11"/>
                  <a:gd name="T33" fmla="*/ 2147483647 h 6"/>
                  <a:gd name="T34" fmla="*/ 2147483647 w 11"/>
                  <a:gd name="T35" fmla="*/ 0 h 6"/>
                  <a:gd name="T36" fmla="*/ 2147483647 w 11"/>
                  <a:gd name="T37" fmla="*/ 0 h 6"/>
                  <a:gd name="T38" fmla="*/ 2147483647 w 11"/>
                  <a:gd name="T39" fmla="*/ 2147483647 h 6"/>
                  <a:gd name="T40" fmla="*/ 2147483647 w 11"/>
                  <a:gd name="T41" fmla="*/ 2147483647 h 6"/>
                  <a:gd name="T42" fmla="*/ 2147483647 w 11"/>
                  <a:gd name="T43" fmla="*/ 2147483647 h 6"/>
                  <a:gd name="T44" fmla="*/ 2147483647 w 11"/>
                  <a:gd name="T45" fmla="*/ 0 h 6"/>
                  <a:gd name="T46" fmla="*/ 2147483647 w 11"/>
                  <a:gd name="T47" fmla="*/ 0 h 6"/>
                  <a:gd name="T48" fmla="*/ 0 w 11"/>
                  <a:gd name="T49" fmla="*/ 2147483647 h 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1"/>
                  <a:gd name="T76" fmla="*/ 0 h 6"/>
                  <a:gd name="T77" fmla="*/ 11 w 11"/>
                  <a:gd name="T78" fmla="*/ 6 h 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1" h="6">
                    <a:moveTo>
                      <a:pt x="0" y="4"/>
                    </a:moveTo>
                    <a:lnTo>
                      <a:pt x="0" y="6"/>
                    </a:lnTo>
                    <a:cubicBezTo>
                      <a:pt x="1" y="6"/>
                      <a:pt x="1" y="5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6"/>
                      <a:pt x="3" y="5"/>
                      <a:pt x="3" y="3"/>
                    </a:cubicBezTo>
                    <a:lnTo>
                      <a:pt x="5" y="6"/>
                    </a:lnTo>
                    <a:lnTo>
                      <a:pt x="5" y="3"/>
                    </a:lnTo>
                    <a:lnTo>
                      <a:pt x="6" y="4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8" y="3"/>
                    </a:lnTo>
                    <a:cubicBezTo>
                      <a:pt x="8" y="5"/>
                      <a:pt x="8" y="6"/>
                      <a:pt x="9" y="6"/>
                    </a:cubicBezTo>
                    <a:cubicBezTo>
                      <a:pt x="9" y="5"/>
                      <a:pt x="9" y="4"/>
                      <a:pt x="9" y="3"/>
                    </a:cubicBezTo>
                    <a:cubicBezTo>
                      <a:pt x="10" y="5"/>
                      <a:pt x="10" y="6"/>
                      <a:pt x="11" y="6"/>
                    </a:cubicBezTo>
                    <a:lnTo>
                      <a:pt x="11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4" name="Freeform 21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5" name="Freeform 21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6" name="Freeform 21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7" name="Freeform 21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8" name="Freeform 22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9" name="Freeform 22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0" name="Freeform 22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1" name="Freeform 22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2" name="Freeform 22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3" name="Freeform 22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4" name="Freeform 22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5" name="Freeform 22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6" name="Freeform 22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7" name="Freeform 22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8" name="Freeform 23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9" name="Freeform 23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0" name="Freeform 23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1" name="Freeform 23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2" name="Freeform 23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3" name="Freeform 23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4" name="Freeform 23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5" name="Freeform 23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6" name="Freeform 23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7" name="Freeform 239"/>
              <p:cNvSpPr>
                <a:spLocks/>
              </p:cNvSpPr>
              <p:nvPr/>
            </p:nvSpPr>
            <p:spPr bwMode="auto">
              <a:xfrm>
                <a:off x="3877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3" y="1"/>
                    </a:moveTo>
                    <a:cubicBezTo>
                      <a:pt x="4" y="7"/>
                      <a:pt x="4" y="12"/>
                      <a:pt x="2" y="16"/>
                    </a:cubicBezTo>
                    <a:cubicBezTo>
                      <a:pt x="1" y="10"/>
                      <a:pt x="0" y="5"/>
                      <a:pt x="1" y="0"/>
                    </a:cubicBezTo>
                    <a:cubicBezTo>
                      <a:pt x="2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8" name="Freeform 240"/>
              <p:cNvSpPr>
                <a:spLocks/>
              </p:cNvSpPr>
              <p:nvPr/>
            </p:nvSpPr>
            <p:spPr bwMode="auto">
              <a:xfrm>
                <a:off x="3858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3" y="1"/>
                    </a:moveTo>
                    <a:cubicBezTo>
                      <a:pt x="4" y="6"/>
                      <a:pt x="4" y="11"/>
                      <a:pt x="2" y="15"/>
                    </a:cubicBezTo>
                    <a:cubicBezTo>
                      <a:pt x="0" y="9"/>
                      <a:pt x="0" y="4"/>
                      <a:pt x="1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9" name="Freeform 241"/>
              <p:cNvSpPr>
                <a:spLocks/>
              </p:cNvSpPr>
              <p:nvPr/>
            </p:nvSpPr>
            <p:spPr bwMode="auto">
              <a:xfrm>
                <a:off x="3834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0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3" y="6"/>
                      <a:pt x="4" y="11"/>
                      <a:pt x="2" y="14"/>
                    </a:cubicBezTo>
                    <a:cubicBezTo>
                      <a:pt x="0" y="9"/>
                      <a:pt x="0" y="4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0" name="Freeform 242"/>
              <p:cNvSpPr>
                <a:spLocks/>
              </p:cNvSpPr>
              <p:nvPr/>
            </p:nvSpPr>
            <p:spPr bwMode="auto">
              <a:xfrm>
                <a:off x="3800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3" y="1"/>
                    </a:moveTo>
                    <a:cubicBezTo>
                      <a:pt x="4" y="5"/>
                      <a:pt x="4" y="10"/>
                      <a:pt x="2" y="13"/>
                    </a:cubicBezTo>
                    <a:cubicBezTo>
                      <a:pt x="1" y="8"/>
                      <a:pt x="0" y="4"/>
                      <a:pt x="1" y="0"/>
                    </a:cubicBezTo>
                    <a:cubicBezTo>
                      <a:pt x="2" y="0"/>
                      <a:pt x="2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1" name="Freeform 243"/>
              <p:cNvSpPr>
                <a:spLocks/>
              </p:cNvSpPr>
              <p:nvPr/>
            </p:nvSpPr>
            <p:spPr bwMode="auto">
              <a:xfrm>
                <a:off x="3776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3" y="5"/>
                      <a:pt x="4" y="9"/>
                      <a:pt x="2" y="12"/>
                    </a:cubicBezTo>
                    <a:cubicBezTo>
                      <a:pt x="0" y="7"/>
                      <a:pt x="0" y="3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2" name="Freeform 244"/>
              <p:cNvSpPr>
                <a:spLocks/>
              </p:cNvSpPr>
              <p:nvPr/>
            </p:nvSpPr>
            <p:spPr bwMode="auto">
              <a:xfrm>
                <a:off x="3752" y="1306"/>
                <a:ext cx="48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0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3" y="5"/>
                      <a:pt x="4" y="9"/>
                      <a:pt x="2" y="11"/>
                    </a:cubicBezTo>
                    <a:cubicBezTo>
                      <a:pt x="0" y="7"/>
                      <a:pt x="0" y="4"/>
                      <a:pt x="0" y="0"/>
                    </a:cubicBezTo>
                    <a:cubicBezTo>
                      <a:pt x="1" y="1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3" name="Freeform 245"/>
              <p:cNvSpPr>
                <a:spLocks/>
              </p:cNvSpPr>
              <p:nvPr/>
            </p:nvSpPr>
            <p:spPr bwMode="auto">
              <a:xfrm>
                <a:off x="3732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0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1" y="1"/>
                    </a:moveTo>
                    <a:cubicBezTo>
                      <a:pt x="2" y="4"/>
                      <a:pt x="4" y="8"/>
                      <a:pt x="2" y="10"/>
                    </a:cubicBezTo>
                    <a:cubicBezTo>
                      <a:pt x="0" y="7"/>
                      <a:pt x="0" y="3"/>
                      <a:pt x="0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4" name="Freeform 24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5" name="Freeform 24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6" name="Freeform 24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7" name="Freeform 24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8" name="Freeform 25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9" name="Freeform 25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0" name="Freeform 25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1" name="Freeform 25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2" name="Freeform 25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3" name="Freeform 25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4" name="Freeform 25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5" name="Freeform 25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6" name="Freeform 25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7" name="Freeform 25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8" name="Freeform 26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9" name="Freeform 26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0" name="Freeform 26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1" name="Freeform 26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2" name="Freeform 26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3" name="Freeform 26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4" name="Freeform 26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5" name="Freeform 26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6" name="Freeform 26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7" name="Freeform 269"/>
              <p:cNvSpPr>
                <a:spLocks/>
              </p:cNvSpPr>
              <p:nvPr/>
            </p:nvSpPr>
            <p:spPr bwMode="auto">
              <a:xfrm>
                <a:off x="3877" y="1329"/>
                <a:ext cx="72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0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2147483647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6" y="9"/>
                    </a:moveTo>
                    <a:cubicBezTo>
                      <a:pt x="6" y="9"/>
                      <a:pt x="6" y="6"/>
                      <a:pt x="5" y="3"/>
                    </a:cubicBezTo>
                    <a:cubicBezTo>
                      <a:pt x="5" y="2"/>
                      <a:pt x="5" y="2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8"/>
                      <a:pt x="4" y="9"/>
                      <a:pt x="6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8" name="Freeform 270"/>
              <p:cNvSpPr>
                <a:spLocks/>
              </p:cNvSpPr>
              <p:nvPr/>
            </p:nvSpPr>
            <p:spPr bwMode="auto">
              <a:xfrm>
                <a:off x="384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0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5" y="9"/>
                    </a:moveTo>
                    <a:cubicBezTo>
                      <a:pt x="6" y="8"/>
                      <a:pt x="5" y="6"/>
                      <a:pt x="4" y="4"/>
                    </a:cubicBezTo>
                    <a:cubicBezTo>
                      <a:pt x="4" y="2"/>
                      <a:pt x="2" y="0"/>
                      <a:pt x="0" y="1"/>
                    </a:cubicBezTo>
                    <a:cubicBezTo>
                      <a:pt x="1" y="2"/>
                      <a:pt x="1" y="3"/>
                      <a:pt x="1" y="4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3" y="8"/>
                      <a:pt x="4" y="8"/>
                      <a:pt x="5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9" name="Freeform 271"/>
              <p:cNvSpPr>
                <a:spLocks/>
              </p:cNvSpPr>
              <p:nvPr/>
            </p:nvSpPr>
            <p:spPr bwMode="auto">
              <a:xfrm>
                <a:off x="3824" y="1317"/>
                <a:ext cx="43" cy="92"/>
              </a:xfrm>
              <a:custGeom>
                <a:avLst/>
                <a:gdLst>
                  <a:gd name="T0" fmla="*/ 2147483647 w 4"/>
                  <a:gd name="T1" fmla="*/ 2147483647 h 8"/>
                  <a:gd name="T2" fmla="*/ 2147483647 w 4"/>
                  <a:gd name="T3" fmla="*/ 2147483647 h 8"/>
                  <a:gd name="T4" fmla="*/ 0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2147483647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4" y="8"/>
                    </a:moveTo>
                    <a:cubicBezTo>
                      <a:pt x="4" y="7"/>
                      <a:pt x="4" y="5"/>
                      <a:pt x="3" y="3"/>
                    </a:cubicBez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2" y="7"/>
                      <a:pt x="3" y="7"/>
                      <a:pt x="4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0" name="Freeform 272"/>
              <p:cNvSpPr>
                <a:spLocks/>
              </p:cNvSpPr>
              <p:nvPr/>
            </p:nvSpPr>
            <p:spPr bwMode="auto">
              <a:xfrm>
                <a:off x="3800" y="1317"/>
                <a:ext cx="43" cy="80"/>
              </a:xfrm>
              <a:custGeom>
                <a:avLst/>
                <a:gdLst>
                  <a:gd name="T0" fmla="*/ 2147483647 w 4"/>
                  <a:gd name="T1" fmla="*/ 2147483647 h 7"/>
                  <a:gd name="T2" fmla="*/ 2147483647 w 4"/>
                  <a:gd name="T3" fmla="*/ 2147483647 h 7"/>
                  <a:gd name="T4" fmla="*/ 0 w 4"/>
                  <a:gd name="T5" fmla="*/ 0 h 7"/>
                  <a:gd name="T6" fmla="*/ 2147483647 w 4"/>
                  <a:gd name="T7" fmla="*/ 2147483647 h 7"/>
                  <a:gd name="T8" fmla="*/ 2147483647 w 4"/>
                  <a:gd name="T9" fmla="*/ 2147483647 h 7"/>
                  <a:gd name="T10" fmla="*/ 2147483647 w 4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7"/>
                  <a:gd name="T20" fmla="*/ 4 w 4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7">
                    <a:moveTo>
                      <a:pt x="3" y="7"/>
                    </a:moveTo>
                    <a:cubicBezTo>
                      <a:pt x="4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2" y="6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1" name="Freeform 273"/>
              <p:cNvSpPr>
                <a:spLocks/>
              </p:cNvSpPr>
              <p:nvPr/>
            </p:nvSpPr>
            <p:spPr bwMode="auto">
              <a:xfrm>
                <a:off x="3776" y="1306"/>
                <a:ext cx="34" cy="80"/>
              </a:xfrm>
              <a:custGeom>
                <a:avLst/>
                <a:gdLst>
                  <a:gd name="T0" fmla="*/ 2147483647 w 3"/>
                  <a:gd name="T1" fmla="*/ 2147483647 h 7"/>
                  <a:gd name="T2" fmla="*/ 2147483647 w 3"/>
                  <a:gd name="T3" fmla="*/ 2147483647 h 7"/>
                  <a:gd name="T4" fmla="*/ 0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2147483647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3" y="7"/>
                    </a:moveTo>
                    <a:cubicBezTo>
                      <a:pt x="3" y="7"/>
                      <a:pt x="3" y="5"/>
                      <a:pt x="3" y="3"/>
                    </a:cubicBezTo>
                    <a:cubicBezTo>
                      <a:pt x="2" y="2"/>
                      <a:pt x="1" y="0"/>
                      <a:pt x="0" y="1"/>
                    </a:cubicBezTo>
                    <a:cubicBezTo>
                      <a:pt x="0" y="2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2" y="6"/>
                      <a:pt x="2" y="7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2" name="Freeform 274"/>
              <p:cNvSpPr>
                <a:spLocks/>
              </p:cNvSpPr>
              <p:nvPr/>
            </p:nvSpPr>
            <p:spPr bwMode="auto">
              <a:xfrm>
                <a:off x="375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4"/>
                      <a:pt x="2" y="4"/>
                      <a:pt x="2" y="5"/>
                    </a:cubicBezTo>
                    <a:cubicBezTo>
                      <a:pt x="2" y="6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3" name="Freeform 275"/>
              <p:cNvSpPr>
                <a:spLocks/>
              </p:cNvSpPr>
              <p:nvPr/>
            </p:nvSpPr>
            <p:spPr bwMode="auto">
              <a:xfrm>
                <a:off x="374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4" name="Freeform 276"/>
              <p:cNvSpPr>
                <a:spLocks/>
              </p:cNvSpPr>
              <p:nvPr/>
            </p:nvSpPr>
            <p:spPr bwMode="auto">
              <a:xfrm>
                <a:off x="3732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5" name="Freeform 277"/>
              <p:cNvSpPr>
                <a:spLocks/>
              </p:cNvSpPr>
              <p:nvPr/>
            </p:nvSpPr>
            <p:spPr bwMode="auto">
              <a:xfrm>
                <a:off x="3718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6" name="Freeform 278"/>
              <p:cNvSpPr>
                <a:spLocks/>
              </p:cNvSpPr>
              <p:nvPr/>
            </p:nvSpPr>
            <p:spPr bwMode="auto">
              <a:xfrm>
                <a:off x="3703" y="1306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7" name="Freeform 279"/>
              <p:cNvSpPr>
                <a:spLocks/>
              </p:cNvSpPr>
              <p:nvPr/>
            </p:nvSpPr>
            <p:spPr bwMode="auto">
              <a:xfrm>
                <a:off x="3699" y="1306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8" name="Freeform 280"/>
              <p:cNvSpPr>
                <a:spLocks/>
              </p:cNvSpPr>
              <p:nvPr/>
            </p:nvSpPr>
            <p:spPr bwMode="auto">
              <a:xfrm>
                <a:off x="3684" y="1306"/>
                <a:ext cx="1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2"/>
                      <a:pt x="2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2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9" name="Freeform 281"/>
              <p:cNvSpPr>
                <a:spLocks/>
              </p:cNvSpPr>
              <p:nvPr/>
            </p:nvSpPr>
            <p:spPr bwMode="auto">
              <a:xfrm>
                <a:off x="3858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0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6" y="4"/>
                      <a:pt x="5" y="2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1" y="2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0" name="Freeform 282"/>
              <p:cNvSpPr>
                <a:spLocks/>
              </p:cNvSpPr>
              <p:nvPr/>
            </p:nvSpPr>
            <p:spPr bwMode="auto">
              <a:xfrm>
                <a:off x="3824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0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5" y="4"/>
                      <a:pt x="4" y="3"/>
                    </a:cubicBezTo>
                    <a:cubicBezTo>
                      <a:pt x="4" y="1"/>
                      <a:pt x="2" y="0"/>
                      <a:pt x="0" y="1"/>
                    </a:cubicBezTo>
                    <a:cubicBezTo>
                      <a:pt x="1" y="2"/>
                      <a:pt x="2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1" name="Freeform 283"/>
              <p:cNvSpPr>
                <a:spLocks/>
              </p:cNvSpPr>
              <p:nvPr/>
            </p:nvSpPr>
            <p:spPr bwMode="auto">
              <a:xfrm>
                <a:off x="3800" y="1271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2147483647 w 5"/>
                  <a:gd name="T3" fmla="*/ 2147483647 h 6"/>
                  <a:gd name="T4" fmla="*/ 0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2147483647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5" y="6"/>
                    </a:moveTo>
                    <a:cubicBezTo>
                      <a:pt x="5" y="5"/>
                      <a:pt x="5" y="3"/>
                      <a:pt x="4" y="2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3" y="5"/>
                    </a:cubicBezTo>
                    <a:cubicBezTo>
                      <a:pt x="3" y="5"/>
                      <a:pt x="4" y="6"/>
                      <a:pt x="5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2" name="Freeform 284"/>
              <p:cNvSpPr>
                <a:spLocks/>
              </p:cNvSpPr>
              <p:nvPr/>
            </p:nvSpPr>
            <p:spPr bwMode="auto">
              <a:xfrm>
                <a:off x="3790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3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3" name="Freeform 285"/>
              <p:cNvSpPr>
                <a:spLocks/>
              </p:cNvSpPr>
              <p:nvPr/>
            </p:nvSpPr>
            <p:spPr bwMode="auto">
              <a:xfrm>
                <a:off x="3766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4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4" name="Freeform 286"/>
              <p:cNvSpPr>
                <a:spLocks/>
              </p:cNvSpPr>
              <p:nvPr/>
            </p:nvSpPr>
            <p:spPr bwMode="auto">
              <a:xfrm>
                <a:off x="3752" y="1271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2"/>
                      <a:pt x="1" y="2"/>
                      <a:pt x="1" y="3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5" name="Freeform 287"/>
              <p:cNvSpPr>
                <a:spLocks/>
              </p:cNvSpPr>
              <p:nvPr/>
            </p:nvSpPr>
            <p:spPr bwMode="auto">
              <a:xfrm>
                <a:off x="3742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0 h 5"/>
                  <a:gd name="T6" fmla="*/ 0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6" name="Freeform 288"/>
              <p:cNvSpPr>
                <a:spLocks/>
              </p:cNvSpPr>
              <p:nvPr/>
            </p:nvSpPr>
            <p:spPr bwMode="auto">
              <a:xfrm>
                <a:off x="3718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4"/>
                    </a:cubicBezTo>
                    <a:cubicBezTo>
                      <a:pt x="2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7" name="Freeform 289"/>
              <p:cNvSpPr>
                <a:spLocks/>
              </p:cNvSpPr>
              <p:nvPr/>
            </p:nvSpPr>
            <p:spPr bwMode="auto">
              <a:xfrm>
                <a:off x="3703" y="1283"/>
                <a:ext cx="39" cy="46"/>
              </a:xfrm>
              <a:custGeom>
                <a:avLst/>
                <a:gdLst>
                  <a:gd name="T0" fmla="*/ 2147483647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3"/>
                      <a:pt x="2" y="3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8" name="Freeform 290"/>
              <p:cNvSpPr>
                <a:spLocks/>
              </p:cNvSpPr>
              <p:nvPr/>
            </p:nvSpPr>
            <p:spPr bwMode="auto">
              <a:xfrm>
                <a:off x="3703" y="1283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9" name="Freeform 291"/>
              <p:cNvSpPr>
                <a:spLocks/>
              </p:cNvSpPr>
              <p:nvPr/>
            </p:nvSpPr>
            <p:spPr bwMode="auto">
              <a:xfrm>
                <a:off x="3699" y="1283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0" name="Freeform 292"/>
              <p:cNvSpPr>
                <a:spLocks/>
              </p:cNvSpPr>
              <p:nvPr/>
            </p:nvSpPr>
            <p:spPr bwMode="auto">
              <a:xfrm>
                <a:off x="3684" y="1294"/>
                <a:ext cx="19" cy="34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2" y="3"/>
                    </a:moveTo>
                    <a:cubicBezTo>
                      <a:pt x="2" y="3"/>
                      <a:pt x="2" y="2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1" name="Freeform 29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2" name="Freeform 29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3" name="Freeform 29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4" name="Freeform 29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5" name="Freeform 29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6" name="Freeform 29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7" name="Freeform 29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8" name="Freeform 30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9" name="Freeform 30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0" name="Freeform 30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1" name="Freeform 30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2" name="Freeform 30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3" name="Freeform 30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4" name="Freeform 30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5" name="Freeform 30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6" name="Freeform 30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7" name="Freeform 30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8" name="Freeform 31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9" name="Freeform 31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0" name="Freeform 31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1" name="Freeform 31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2" name="Freeform 31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3" name="Freeform 31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4" name="Freeform 316"/>
              <p:cNvSpPr>
                <a:spLocks/>
              </p:cNvSpPr>
              <p:nvPr/>
            </p:nvSpPr>
            <p:spPr bwMode="auto">
              <a:xfrm>
                <a:off x="3834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2" y="0"/>
                    </a:moveTo>
                    <a:cubicBezTo>
                      <a:pt x="3" y="1"/>
                      <a:pt x="4" y="2"/>
                      <a:pt x="5" y="4"/>
                    </a:cubicBezTo>
                    <a:cubicBezTo>
                      <a:pt x="4" y="4"/>
                      <a:pt x="3" y="4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5" name="Freeform 317"/>
              <p:cNvSpPr>
                <a:spLocks/>
              </p:cNvSpPr>
              <p:nvPr/>
            </p:nvSpPr>
            <p:spPr bwMode="auto">
              <a:xfrm>
                <a:off x="3824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4"/>
                      <a:pt x="2" y="4"/>
                      <a:pt x="1" y="3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6" name="Freeform 318"/>
              <p:cNvSpPr>
                <a:spLocks/>
              </p:cNvSpPr>
              <p:nvPr/>
            </p:nvSpPr>
            <p:spPr bwMode="auto">
              <a:xfrm>
                <a:off x="3800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3"/>
                    </a:cubicBezTo>
                    <a:cubicBezTo>
                      <a:pt x="3" y="4"/>
                      <a:pt x="2" y="3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7" name="Freeform 319"/>
              <p:cNvSpPr>
                <a:spLocks/>
              </p:cNvSpPr>
              <p:nvPr/>
            </p:nvSpPr>
            <p:spPr bwMode="auto">
              <a:xfrm>
                <a:off x="3790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cubicBezTo>
                      <a:pt x="2" y="0"/>
                      <a:pt x="2" y="1"/>
                      <a:pt x="3" y="2"/>
                    </a:cubicBezTo>
                    <a:cubicBezTo>
                      <a:pt x="2" y="3"/>
                      <a:pt x="2" y="2"/>
                      <a:pt x="1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8" name="Freeform 32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9" name="Freeform 32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0" name="Freeform 32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1" name="Freeform 32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2" name="Freeform 32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3" name="Freeform 32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4" name="Freeform 32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5" name="Freeform 32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6" name="Freeform 32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7" name="Freeform 32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8" name="Freeform 33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9" name="Freeform 33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0" name="Freeform 33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1" name="Freeform 33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2" name="Freeform 33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3" name="Freeform 33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4" name="Freeform 33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5" name="Freeform 33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6" name="Freeform 33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7" name="Freeform 33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8" name="Freeform 34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9" name="Freeform 34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0" name="Freeform 34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1" name="Freeform 343"/>
              <p:cNvSpPr>
                <a:spLocks/>
              </p:cNvSpPr>
              <p:nvPr/>
            </p:nvSpPr>
            <p:spPr bwMode="auto">
              <a:xfrm>
                <a:off x="3809" y="1203"/>
                <a:ext cx="48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1"/>
                      <a:pt x="0" y="0"/>
                    </a:cubicBezTo>
                    <a:lnTo>
                      <a:pt x="0" y="1"/>
                    </a:lnTo>
                    <a:cubicBezTo>
                      <a:pt x="1" y="2"/>
                      <a:pt x="1" y="2"/>
                      <a:pt x="2" y="2"/>
                    </a:cubicBezTo>
                    <a:cubicBezTo>
                      <a:pt x="3" y="2"/>
                      <a:pt x="3" y="2"/>
                      <a:pt x="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2" name="Freeform 344"/>
              <p:cNvSpPr>
                <a:spLocks/>
              </p:cNvSpPr>
              <p:nvPr/>
            </p:nvSpPr>
            <p:spPr bwMode="auto">
              <a:xfrm>
                <a:off x="3800" y="1214"/>
                <a:ext cx="34" cy="23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lnTo>
                      <a:pt x="0" y="1"/>
                    </a:lnTo>
                    <a:cubicBezTo>
                      <a:pt x="0" y="1"/>
                      <a:pt x="1" y="2"/>
                      <a:pt x="2" y="2"/>
                    </a:cubicBezTo>
                    <a:cubicBezTo>
                      <a:pt x="2" y="2"/>
                      <a:pt x="3" y="2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3" name="Freeform 345"/>
              <p:cNvSpPr>
                <a:spLocks/>
              </p:cNvSpPr>
              <p:nvPr/>
            </p:nvSpPr>
            <p:spPr bwMode="auto">
              <a:xfrm>
                <a:off x="3790" y="1226"/>
                <a:ext cx="34" cy="11"/>
              </a:xfrm>
              <a:custGeom>
                <a:avLst/>
                <a:gdLst>
                  <a:gd name="T0" fmla="*/ 2147483647 w 3"/>
                  <a:gd name="T1" fmla="*/ 2147483647 h 1"/>
                  <a:gd name="T2" fmla="*/ 2147483647 w 3"/>
                  <a:gd name="T3" fmla="*/ 0 h 1"/>
                  <a:gd name="T4" fmla="*/ 0 w 3"/>
                  <a:gd name="T5" fmla="*/ 2147483647 h 1"/>
                  <a:gd name="T6" fmla="*/ 2147483647 w 3"/>
                  <a:gd name="T7" fmla="*/ 2147483647 h 1"/>
                  <a:gd name="T8" fmla="*/ 2147483647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3" y="1"/>
                    </a:moveTo>
                    <a:cubicBezTo>
                      <a:pt x="2" y="1"/>
                      <a:pt x="1" y="0"/>
                      <a:pt x="1" y="0"/>
                    </a:cubicBezTo>
                    <a:lnTo>
                      <a:pt x="0" y="1"/>
                    </a:ln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4" name="Freeform 346"/>
              <p:cNvSpPr>
                <a:spLocks/>
              </p:cNvSpPr>
              <p:nvPr/>
            </p:nvSpPr>
            <p:spPr bwMode="auto">
              <a:xfrm>
                <a:off x="3752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2" y="0"/>
                    </a:moveTo>
                    <a:cubicBezTo>
                      <a:pt x="2" y="1"/>
                      <a:pt x="2" y="1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Freeform 347"/>
              <p:cNvSpPr>
                <a:spLocks/>
              </p:cNvSpPr>
              <p:nvPr/>
            </p:nvSpPr>
            <p:spPr bwMode="auto">
              <a:xfrm>
                <a:off x="3752" y="1191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2147483647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6" y="1"/>
                    </a:moveTo>
                    <a:lnTo>
                      <a:pt x="6" y="1"/>
                    </a:lnTo>
                    <a:cubicBezTo>
                      <a:pt x="5" y="2"/>
                      <a:pt x="4" y="2"/>
                      <a:pt x="4" y="3"/>
                    </a:cubicBezTo>
                    <a:cubicBezTo>
                      <a:pt x="4" y="4"/>
                      <a:pt x="4" y="5"/>
                      <a:pt x="3" y="5"/>
                    </a:cubicBezTo>
                    <a:cubicBezTo>
                      <a:pt x="3" y="6"/>
                      <a:pt x="2" y="7"/>
                      <a:pt x="1" y="7"/>
                    </a:cubicBezTo>
                    <a:lnTo>
                      <a:pt x="0" y="6"/>
                    </a:lnTo>
                    <a:cubicBezTo>
                      <a:pt x="1" y="6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6" y="0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6" name="Freeform 348"/>
              <p:cNvSpPr>
                <a:spLocks/>
              </p:cNvSpPr>
              <p:nvPr/>
            </p:nvSpPr>
            <p:spPr bwMode="auto">
              <a:xfrm>
                <a:off x="3400" y="1363"/>
                <a:ext cx="178" cy="241"/>
              </a:xfrm>
              <a:custGeom>
                <a:avLst/>
                <a:gdLst>
                  <a:gd name="T0" fmla="*/ 2147483647 w 16"/>
                  <a:gd name="T1" fmla="*/ 2147483647 h 21"/>
                  <a:gd name="T2" fmla="*/ 2147483647 w 16"/>
                  <a:gd name="T3" fmla="*/ 2147483647 h 21"/>
                  <a:gd name="T4" fmla="*/ 2147483647 w 16"/>
                  <a:gd name="T5" fmla="*/ 2147483647 h 21"/>
                  <a:gd name="T6" fmla="*/ 2147483647 w 16"/>
                  <a:gd name="T7" fmla="*/ 2147483647 h 21"/>
                  <a:gd name="T8" fmla="*/ 2147483647 w 16"/>
                  <a:gd name="T9" fmla="*/ 2147483647 h 21"/>
                  <a:gd name="T10" fmla="*/ 2147483647 w 16"/>
                  <a:gd name="T11" fmla="*/ 2147483647 h 21"/>
                  <a:gd name="T12" fmla="*/ 2147483647 w 16"/>
                  <a:gd name="T13" fmla="*/ 2147483647 h 21"/>
                  <a:gd name="T14" fmla="*/ 2147483647 w 16"/>
                  <a:gd name="T15" fmla="*/ 2147483647 h 21"/>
                  <a:gd name="T16" fmla="*/ 2147483647 w 16"/>
                  <a:gd name="T17" fmla="*/ 2147483647 h 21"/>
                  <a:gd name="T18" fmla="*/ 2147483647 w 16"/>
                  <a:gd name="T19" fmla="*/ 2147483647 h 21"/>
                  <a:gd name="T20" fmla="*/ 2147483647 w 16"/>
                  <a:gd name="T21" fmla="*/ 2147483647 h 21"/>
                  <a:gd name="T22" fmla="*/ 2147483647 w 16"/>
                  <a:gd name="T23" fmla="*/ 2147483647 h 21"/>
                  <a:gd name="T24" fmla="*/ 2147483647 w 16"/>
                  <a:gd name="T25" fmla="*/ 2147483647 h 21"/>
                  <a:gd name="T26" fmla="*/ 2147483647 w 16"/>
                  <a:gd name="T27" fmla="*/ 2147483647 h 21"/>
                  <a:gd name="T28" fmla="*/ 2147483647 w 16"/>
                  <a:gd name="T29" fmla="*/ 2147483647 h 21"/>
                  <a:gd name="T30" fmla="*/ 2147483647 w 16"/>
                  <a:gd name="T31" fmla="*/ 2147483647 h 21"/>
                  <a:gd name="T32" fmla="*/ 2147483647 w 16"/>
                  <a:gd name="T33" fmla="*/ 2147483647 h 21"/>
                  <a:gd name="T34" fmla="*/ 2147483647 w 16"/>
                  <a:gd name="T35" fmla="*/ 2147483647 h 21"/>
                  <a:gd name="T36" fmla="*/ 2147483647 w 16"/>
                  <a:gd name="T37" fmla="*/ 2147483647 h 21"/>
                  <a:gd name="T38" fmla="*/ 2147483647 w 16"/>
                  <a:gd name="T39" fmla="*/ 2147483647 h 21"/>
                  <a:gd name="T40" fmla="*/ 2147483647 w 16"/>
                  <a:gd name="T41" fmla="*/ 2147483647 h 21"/>
                  <a:gd name="T42" fmla="*/ 2147483647 w 16"/>
                  <a:gd name="T43" fmla="*/ 2147483647 h 21"/>
                  <a:gd name="T44" fmla="*/ 2147483647 w 16"/>
                  <a:gd name="T45" fmla="*/ 2147483647 h 21"/>
                  <a:gd name="T46" fmla="*/ 2147483647 w 16"/>
                  <a:gd name="T47" fmla="*/ 2147483647 h 21"/>
                  <a:gd name="T48" fmla="*/ 2147483647 w 16"/>
                  <a:gd name="T49" fmla="*/ 2147483647 h 21"/>
                  <a:gd name="T50" fmla="*/ 2147483647 w 16"/>
                  <a:gd name="T51" fmla="*/ 2147483647 h 21"/>
                  <a:gd name="T52" fmla="*/ 2147483647 w 16"/>
                  <a:gd name="T53" fmla="*/ 2147483647 h 21"/>
                  <a:gd name="T54" fmla="*/ 2147483647 w 16"/>
                  <a:gd name="T55" fmla="*/ 2147483647 h 21"/>
                  <a:gd name="T56" fmla="*/ 2147483647 w 16"/>
                  <a:gd name="T57" fmla="*/ 2147483647 h 21"/>
                  <a:gd name="T58" fmla="*/ 2147483647 w 16"/>
                  <a:gd name="T59" fmla="*/ 2147483647 h 21"/>
                  <a:gd name="T60" fmla="*/ 2147483647 w 16"/>
                  <a:gd name="T61" fmla="*/ 2147483647 h 21"/>
                  <a:gd name="T62" fmla="*/ 2147483647 w 16"/>
                  <a:gd name="T63" fmla="*/ 2147483647 h 21"/>
                  <a:gd name="T64" fmla="*/ 0 w 16"/>
                  <a:gd name="T65" fmla="*/ 2147483647 h 21"/>
                  <a:gd name="T66" fmla="*/ 0 w 16"/>
                  <a:gd name="T67" fmla="*/ 2147483647 h 21"/>
                  <a:gd name="T68" fmla="*/ 0 w 16"/>
                  <a:gd name="T69" fmla="*/ 2147483647 h 21"/>
                  <a:gd name="T70" fmla="*/ 2147483647 w 16"/>
                  <a:gd name="T71" fmla="*/ 2147483647 h 21"/>
                  <a:gd name="T72" fmla="*/ 0 w 16"/>
                  <a:gd name="T73" fmla="*/ 2147483647 h 21"/>
                  <a:gd name="T74" fmla="*/ 2147483647 w 16"/>
                  <a:gd name="T75" fmla="*/ 0 h 21"/>
                  <a:gd name="T76" fmla="*/ 2147483647 w 16"/>
                  <a:gd name="T77" fmla="*/ 2147483647 h 21"/>
                  <a:gd name="T78" fmla="*/ 2147483647 w 16"/>
                  <a:gd name="T79" fmla="*/ 2147483647 h 21"/>
                  <a:gd name="T80" fmla="*/ 2147483647 w 16"/>
                  <a:gd name="T81" fmla="*/ 2147483647 h 21"/>
                  <a:gd name="T82" fmla="*/ 2147483647 w 16"/>
                  <a:gd name="T83" fmla="*/ 2147483647 h 21"/>
                  <a:gd name="T84" fmla="*/ 2147483647 w 16"/>
                  <a:gd name="T85" fmla="*/ 2147483647 h 21"/>
                  <a:gd name="T86" fmla="*/ 2147483647 w 16"/>
                  <a:gd name="T87" fmla="*/ 2147483647 h 21"/>
                  <a:gd name="T88" fmla="*/ 2147483647 w 16"/>
                  <a:gd name="T89" fmla="*/ 2147483647 h 21"/>
                  <a:gd name="T90" fmla="*/ 2147483647 w 16"/>
                  <a:gd name="T91" fmla="*/ 2147483647 h 21"/>
                  <a:gd name="T92" fmla="*/ 2147483647 w 16"/>
                  <a:gd name="T93" fmla="*/ 2147483647 h 21"/>
                  <a:gd name="T94" fmla="*/ 2147483647 w 16"/>
                  <a:gd name="T95" fmla="*/ 2147483647 h 21"/>
                  <a:gd name="T96" fmla="*/ 2147483647 w 16"/>
                  <a:gd name="T97" fmla="*/ 2147483647 h 21"/>
                  <a:gd name="T98" fmla="*/ 2147483647 w 16"/>
                  <a:gd name="T99" fmla="*/ 2147483647 h 21"/>
                  <a:gd name="T100" fmla="*/ 2147483647 w 16"/>
                  <a:gd name="T101" fmla="*/ 2147483647 h 21"/>
                  <a:gd name="T102" fmla="*/ 2147483647 w 16"/>
                  <a:gd name="T103" fmla="*/ 2147483647 h 21"/>
                  <a:gd name="T104" fmla="*/ 2147483647 w 16"/>
                  <a:gd name="T105" fmla="*/ 2147483647 h 21"/>
                  <a:gd name="T106" fmla="*/ 2147483647 w 16"/>
                  <a:gd name="T107" fmla="*/ 2147483647 h 2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6"/>
                  <a:gd name="T163" fmla="*/ 0 h 21"/>
                  <a:gd name="T164" fmla="*/ 16 w 16"/>
                  <a:gd name="T165" fmla="*/ 21 h 21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6" h="21">
                    <a:moveTo>
                      <a:pt x="12" y="13"/>
                    </a:moveTo>
                    <a:lnTo>
                      <a:pt x="14" y="12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6" y="15"/>
                    </a:lnTo>
                    <a:lnTo>
                      <a:pt x="15" y="16"/>
                    </a:lnTo>
                    <a:lnTo>
                      <a:pt x="14" y="16"/>
                    </a:lnTo>
                    <a:lnTo>
                      <a:pt x="13" y="15"/>
                    </a:lnTo>
                    <a:lnTo>
                      <a:pt x="11" y="15"/>
                    </a:lnTo>
                    <a:lnTo>
                      <a:pt x="10" y="17"/>
                    </a:lnTo>
                    <a:lnTo>
                      <a:pt x="10" y="18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9" y="20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7" y="18"/>
                    </a:lnTo>
                    <a:lnTo>
                      <a:pt x="7" y="17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5" y="14"/>
                    </a:lnTo>
                    <a:lnTo>
                      <a:pt x="5" y="12"/>
                    </a:lnTo>
                    <a:lnTo>
                      <a:pt x="2" y="5"/>
                    </a:lnTo>
                    <a:lnTo>
                      <a:pt x="2" y="4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6" y="12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5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2" y="13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7" name="Line 349"/>
              <p:cNvSpPr>
                <a:spLocks noChangeShapeType="1"/>
              </p:cNvSpPr>
              <p:nvPr/>
            </p:nvSpPr>
            <p:spPr bwMode="auto">
              <a:xfrm flipH="1">
                <a:off x="3477" y="1524"/>
                <a:ext cx="14" cy="11"/>
              </a:xfrm>
              <a:prstGeom prst="line">
                <a:avLst/>
              </a:pr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8" name="Freeform 350"/>
              <p:cNvSpPr>
                <a:spLocks/>
              </p:cNvSpPr>
              <p:nvPr/>
            </p:nvSpPr>
            <p:spPr bwMode="auto">
              <a:xfrm>
                <a:off x="3477" y="153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1"/>
                  <a:gd name="T14" fmla="*/ 3 w 3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1">
                    <a:moveTo>
                      <a:pt x="0" y="1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9" name="Freeform 351"/>
              <p:cNvSpPr>
                <a:spLocks/>
              </p:cNvSpPr>
              <p:nvPr/>
            </p:nvSpPr>
            <p:spPr bwMode="auto">
              <a:xfrm>
                <a:off x="3477" y="1536"/>
                <a:ext cx="24" cy="11"/>
              </a:xfrm>
              <a:custGeom>
                <a:avLst/>
                <a:gdLst>
                  <a:gd name="T0" fmla="*/ 0 w 2"/>
                  <a:gd name="T1" fmla="*/ 0 h 1"/>
                  <a:gd name="T2" fmla="*/ 2147483647 w 2"/>
                  <a:gd name="T3" fmla="*/ 2147483647 h 1"/>
                  <a:gd name="T4" fmla="*/ 2147483647 w 2"/>
                  <a:gd name="T5" fmla="*/ 2147483647 h 1"/>
                  <a:gd name="T6" fmla="*/ 0 w 2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"/>
                  <a:gd name="T13" fmla="*/ 0 h 1"/>
                  <a:gd name="T14" fmla="*/ 2 w 2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0" name="Freeform 352"/>
              <p:cNvSpPr>
                <a:spLocks/>
              </p:cNvSpPr>
              <p:nvPr/>
            </p:nvSpPr>
            <p:spPr bwMode="auto">
              <a:xfrm>
                <a:off x="3477" y="1547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2147483647 h 1"/>
                  <a:gd name="T6" fmla="*/ 2147483647 w 3"/>
                  <a:gd name="T7" fmla="*/ 0 h 1"/>
                  <a:gd name="T8" fmla="*/ 2147483647 w 3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1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1" name="Freeform 353"/>
              <p:cNvSpPr>
                <a:spLocks/>
              </p:cNvSpPr>
              <p:nvPr/>
            </p:nvSpPr>
            <p:spPr bwMode="auto">
              <a:xfrm>
                <a:off x="3477" y="1559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1"/>
                  <a:gd name="T11" fmla="*/ 3 w 3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1">
                    <a:moveTo>
                      <a:pt x="0" y="1"/>
                    </a:moveTo>
                    <a:lnTo>
                      <a:pt x="2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2" name="Freeform 354"/>
              <p:cNvSpPr>
                <a:spLocks/>
              </p:cNvSpPr>
              <p:nvPr/>
            </p:nvSpPr>
            <p:spPr bwMode="auto">
              <a:xfrm>
                <a:off x="3491" y="1570"/>
                <a:ext cx="19" cy="11"/>
              </a:xfrm>
              <a:custGeom>
                <a:avLst/>
                <a:gdLst>
                  <a:gd name="T0" fmla="*/ 0 w 2"/>
                  <a:gd name="T1" fmla="*/ 2147483647 h 1"/>
                  <a:gd name="T2" fmla="*/ 2147483647 w 2"/>
                  <a:gd name="T3" fmla="*/ 2147483647 h 1"/>
                  <a:gd name="T4" fmla="*/ 2147483647 w 2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2"/>
                  <a:gd name="T10" fmla="*/ 0 h 1"/>
                  <a:gd name="T11" fmla="*/ 2 w 2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" h="1">
                    <a:moveTo>
                      <a:pt x="0" y="1"/>
                    </a:move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3" name="Freeform 355"/>
              <p:cNvSpPr>
                <a:spLocks/>
              </p:cNvSpPr>
              <p:nvPr/>
            </p:nvSpPr>
            <p:spPr bwMode="auto">
              <a:xfrm>
                <a:off x="3858" y="1455"/>
                <a:ext cx="10" cy="23"/>
              </a:xfrm>
              <a:custGeom>
                <a:avLst/>
                <a:gdLst>
                  <a:gd name="T0" fmla="*/ 0 w 1"/>
                  <a:gd name="T1" fmla="*/ 2147483647 h 2"/>
                  <a:gd name="T2" fmla="*/ 0 w 1"/>
                  <a:gd name="T3" fmla="*/ 0 h 2"/>
                  <a:gd name="T4" fmla="*/ 2147483647 w 1"/>
                  <a:gd name="T5" fmla="*/ 2147483647 h 2"/>
                  <a:gd name="T6" fmla="*/ 2147483647 w 1"/>
                  <a:gd name="T7" fmla="*/ 2147483647 h 2"/>
                  <a:gd name="T8" fmla="*/ 0 w 1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"/>
                  <a:gd name="T16" fmla="*/ 0 h 2"/>
                  <a:gd name="T17" fmla="*/ 1 w 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" h="2">
                    <a:moveTo>
                      <a:pt x="0" y="1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4" name="Oval 356"/>
              <p:cNvSpPr>
                <a:spLocks noChangeArrowheads="1"/>
              </p:cNvSpPr>
              <p:nvPr/>
            </p:nvSpPr>
            <p:spPr bwMode="auto">
              <a:xfrm>
                <a:off x="3809" y="1467"/>
                <a:ext cx="82" cy="80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5" name="Freeform 357"/>
              <p:cNvSpPr>
                <a:spLocks/>
              </p:cNvSpPr>
              <p:nvPr/>
            </p:nvSpPr>
            <p:spPr bwMode="auto">
              <a:xfrm>
                <a:off x="3809" y="1490"/>
                <a:ext cx="82" cy="34"/>
              </a:xfrm>
              <a:custGeom>
                <a:avLst/>
                <a:gdLst>
                  <a:gd name="T0" fmla="*/ 2147483647 w 7"/>
                  <a:gd name="T1" fmla="*/ 0 h 3"/>
                  <a:gd name="T2" fmla="*/ 2147483647 w 7"/>
                  <a:gd name="T3" fmla="*/ 2147483647 h 3"/>
                  <a:gd name="T4" fmla="*/ 2147483647 w 7"/>
                  <a:gd name="T5" fmla="*/ 2147483647 h 3"/>
                  <a:gd name="T6" fmla="*/ 0 w 7"/>
                  <a:gd name="T7" fmla="*/ 2147483647 h 3"/>
                  <a:gd name="T8" fmla="*/ 2147483647 w 7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3"/>
                  <a:gd name="T17" fmla="*/ 7 w 7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3">
                    <a:moveTo>
                      <a:pt x="1" y="0"/>
                    </a:moveTo>
                    <a:lnTo>
                      <a:pt x="7" y="2"/>
                    </a:lnTo>
                    <a:lnTo>
                      <a:pt x="7" y="3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6" name="Freeform 358"/>
              <p:cNvSpPr>
                <a:spLocks/>
              </p:cNvSpPr>
              <p:nvPr/>
            </p:nvSpPr>
            <p:spPr bwMode="auto">
              <a:xfrm>
                <a:off x="3843" y="1432"/>
                <a:ext cx="34" cy="34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"/>
                  <a:gd name="T40" fmla="*/ 0 h 3"/>
                  <a:gd name="T41" fmla="*/ 3 w 3"/>
                  <a:gd name="T42" fmla="*/ 3 h 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" h="3">
                    <a:moveTo>
                      <a:pt x="1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7" name="Freeform 359"/>
              <p:cNvSpPr>
                <a:spLocks/>
              </p:cNvSpPr>
              <p:nvPr/>
            </p:nvSpPr>
            <p:spPr bwMode="auto">
              <a:xfrm>
                <a:off x="3752" y="1501"/>
                <a:ext cx="140" cy="57"/>
              </a:xfrm>
              <a:custGeom>
                <a:avLst/>
                <a:gdLst>
                  <a:gd name="T0" fmla="*/ 2147483647 w 12"/>
                  <a:gd name="T1" fmla="*/ 0 h 5"/>
                  <a:gd name="T2" fmla="*/ 2147483647 w 12"/>
                  <a:gd name="T3" fmla="*/ 2147483647 h 5"/>
                  <a:gd name="T4" fmla="*/ 2147483647 w 12"/>
                  <a:gd name="T5" fmla="*/ 2147483647 h 5"/>
                  <a:gd name="T6" fmla="*/ 0 w 12"/>
                  <a:gd name="T7" fmla="*/ 2147483647 h 5"/>
                  <a:gd name="T8" fmla="*/ 2147483647 w 12"/>
                  <a:gd name="T9" fmla="*/ 2147483647 h 5"/>
                  <a:gd name="T10" fmla="*/ 2147483647 w 12"/>
                  <a:gd name="T11" fmla="*/ 2147483647 h 5"/>
                  <a:gd name="T12" fmla="*/ 2147483647 w 12"/>
                  <a:gd name="T13" fmla="*/ 2147483647 h 5"/>
                  <a:gd name="T14" fmla="*/ 2147483647 w 12"/>
                  <a:gd name="T15" fmla="*/ 2147483647 h 5"/>
                  <a:gd name="T16" fmla="*/ 2147483647 w 12"/>
                  <a:gd name="T17" fmla="*/ 2147483647 h 5"/>
                  <a:gd name="T18" fmla="*/ 2147483647 w 12"/>
                  <a:gd name="T19" fmla="*/ 2147483647 h 5"/>
                  <a:gd name="T20" fmla="*/ 2147483647 w 12"/>
                  <a:gd name="T21" fmla="*/ 2147483647 h 5"/>
                  <a:gd name="T22" fmla="*/ 2147483647 w 12"/>
                  <a:gd name="T23" fmla="*/ 2147483647 h 5"/>
                  <a:gd name="T24" fmla="*/ 2147483647 w 12"/>
                  <a:gd name="T25" fmla="*/ 2147483647 h 5"/>
                  <a:gd name="T26" fmla="*/ 2147483647 w 12"/>
                  <a:gd name="T27" fmla="*/ 2147483647 h 5"/>
                  <a:gd name="T28" fmla="*/ 2147483647 w 12"/>
                  <a:gd name="T29" fmla="*/ 2147483647 h 5"/>
                  <a:gd name="T30" fmla="*/ 2147483647 w 12"/>
                  <a:gd name="T31" fmla="*/ 2147483647 h 5"/>
                  <a:gd name="T32" fmla="*/ 2147483647 w 12"/>
                  <a:gd name="T33" fmla="*/ 2147483647 h 5"/>
                  <a:gd name="T34" fmla="*/ 2147483647 w 12"/>
                  <a:gd name="T35" fmla="*/ 2147483647 h 5"/>
                  <a:gd name="T36" fmla="*/ 2147483647 w 12"/>
                  <a:gd name="T37" fmla="*/ 2147483647 h 5"/>
                  <a:gd name="T38" fmla="*/ 2147483647 w 12"/>
                  <a:gd name="T39" fmla="*/ 2147483647 h 5"/>
                  <a:gd name="T40" fmla="*/ 2147483647 w 12"/>
                  <a:gd name="T41" fmla="*/ 2147483647 h 5"/>
                  <a:gd name="T42" fmla="*/ 2147483647 w 12"/>
                  <a:gd name="T43" fmla="*/ 2147483647 h 5"/>
                  <a:gd name="T44" fmla="*/ 2147483647 w 12"/>
                  <a:gd name="T45" fmla="*/ 2147483647 h 5"/>
                  <a:gd name="T46" fmla="*/ 2147483647 w 12"/>
                  <a:gd name="T47" fmla="*/ 2147483647 h 5"/>
                  <a:gd name="T48" fmla="*/ 2147483647 w 12"/>
                  <a:gd name="T49" fmla="*/ 2147483647 h 5"/>
                  <a:gd name="T50" fmla="*/ 2147483647 w 12"/>
                  <a:gd name="T51" fmla="*/ 2147483647 h 5"/>
                  <a:gd name="T52" fmla="*/ 2147483647 w 12"/>
                  <a:gd name="T53" fmla="*/ 2147483647 h 5"/>
                  <a:gd name="T54" fmla="*/ 2147483647 w 12"/>
                  <a:gd name="T55" fmla="*/ 0 h 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2"/>
                  <a:gd name="T85" fmla="*/ 0 h 5"/>
                  <a:gd name="T86" fmla="*/ 12 w 12"/>
                  <a:gd name="T87" fmla="*/ 5 h 5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2" h="5">
                    <a:moveTo>
                      <a:pt x="2" y="0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2" y="3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0" y="4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2"/>
                    </a:lnTo>
                    <a:lnTo>
                      <a:pt x="7" y="1"/>
                    </a:lnTo>
                    <a:lnTo>
                      <a:pt x="8" y="2"/>
                    </a:lnTo>
                    <a:lnTo>
                      <a:pt x="7" y="4"/>
                    </a:lnTo>
                    <a:lnTo>
                      <a:pt x="6" y="3"/>
                    </a:lnTo>
                    <a:lnTo>
                      <a:pt x="5" y="2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8" name="Oval 360"/>
              <p:cNvSpPr>
                <a:spLocks noChangeArrowheads="1"/>
              </p:cNvSpPr>
              <p:nvPr/>
            </p:nvSpPr>
            <p:spPr bwMode="auto">
              <a:xfrm>
                <a:off x="3612" y="1099"/>
                <a:ext cx="106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9" name="Freeform 361"/>
              <p:cNvSpPr>
                <a:spLocks/>
              </p:cNvSpPr>
              <p:nvPr/>
            </p:nvSpPr>
            <p:spPr bwMode="auto">
              <a:xfrm>
                <a:off x="3593" y="996"/>
                <a:ext cx="149" cy="115"/>
              </a:xfrm>
              <a:custGeom>
                <a:avLst/>
                <a:gdLst>
                  <a:gd name="T0" fmla="*/ 2147483647 w 13"/>
                  <a:gd name="T1" fmla="*/ 2147483647 h 10"/>
                  <a:gd name="T2" fmla="*/ 2147483647 w 13"/>
                  <a:gd name="T3" fmla="*/ 2147483647 h 10"/>
                  <a:gd name="T4" fmla="*/ 2147483647 w 13"/>
                  <a:gd name="T5" fmla="*/ 2147483647 h 10"/>
                  <a:gd name="T6" fmla="*/ 2147483647 w 13"/>
                  <a:gd name="T7" fmla="*/ 0 h 10"/>
                  <a:gd name="T8" fmla="*/ 2147483647 w 13"/>
                  <a:gd name="T9" fmla="*/ 2147483647 h 10"/>
                  <a:gd name="T10" fmla="*/ 2147483647 w 13"/>
                  <a:gd name="T11" fmla="*/ 0 h 10"/>
                  <a:gd name="T12" fmla="*/ 0 w 13"/>
                  <a:gd name="T13" fmla="*/ 2147483647 h 10"/>
                  <a:gd name="T14" fmla="*/ 2147483647 w 13"/>
                  <a:gd name="T15" fmla="*/ 2147483647 h 10"/>
                  <a:gd name="T16" fmla="*/ 2147483647 w 13"/>
                  <a:gd name="T17" fmla="*/ 2147483647 h 10"/>
                  <a:gd name="T18" fmla="*/ 2147483647 w 13"/>
                  <a:gd name="T19" fmla="*/ 2147483647 h 10"/>
                  <a:gd name="T20" fmla="*/ 2147483647 w 13"/>
                  <a:gd name="T21" fmla="*/ 2147483647 h 10"/>
                  <a:gd name="T22" fmla="*/ 2147483647 w 13"/>
                  <a:gd name="T23" fmla="*/ 2147483647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"/>
                  <a:gd name="T37" fmla="*/ 0 h 10"/>
                  <a:gd name="T38" fmla="*/ 13 w 13"/>
                  <a:gd name="T39" fmla="*/ 10 h 1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" h="10">
                    <a:moveTo>
                      <a:pt x="11" y="10"/>
                    </a:moveTo>
                    <a:lnTo>
                      <a:pt x="11" y="9"/>
                    </a:lnTo>
                    <a:cubicBezTo>
                      <a:pt x="13" y="6"/>
                      <a:pt x="13" y="4"/>
                      <a:pt x="13" y="2"/>
                    </a:cubicBezTo>
                    <a:cubicBezTo>
                      <a:pt x="12" y="0"/>
                      <a:pt x="10" y="0"/>
                      <a:pt x="9" y="0"/>
                    </a:cubicBezTo>
                    <a:lnTo>
                      <a:pt x="7" y="7"/>
                    </a:lnTo>
                    <a:lnTo>
                      <a:pt x="4" y="0"/>
                    </a:lnTo>
                    <a:cubicBezTo>
                      <a:pt x="3" y="0"/>
                      <a:pt x="1" y="0"/>
                      <a:pt x="0" y="2"/>
                    </a:cubicBezTo>
                    <a:cubicBezTo>
                      <a:pt x="0" y="4"/>
                      <a:pt x="0" y="6"/>
                      <a:pt x="2" y="9"/>
                    </a:cubicBezTo>
                    <a:lnTo>
                      <a:pt x="2" y="10"/>
                    </a:lnTo>
                    <a:cubicBezTo>
                      <a:pt x="2" y="9"/>
                      <a:pt x="4" y="9"/>
                      <a:pt x="7" y="9"/>
                    </a:cubicBezTo>
                    <a:cubicBezTo>
                      <a:pt x="9" y="9"/>
                      <a:pt x="11" y="9"/>
                      <a:pt x="11" y="1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0" name="Freeform 362"/>
              <p:cNvSpPr>
                <a:spLocks/>
              </p:cNvSpPr>
              <p:nvPr/>
            </p:nvSpPr>
            <p:spPr bwMode="auto">
              <a:xfrm>
                <a:off x="3646" y="927"/>
                <a:ext cx="39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0 w 3"/>
                  <a:gd name="T15" fmla="*/ 0 h 4"/>
                  <a:gd name="T16" fmla="*/ 2147483647 w 3"/>
                  <a:gd name="T17" fmla="*/ 0 h 4"/>
                  <a:gd name="T18" fmla="*/ 2147483647 w 3"/>
                  <a:gd name="T19" fmla="*/ 2147483647 h 4"/>
                  <a:gd name="T20" fmla="*/ 2147483647 w 3"/>
                  <a:gd name="T21" fmla="*/ 2147483647 h 4"/>
                  <a:gd name="T22" fmla="*/ 2147483647 w 3"/>
                  <a:gd name="T23" fmla="*/ 2147483647 h 4"/>
                  <a:gd name="T24" fmla="*/ 2147483647 w 3"/>
                  <a:gd name="T25" fmla="*/ 2147483647 h 4"/>
                  <a:gd name="T26" fmla="*/ 2147483647 w 3"/>
                  <a:gd name="T27" fmla="*/ 2147483647 h 4"/>
                  <a:gd name="T28" fmla="*/ 2147483647 w 3"/>
                  <a:gd name="T29" fmla="*/ 2147483647 h 4"/>
                  <a:gd name="T30" fmla="*/ 2147483647 w 3"/>
                  <a:gd name="T31" fmla="*/ 2147483647 h 4"/>
                  <a:gd name="T32" fmla="*/ 0 w 3"/>
                  <a:gd name="T33" fmla="*/ 2147483647 h 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"/>
                  <a:gd name="T52" fmla="*/ 0 h 4"/>
                  <a:gd name="T53" fmla="*/ 3 w 3"/>
                  <a:gd name="T54" fmla="*/ 4 h 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" h="4">
                    <a:moveTo>
                      <a:pt x="0" y="4"/>
                    </a:moveTo>
                    <a:lnTo>
                      <a:pt x="1" y="2"/>
                    </a:lnTo>
                    <a:lnTo>
                      <a:pt x="0" y="3"/>
                    </a:lnTo>
                    <a:lnTo>
                      <a:pt x="0" y="2"/>
                    </a:ln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lnTo>
                      <a:pt x="1" y="2"/>
                    </a:lnTo>
                    <a:lnTo>
                      <a:pt x="0" y="0"/>
                    </a:lnTo>
                    <a:cubicBezTo>
                      <a:pt x="1" y="0"/>
                      <a:pt x="2" y="0"/>
                      <a:pt x="3" y="0"/>
                    </a:cubicBez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cubicBezTo>
                      <a:pt x="3" y="2"/>
                      <a:pt x="3" y="2"/>
                      <a:pt x="3" y="2"/>
                    </a:cubicBezTo>
                    <a:lnTo>
                      <a:pt x="3" y="3"/>
                    </a:lnTo>
                    <a:lnTo>
                      <a:pt x="2" y="2"/>
                    </a:lnTo>
                    <a:lnTo>
                      <a:pt x="3" y="4"/>
                    </a:lnTo>
                    <a:cubicBezTo>
                      <a:pt x="2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1" name="Freeform 363"/>
              <p:cNvSpPr>
                <a:spLocks/>
              </p:cNvSpPr>
              <p:nvPr/>
            </p:nvSpPr>
            <p:spPr bwMode="auto">
              <a:xfrm>
                <a:off x="3593" y="1030"/>
                <a:ext cx="149" cy="57"/>
              </a:xfrm>
              <a:custGeom>
                <a:avLst/>
                <a:gdLst>
                  <a:gd name="T0" fmla="*/ 2147483647 w 13"/>
                  <a:gd name="T1" fmla="*/ 2147483647 h 5"/>
                  <a:gd name="T2" fmla="*/ 0 w 13"/>
                  <a:gd name="T3" fmla="*/ 0 h 5"/>
                  <a:gd name="T4" fmla="*/ 2147483647 w 13"/>
                  <a:gd name="T5" fmla="*/ 2147483647 h 5"/>
                  <a:gd name="T6" fmla="*/ 2147483647 w 13"/>
                  <a:gd name="T7" fmla="*/ 2147483647 h 5"/>
                  <a:gd name="T8" fmla="*/ 2147483647 w 13"/>
                  <a:gd name="T9" fmla="*/ 2147483647 h 5"/>
                  <a:gd name="T10" fmla="*/ 2147483647 w 13"/>
                  <a:gd name="T11" fmla="*/ 2147483647 h 5"/>
                  <a:gd name="T12" fmla="*/ 2147483647 w 13"/>
                  <a:gd name="T13" fmla="*/ 2147483647 h 5"/>
                  <a:gd name="T14" fmla="*/ 2147483647 w 13"/>
                  <a:gd name="T15" fmla="*/ 2147483647 h 5"/>
                  <a:gd name="T16" fmla="*/ 2147483647 w 13"/>
                  <a:gd name="T17" fmla="*/ 2147483647 h 5"/>
                  <a:gd name="T18" fmla="*/ 2147483647 w 13"/>
                  <a:gd name="T19" fmla="*/ 2147483647 h 5"/>
                  <a:gd name="T20" fmla="*/ 2147483647 w 13"/>
                  <a:gd name="T21" fmla="*/ 2147483647 h 5"/>
                  <a:gd name="T22" fmla="*/ 2147483647 w 13"/>
                  <a:gd name="T23" fmla="*/ 2147483647 h 5"/>
                  <a:gd name="T24" fmla="*/ 2147483647 w 13"/>
                  <a:gd name="T25" fmla="*/ 2147483647 h 5"/>
                  <a:gd name="T26" fmla="*/ 2147483647 w 13"/>
                  <a:gd name="T27" fmla="*/ 2147483647 h 5"/>
                  <a:gd name="T28" fmla="*/ 2147483647 w 13"/>
                  <a:gd name="T29" fmla="*/ 2147483647 h 5"/>
                  <a:gd name="T30" fmla="*/ 2147483647 w 13"/>
                  <a:gd name="T31" fmla="*/ 0 h 5"/>
                  <a:gd name="T32" fmla="*/ 2147483647 w 13"/>
                  <a:gd name="T33" fmla="*/ 2147483647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3"/>
                  <a:gd name="T52" fmla="*/ 0 h 5"/>
                  <a:gd name="T53" fmla="*/ 13 w 13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3" h="5">
                    <a:moveTo>
                      <a:pt x="7" y="4"/>
                    </a:moveTo>
                    <a:cubicBezTo>
                      <a:pt x="5" y="2"/>
                      <a:pt x="3" y="0"/>
                      <a:pt x="0" y="0"/>
                    </a:cubicBezTo>
                    <a:cubicBezTo>
                      <a:pt x="1" y="1"/>
                      <a:pt x="2" y="2"/>
                      <a:pt x="3" y="2"/>
                    </a:cubicBezTo>
                    <a:lnTo>
                      <a:pt x="1" y="2"/>
                    </a:lnTo>
                    <a:cubicBezTo>
                      <a:pt x="2" y="3"/>
                      <a:pt x="3" y="3"/>
                      <a:pt x="4" y="3"/>
                    </a:cubicBezTo>
                    <a:lnTo>
                      <a:pt x="2" y="4"/>
                    </a:lnTo>
                    <a:cubicBezTo>
                      <a:pt x="4" y="3"/>
                      <a:pt x="5" y="4"/>
                      <a:pt x="6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9" y="3"/>
                      <a:pt x="11" y="4"/>
                    </a:cubicBezTo>
                    <a:lnTo>
                      <a:pt x="9" y="3"/>
                    </a:lnTo>
                    <a:cubicBezTo>
                      <a:pt x="10" y="3"/>
                      <a:pt x="11" y="3"/>
                      <a:pt x="12" y="2"/>
                    </a:cubicBezTo>
                    <a:lnTo>
                      <a:pt x="11" y="2"/>
                    </a:lnTo>
                    <a:cubicBezTo>
                      <a:pt x="11" y="2"/>
                      <a:pt x="12" y="1"/>
                      <a:pt x="13" y="0"/>
                    </a:cubicBezTo>
                    <a:cubicBezTo>
                      <a:pt x="10" y="0"/>
                      <a:pt x="8" y="2"/>
                      <a:pt x="7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2" name="Freeform 364"/>
              <p:cNvSpPr>
                <a:spLocks noEditPoints="1"/>
              </p:cNvSpPr>
              <p:nvPr/>
            </p:nvSpPr>
            <p:spPr bwMode="auto">
              <a:xfrm>
                <a:off x="3670" y="996"/>
                <a:ext cx="63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0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2147483647 w 5"/>
                  <a:gd name="T27" fmla="*/ 2147483647 h 5"/>
                  <a:gd name="T28" fmla="*/ 2147483647 w 5"/>
                  <a:gd name="T29" fmla="*/ 2147483647 h 5"/>
                  <a:gd name="T30" fmla="*/ 2147483647 w 5"/>
                  <a:gd name="T31" fmla="*/ 2147483647 h 5"/>
                  <a:gd name="T32" fmla="*/ 2147483647 w 5"/>
                  <a:gd name="T33" fmla="*/ 2147483647 h 5"/>
                  <a:gd name="T34" fmla="*/ 2147483647 w 5"/>
                  <a:gd name="T35" fmla="*/ 2147483647 h 5"/>
                  <a:gd name="T36" fmla="*/ 2147483647 w 5"/>
                  <a:gd name="T37" fmla="*/ 2147483647 h 5"/>
                  <a:gd name="T38" fmla="*/ 2147483647 w 5"/>
                  <a:gd name="T39" fmla="*/ 2147483647 h 5"/>
                  <a:gd name="T40" fmla="*/ 2147483647 w 5"/>
                  <a:gd name="T41" fmla="*/ 2147483647 h 5"/>
                  <a:gd name="T42" fmla="*/ 2147483647 w 5"/>
                  <a:gd name="T43" fmla="*/ 2147483647 h 5"/>
                  <a:gd name="T44" fmla="*/ 2147483647 w 5"/>
                  <a:gd name="T45" fmla="*/ 0 h 5"/>
                  <a:gd name="T46" fmla="*/ 2147483647 w 5"/>
                  <a:gd name="T47" fmla="*/ 2147483647 h 5"/>
                  <a:gd name="T48" fmla="*/ 2147483647 w 5"/>
                  <a:gd name="T49" fmla="*/ 2147483647 h 5"/>
                  <a:gd name="T50" fmla="*/ 2147483647 w 5"/>
                  <a:gd name="T51" fmla="*/ 0 h 5"/>
                  <a:gd name="T52" fmla="*/ 2147483647 w 5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"/>
                  <a:gd name="T82" fmla="*/ 0 h 5"/>
                  <a:gd name="T83" fmla="*/ 5 w 5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" h="5">
                    <a:moveTo>
                      <a:pt x="1" y="5"/>
                    </a:moveTo>
                    <a:lnTo>
                      <a:pt x="0" y="4"/>
                    </a:lnTo>
                    <a:lnTo>
                      <a:pt x="1" y="5"/>
                    </a:lnTo>
                    <a:close/>
                    <a:moveTo>
                      <a:pt x="2" y="0"/>
                    </a:moveTo>
                    <a:lnTo>
                      <a:pt x="5" y="3"/>
                    </a:lnTo>
                    <a:lnTo>
                      <a:pt x="2" y="0"/>
                    </a:lnTo>
                    <a:close/>
                    <a:moveTo>
                      <a:pt x="4" y="3"/>
                    </a:moveTo>
                    <a:lnTo>
                      <a:pt x="1" y="1"/>
                    </a:lnTo>
                    <a:lnTo>
                      <a:pt x="4" y="3"/>
                    </a:lnTo>
                    <a:close/>
                    <a:moveTo>
                      <a:pt x="3" y="4"/>
                    </a:moveTo>
                    <a:lnTo>
                      <a:pt x="1" y="2"/>
                    </a:lnTo>
                    <a:lnTo>
                      <a:pt x="3" y="4"/>
                    </a:lnTo>
                    <a:close/>
                    <a:moveTo>
                      <a:pt x="2" y="4"/>
                    </a:moveTo>
                    <a:lnTo>
                      <a:pt x="1" y="3"/>
                    </a:lnTo>
                    <a:lnTo>
                      <a:pt x="2" y="4"/>
                    </a:lnTo>
                    <a:close/>
                    <a:moveTo>
                      <a:pt x="5" y="3"/>
                    </a:moveTo>
                    <a:lnTo>
                      <a:pt x="5" y="1"/>
                    </a:lnTo>
                    <a:lnTo>
                      <a:pt x="5" y="3"/>
                    </a:lnTo>
                    <a:close/>
                    <a:moveTo>
                      <a:pt x="4" y="4"/>
                    </a:moveTo>
                    <a:lnTo>
                      <a:pt x="5" y="1"/>
                    </a:lnTo>
                    <a:lnTo>
                      <a:pt x="4" y="4"/>
                    </a:lnTo>
                    <a:close/>
                    <a:moveTo>
                      <a:pt x="1" y="5"/>
                    </a:moveTo>
                    <a:lnTo>
                      <a:pt x="3" y="0"/>
                    </a:lnTo>
                    <a:lnTo>
                      <a:pt x="1" y="5"/>
                    </a:lnTo>
                    <a:close/>
                    <a:moveTo>
                      <a:pt x="2" y="4"/>
                    </a:moveTo>
                    <a:lnTo>
                      <a:pt x="4" y="0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3" name="Freeform 365"/>
              <p:cNvSpPr>
                <a:spLocks noEditPoints="1"/>
              </p:cNvSpPr>
              <p:nvPr/>
            </p:nvSpPr>
            <p:spPr bwMode="auto">
              <a:xfrm>
                <a:off x="3593" y="996"/>
                <a:ext cx="72" cy="57"/>
              </a:xfrm>
              <a:custGeom>
                <a:avLst/>
                <a:gdLst>
                  <a:gd name="T0" fmla="*/ 2147483647 w 6"/>
                  <a:gd name="T1" fmla="*/ 2147483647 h 5"/>
                  <a:gd name="T2" fmla="*/ 2147483647 w 6"/>
                  <a:gd name="T3" fmla="*/ 2147483647 h 5"/>
                  <a:gd name="T4" fmla="*/ 2147483647 w 6"/>
                  <a:gd name="T5" fmla="*/ 2147483647 h 5"/>
                  <a:gd name="T6" fmla="*/ 2147483647 w 6"/>
                  <a:gd name="T7" fmla="*/ 0 h 5"/>
                  <a:gd name="T8" fmla="*/ 0 w 6"/>
                  <a:gd name="T9" fmla="*/ 2147483647 h 5"/>
                  <a:gd name="T10" fmla="*/ 2147483647 w 6"/>
                  <a:gd name="T11" fmla="*/ 0 h 5"/>
                  <a:gd name="T12" fmla="*/ 2147483647 w 6"/>
                  <a:gd name="T13" fmla="*/ 2147483647 h 5"/>
                  <a:gd name="T14" fmla="*/ 2147483647 w 6"/>
                  <a:gd name="T15" fmla="*/ 2147483647 h 5"/>
                  <a:gd name="T16" fmla="*/ 2147483647 w 6"/>
                  <a:gd name="T17" fmla="*/ 2147483647 h 5"/>
                  <a:gd name="T18" fmla="*/ 2147483647 w 6"/>
                  <a:gd name="T19" fmla="*/ 2147483647 h 5"/>
                  <a:gd name="T20" fmla="*/ 2147483647 w 6"/>
                  <a:gd name="T21" fmla="*/ 2147483647 h 5"/>
                  <a:gd name="T22" fmla="*/ 2147483647 w 6"/>
                  <a:gd name="T23" fmla="*/ 2147483647 h 5"/>
                  <a:gd name="T24" fmla="*/ 2147483647 w 6"/>
                  <a:gd name="T25" fmla="*/ 2147483647 h 5"/>
                  <a:gd name="T26" fmla="*/ 2147483647 w 6"/>
                  <a:gd name="T27" fmla="*/ 2147483647 h 5"/>
                  <a:gd name="T28" fmla="*/ 2147483647 w 6"/>
                  <a:gd name="T29" fmla="*/ 2147483647 h 5"/>
                  <a:gd name="T30" fmla="*/ 2147483647 w 6"/>
                  <a:gd name="T31" fmla="*/ 2147483647 h 5"/>
                  <a:gd name="T32" fmla="*/ 2147483647 w 6"/>
                  <a:gd name="T33" fmla="*/ 2147483647 h 5"/>
                  <a:gd name="T34" fmla="*/ 2147483647 w 6"/>
                  <a:gd name="T35" fmla="*/ 2147483647 h 5"/>
                  <a:gd name="T36" fmla="*/ 2147483647 w 6"/>
                  <a:gd name="T37" fmla="*/ 2147483647 h 5"/>
                  <a:gd name="T38" fmla="*/ 2147483647 w 6"/>
                  <a:gd name="T39" fmla="*/ 2147483647 h 5"/>
                  <a:gd name="T40" fmla="*/ 2147483647 w 6"/>
                  <a:gd name="T41" fmla="*/ 2147483647 h 5"/>
                  <a:gd name="T42" fmla="*/ 2147483647 w 6"/>
                  <a:gd name="T43" fmla="*/ 2147483647 h 5"/>
                  <a:gd name="T44" fmla="*/ 2147483647 w 6"/>
                  <a:gd name="T45" fmla="*/ 0 h 5"/>
                  <a:gd name="T46" fmla="*/ 2147483647 w 6"/>
                  <a:gd name="T47" fmla="*/ 2147483647 h 5"/>
                  <a:gd name="T48" fmla="*/ 2147483647 w 6"/>
                  <a:gd name="T49" fmla="*/ 2147483647 h 5"/>
                  <a:gd name="T50" fmla="*/ 2147483647 w 6"/>
                  <a:gd name="T51" fmla="*/ 0 h 5"/>
                  <a:gd name="T52" fmla="*/ 2147483647 w 6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"/>
                  <a:gd name="T82" fmla="*/ 0 h 5"/>
                  <a:gd name="T83" fmla="*/ 6 w 6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" h="5">
                    <a:moveTo>
                      <a:pt x="5" y="5"/>
                    </a:moveTo>
                    <a:lnTo>
                      <a:pt x="6" y="4"/>
                    </a:lnTo>
                    <a:lnTo>
                      <a:pt x="5" y="5"/>
                    </a:lnTo>
                    <a:close/>
                    <a:moveTo>
                      <a:pt x="4" y="0"/>
                    </a:moveTo>
                    <a:lnTo>
                      <a:pt x="0" y="3"/>
                    </a:lnTo>
                    <a:lnTo>
                      <a:pt x="4" y="0"/>
                    </a:lnTo>
                    <a:close/>
                    <a:moveTo>
                      <a:pt x="2" y="3"/>
                    </a:moveTo>
                    <a:lnTo>
                      <a:pt x="5" y="1"/>
                    </a:lnTo>
                    <a:lnTo>
                      <a:pt x="2" y="3"/>
                    </a:lnTo>
                    <a:close/>
                    <a:moveTo>
                      <a:pt x="3" y="4"/>
                    </a:moveTo>
                    <a:lnTo>
                      <a:pt x="5" y="2"/>
                    </a:lnTo>
                    <a:lnTo>
                      <a:pt x="3" y="4"/>
                    </a:lnTo>
                    <a:close/>
                    <a:moveTo>
                      <a:pt x="4" y="4"/>
                    </a:moveTo>
                    <a:lnTo>
                      <a:pt x="5" y="3"/>
                    </a:lnTo>
                    <a:lnTo>
                      <a:pt x="4" y="4"/>
                    </a:lnTo>
                    <a:close/>
                    <a:moveTo>
                      <a:pt x="1" y="3"/>
                    </a:moveTo>
                    <a:lnTo>
                      <a:pt x="1" y="1"/>
                    </a:lnTo>
                    <a:lnTo>
                      <a:pt x="1" y="3"/>
                    </a:lnTo>
                    <a:close/>
                    <a:moveTo>
                      <a:pt x="2" y="4"/>
                    </a:moveTo>
                    <a:lnTo>
                      <a:pt x="1" y="1"/>
                    </a:lnTo>
                    <a:lnTo>
                      <a:pt x="2" y="4"/>
                    </a:lnTo>
                    <a:close/>
                    <a:moveTo>
                      <a:pt x="5" y="5"/>
                    </a:moveTo>
                    <a:lnTo>
                      <a:pt x="3" y="0"/>
                    </a:lnTo>
                    <a:lnTo>
                      <a:pt x="5" y="5"/>
                    </a:lnTo>
                    <a:close/>
                    <a:moveTo>
                      <a:pt x="4" y="4"/>
                    </a:moveTo>
                    <a:lnTo>
                      <a:pt x="2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4" name="Freeform 366"/>
              <p:cNvSpPr>
                <a:spLocks/>
              </p:cNvSpPr>
              <p:nvPr/>
            </p:nvSpPr>
            <p:spPr bwMode="auto">
              <a:xfrm>
                <a:off x="3646" y="973"/>
                <a:ext cx="39" cy="103"/>
              </a:xfrm>
              <a:custGeom>
                <a:avLst/>
                <a:gdLst>
                  <a:gd name="T0" fmla="*/ 2147483647 w 3"/>
                  <a:gd name="T1" fmla="*/ 2147483647 h 9"/>
                  <a:gd name="T2" fmla="*/ 0 w 3"/>
                  <a:gd name="T3" fmla="*/ 0 h 9"/>
                  <a:gd name="T4" fmla="*/ 2147483647 w 3"/>
                  <a:gd name="T5" fmla="*/ 0 h 9"/>
                  <a:gd name="T6" fmla="*/ 2147483647 w 3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9"/>
                  <a:gd name="T14" fmla="*/ 3 w 3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9">
                    <a:moveTo>
                      <a:pt x="2" y="9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5" name="Oval 367"/>
              <p:cNvSpPr>
                <a:spLocks noChangeArrowheads="1"/>
              </p:cNvSpPr>
              <p:nvPr/>
            </p:nvSpPr>
            <p:spPr bwMode="auto">
              <a:xfrm>
                <a:off x="3626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6" name="Oval 368"/>
              <p:cNvSpPr>
                <a:spLocks noChangeArrowheads="1"/>
              </p:cNvSpPr>
              <p:nvPr/>
            </p:nvSpPr>
            <p:spPr bwMode="auto">
              <a:xfrm>
                <a:off x="3612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7" name="Oval 369"/>
              <p:cNvSpPr>
                <a:spLocks noChangeArrowheads="1"/>
              </p:cNvSpPr>
              <p:nvPr/>
            </p:nvSpPr>
            <p:spPr bwMode="auto">
              <a:xfrm>
                <a:off x="3684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8" name="Oval 370"/>
              <p:cNvSpPr>
                <a:spLocks noChangeArrowheads="1"/>
              </p:cNvSpPr>
              <p:nvPr/>
            </p:nvSpPr>
            <p:spPr bwMode="auto">
              <a:xfrm>
                <a:off x="3703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9" name="Oval 371"/>
              <p:cNvSpPr>
                <a:spLocks noChangeArrowheads="1"/>
              </p:cNvSpPr>
              <p:nvPr/>
            </p:nvSpPr>
            <p:spPr bwMode="auto">
              <a:xfrm>
                <a:off x="3665" y="1076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0" name="Oval 372"/>
              <p:cNvSpPr>
                <a:spLocks noChangeArrowheads="1"/>
              </p:cNvSpPr>
              <p:nvPr/>
            </p:nvSpPr>
            <p:spPr bwMode="auto">
              <a:xfrm>
                <a:off x="3602" y="1065"/>
                <a:ext cx="10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1" name="Oval 373"/>
              <p:cNvSpPr>
                <a:spLocks noChangeArrowheads="1"/>
              </p:cNvSpPr>
              <p:nvPr/>
            </p:nvSpPr>
            <p:spPr bwMode="auto">
              <a:xfrm>
                <a:off x="3612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2" name="Oval 374"/>
              <p:cNvSpPr>
                <a:spLocks noChangeArrowheads="1"/>
              </p:cNvSpPr>
              <p:nvPr/>
            </p:nvSpPr>
            <p:spPr bwMode="auto">
              <a:xfrm>
                <a:off x="3718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3" name="Oval 375"/>
              <p:cNvSpPr>
                <a:spLocks noChangeArrowheads="1"/>
              </p:cNvSpPr>
              <p:nvPr/>
            </p:nvSpPr>
            <p:spPr bwMode="auto">
              <a:xfrm>
                <a:off x="3703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4" name="Freeform 376"/>
              <p:cNvSpPr>
                <a:spLocks/>
              </p:cNvSpPr>
              <p:nvPr/>
            </p:nvSpPr>
            <p:spPr bwMode="auto">
              <a:xfrm>
                <a:off x="3593" y="1042"/>
                <a:ext cx="10" cy="23"/>
              </a:xfrm>
              <a:custGeom>
                <a:avLst/>
                <a:gdLst>
                  <a:gd name="T0" fmla="*/ 0 w 1"/>
                  <a:gd name="T1" fmla="*/ 0 h 2"/>
                  <a:gd name="T2" fmla="*/ 2147483647 w 1"/>
                  <a:gd name="T3" fmla="*/ 2147483647 h 2"/>
                  <a:gd name="T4" fmla="*/ 0 w 1"/>
                  <a:gd name="T5" fmla="*/ 2147483647 h 2"/>
                  <a:gd name="T6" fmla="*/ 2147483647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0" y="0"/>
                    </a:moveTo>
                    <a:lnTo>
                      <a:pt x="1" y="1"/>
                    </a:ln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5" name="Freeform 377"/>
              <p:cNvSpPr>
                <a:spLocks/>
              </p:cNvSpPr>
              <p:nvPr/>
            </p:nvSpPr>
            <p:spPr bwMode="auto">
              <a:xfrm>
                <a:off x="3732" y="1042"/>
                <a:ext cx="10" cy="23"/>
              </a:xfrm>
              <a:custGeom>
                <a:avLst/>
                <a:gdLst>
                  <a:gd name="T0" fmla="*/ 2147483647 w 1"/>
                  <a:gd name="T1" fmla="*/ 0 h 2"/>
                  <a:gd name="T2" fmla="*/ 0 w 1"/>
                  <a:gd name="T3" fmla="*/ 2147483647 h 2"/>
                  <a:gd name="T4" fmla="*/ 2147483647 w 1"/>
                  <a:gd name="T5" fmla="*/ 2147483647 h 2"/>
                  <a:gd name="T6" fmla="*/ 0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6" name="Oval 378"/>
              <p:cNvSpPr>
                <a:spLocks noChangeArrowheads="1"/>
              </p:cNvSpPr>
              <p:nvPr/>
            </p:nvSpPr>
            <p:spPr bwMode="auto">
              <a:xfrm>
                <a:off x="3646" y="973"/>
                <a:ext cx="39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7" name="Oval 379"/>
              <p:cNvSpPr>
                <a:spLocks noChangeArrowheads="1"/>
              </p:cNvSpPr>
              <p:nvPr/>
            </p:nvSpPr>
            <p:spPr bwMode="auto">
              <a:xfrm>
                <a:off x="3665" y="996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8" name="Oval 380"/>
              <p:cNvSpPr>
                <a:spLocks noChangeArrowheads="1"/>
              </p:cNvSpPr>
              <p:nvPr/>
            </p:nvSpPr>
            <p:spPr bwMode="auto">
              <a:xfrm>
                <a:off x="3665" y="1007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9" name="Oval 381"/>
              <p:cNvSpPr>
                <a:spLocks noChangeArrowheads="1"/>
              </p:cNvSpPr>
              <p:nvPr/>
            </p:nvSpPr>
            <p:spPr bwMode="auto">
              <a:xfrm>
                <a:off x="3665" y="1019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0" name="Freeform 382"/>
              <p:cNvSpPr>
                <a:spLocks/>
              </p:cNvSpPr>
              <p:nvPr/>
            </p:nvSpPr>
            <p:spPr bwMode="auto">
              <a:xfrm>
                <a:off x="3458" y="1203"/>
                <a:ext cx="53" cy="23"/>
              </a:xfrm>
              <a:custGeom>
                <a:avLst/>
                <a:gdLst>
                  <a:gd name="T0" fmla="*/ 0 w 5"/>
                  <a:gd name="T1" fmla="*/ 2147483647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2147483647 h 2"/>
                  <a:gd name="T8" fmla="*/ 0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0" y="2"/>
                    </a:moveTo>
                    <a:cubicBezTo>
                      <a:pt x="2" y="1"/>
                      <a:pt x="3" y="0"/>
                      <a:pt x="5" y="0"/>
                    </a:cubicBezTo>
                    <a:cubicBezTo>
                      <a:pt x="4" y="1"/>
                      <a:pt x="4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1" name="Freeform 383"/>
              <p:cNvSpPr>
                <a:spLocks/>
              </p:cNvSpPr>
              <p:nvPr/>
            </p:nvSpPr>
            <p:spPr bwMode="auto">
              <a:xfrm>
                <a:off x="3491" y="1134"/>
                <a:ext cx="101" cy="23"/>
              </a:xfrm>
              <a:custGeom>
                <a:avLst/>
                <a:gdLst>
                  <a:gd name="T0" fmla="*/ 0 w 9"/>
                  <a:gd name="T1" fmla="*/ 0 h 2"/>
                  <a:gd name="T2" fmla="*/ 2147483647 w 9"/>
                  <a:gd name="T3" fmla="*/ 0 h 2"/>
                  <a:gd name="T4" fmla="*/ 2147483647 w 9"/>
                  <a:gd name="T5" fmla="*/ 2147483647 h 2"/>
                  <a:gd name="T6" fmla="*/ 0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0" y="0"/>
                    </a:moveTo>
                    <a:cubicBezTo>
                      <a:pt x="3" y="1"/>
                      <a:pt x="5" y="1"/>
                      <a:pt x="8" y="0"/>
                    </a:cubicBezTo>
                    <a:lnTo>
                      <a:pt x="9" y="2"/>
                    </a:lnTo>
                    <a:cubicBezTo>
                      <a:pt x="5" y="2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2" name="Freeform 384"/>
              <p:cNvSpPr>
                <a:spLocks/>
              </p:cNvSpPr>
              <p:nvPr/>
            </p:nvSpPr>
            <p:spPr bwMode="auto">
              <a:xfrm>
                <a:off x="3544" y="1134"/>
                <a:ext cx="58" cy="46"/>
              </a:xfrm>
              <a:custGeom>
                <a:avLst/>
                <a:gdLst>
                  <a:gd name="T0" fmla="*/ 0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0" y="4"/>
                    </a:moveTo>
                    <a:cubicBezTo>
                      <a:pt x="1" y="2"/>
                      <a:pt x="2" y="2"/>
                      <a:pt x="5" y="4"/>
                    </a:cubicBezTo>
                    <a:lnTo>
                      <a:pt x="4" y="1"/>
                    </a:lnTo>
                    <a:cubicBezTo>
                      <a:pt x="1" y="0"/>
                      <a:pt x="0" y="1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3" name="Freeform 385"/>
              <p:cNvSpPr>
                <a:spLocks/>
              </p:cNvSpPr>
              <p:nvPr/>
            </p:nvSpPr>
            <p:spPr bwMode="auto">
              <a:xfrm>
                <a:off x="3559" y="1053"/>
                <a:ext cx="111" cy="80"/>
              </a:xfrm>
              <a:custGeom>
                <a:avLst/>
                <a:gdLst>
                  <a:gd name="T0" fmla="*/ 2147483647 w 10"/>
                  <a:gd name="T1" fmla="*/ 2147483647 h 7"/>
                  <a:gd name="T2" fmla="*/ 0 w 10"/>
                  <a:gd name="T3" fmla="*/ 2147483647 h 7"/>
                  <a:gd name="T4" fmla="*/ 2147483647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10" y="6"/>
                    </a:moveTo>
                    <a:cubicBezTo>
                      <a:pt x="6" y="6"/>
                      <a:pt x="0" y="6"/>
                      <a:pt x="0" y="4"/>
                    </a:cubicBezTo>
                    <a:cubicBezTo>
                      <a:pt x="0" y="0"/>
                      <a:pt x="5" y="7"/>
                      <a:pt x="1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4" name="Freeform 386"/>
              <p:cNvSpPr>
                <a:spLocks/>
              </p:cNvSpPr>
              <p:nvPr/>
            </p:nvSpPr>
            <p:spPr bwMode="auto">
              <a:xfrm>
                <a:off x="3544" y="1099"/>
                <a:ext cx="58" cy="80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0 w 5"/>
                  <a:gd name="T5" fmla="*/ 0 h 7"/>
                  <a:gd name="T6" fmla="*/ 2147483647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5" y="7"/>
                    </a:moveTo>
                    <a:lnTo>
                      <a:pt x="3" y="2"/>
                    </a:ln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3" y="3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5" name="Freeform 387"/>
              <p:cNvSpPr>
                <a:spLocks/>
              </p:cNvSpPr>
              <p:nvPr/>
            </p:nvSpPr>
            <p:spPr bwMode="auto">
              <a:xfrm>
                <a:off x="3511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1" y="4"/>
                    </a:moveTo>
                    <a:cubicBezTo>
                      <a:pt x="1" y="2"/>
                      <a:pt x="1" y="2"/>
                      <a:pt x="2" y="2"/>
                    </a:cubicBezTo>
                    <a:lnTo>
                      <a:pt x="7" y="4"/>
                    </a:lnTo>
                    <a:cubicBezTo>
                      <a:pt x="6" y="3"/>
                      <a:pt x="5" y="2"/>
                      <a:pt x="3" y="0"/>
                    </a:cubicBezTo>
                    <a:cubicBezTo>
                      <a:pt x="0" y="0"/>
                      <a:pt x="0" y="1"/>
                      <a:pt x="1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6" name="Freeform 388"/>
              <p:cNvSpPr>
                <a:spLocks/>
              </p:cNvSpPr>
              <p:nvPr/>
            </p:nvSpPr>
            <p:spPr bwMode="auto">
              <a:xfrm>
                <a:off x="3578" y="1122"/>
                <a:ext cx="87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0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2" y="7"/>
                    </a:moveTo>
                    <a:lnTo>
                      <a:pt x="0" y="0"/>
                    </a:lnTo>
                    <a:cubicBezTo>
                      <a:pt x="1" y="0"/>
                      <a:pt x="2" y="0"/>
                      <a:pt x="3" y="1"/>
                    </a:cubicBezTo>
                    <a:lnTo>
                      <a:pt x="5" y="1"/>
                    </a:lnTo>
                    <a:lnTo>
                      <a:pt x="7" y="4"/>
                    </a:lnTo>
                    <a:lnTo>
                      <a:pt x="5" y="3"/>
                    </a:lnTo>
                    <a:cubicBezTo>
                      <a:pt x="5" y="4"/>
                      <a:pt x="5" y="5"/>
                      <a:pt x="5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3" y="5"/>
                      <a:pt x="3" y="6"/>
                      <a:pt x="2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7" name="Freeform 389"/>
              <p:cNvSpPr>
                <a:spLocks/>
              </p:cNvSpPr>
              <p:nvPr/>
            </p:nvSpPr>
            <p:spPr bwMode="auto">
              <a:xfrm>
                <a:off x="3593" y="1111"/>
                <a:ext cx="77" cy="34"/>
              </a:xfrm>
              <a:custGeom>
                <a:avLst/>
                <a:gdLst>
                  <a:gd name="T0" fmla="*/ 2147483647 w 7"/>
                  <a:gd name="T1" fmla="*/ 2147483647 h 3"/>
                  <a:gd name="T2" fmla="*/ 0 w 7"/>
                  <a:gd name="T3" fmla="*/ 2147483647 h 3"/>
                  <a:gd name="T4" fmla="*/ 2147483647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7" y="3"/>
                    </a:moveTo>
                    <a:cubicBezTo>
                      <a:pt x="4" y="1"/>
                      <a:pt x="0" y="0"/>
                      <a:pt x="0" y="1"/>
                    </a:cubicBezTo>
                    <a:cubicBezTo>
                      <a:pt x="0" y="2"/>
                      <a:pt x="5" y="3"/>
                      <a:pt x="7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8" name="Freeform 390"/>
              <p:cNvSpPr>
                <a:spLocks/>
              </p:cNvSpPr>
              <p:nvPr/>
            </p:nvSpPr>
            <p:spPr bwMode="auto">
              <a:xfrm>
                <a:off x="3569" y="1111"/>
                <a:ext cx="34" cy="23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0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0" y="0"/>
                    </a:moveTo>
                    <a:cubicBezTo>
                      <a:pt x="0" y="1"/>
                      <a:pt x="2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9" name="Freeform 391"/>
              <p:cNvSpPr>
                <a:spLocks/>
              </p:cNvSpPr>
              <p:nvPr/>
            </p:nvSpPr>
            <p:spPr bwMode="auto">
              <a:xfrm>
                <a:off x="3824" y="1203"/>
                <a:ext cx="53" cy="23"/>
              </a:xfrm>
              <a:custGeom>
                <a:avLst/>
                <a:gdLst>
                  <a:gd name="T0" fmla="*/ 2147483647 w 5"/>
                  <a:gd name="T1" fmla="*/ 2147483647 h 2"/>
                  <a:gd name="T2" fmla="*/ 0 w 5"/>
                  <a:gd name="T3" fmla="*/ 0 h 2"/>
                  <a:gd name="T4" fmla="*/ 0 w 5"/>
                  <a:gd name="T5" fmla="*/ 0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5" y="2"/>
                    </a:moveTo>
                    <a:cubicBezTo>
                      <a:pt x="3" y="1"/>
                      <a:pt x="2" y="0"/>
                      <a:pt x="0" y="0"/>
                    </a:cubicBezTo>
                    <a:cubicBezTo>
                      <a:pt x="1" y="1"/>
                      <a:pt x="1" y="2"/>
                      <a:pt x="3" y="2"/>
                    </a:cubicBezTo>
                    <a:cubicBezTo>
                      <a:pt x="4" y="2"/>
                      <a:pt x="4" y="2"/>
                      <a:pt x="5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0" name="Freeform 392"/>
              <p:cNvSpPr>
                <a:spLocks/>
              </p:cNvSpPr>
              <p:nvPr/>
            </p:nvSpPr>
            <p:spPr bwMode="auto">
              <a:xfrm>
                <a:off x="3742" y="1134"/>
                <a:ext cx="101" cy="23"/>
              </a:xfrm>
              <a:custGeom>
                <a:avLst/>
                <a:gdLst>
                  <a:gd name="T0" fmla="*/ 2147483647 w 9"/>
                  <a:gd name="T1" fmla="*/ 0 h 2"/>
                  <a:gd name="T2" fmla="*/ 2147483647 w 9"/>
                  <a:gd name="T3" fmla="*/ 0 h 2"/>
                  <a:gd name="T4" fmla="*/ 0 w 9"/>
                  <a:gd name="T5" fmla="*/ 2147483647 h 2"/>
                  <a:gd name="T6" fmla="*/ 2147483647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9" y="0"/>
                    </a:moveTo>
                    <a:cubicBezTo>
                      <a:pt x="6" y="1"/>
                      <a:pt x="4" y="1"/>
                      <a:pt x="1" y="0"/>
                    </a:cubicBezTo>
                    <a:lnTo>
                      <a:pt x="0" y="2"/>
                    </a:lnTo>
                    <a:cubicBezTo>
                      <a:pt x="4" y="2"/>
                      <a:pt x="8" y="2"/>
                      <a:pt x="9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1" name="Freeform 393"/>
              <p:cNvSpPr>
                <a:spLocks/>
              </p:cNvSpPr>
              <p:nvPr/>
            </p:nvSpPr>
            <p:spPr bwMode="auto">
              <a:xfrm>
                <a:off x="3732" y="1134"/>
                <a:ext cx="58" cy="46"/>
              </a:xfrm>
              <a:custGeom>
                <a:avLst/>
                <a:gdLst>
                  <a:gd name="T0" fmla="*/ 2147483647 w 5"/>
                  <a:gd name="T1" fmla="*/ 2147483647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5" y="4"/>
                    </a:moveTo>
                    <a:cubicBezTo>
                      <a:pt x="4" y="2"/>
                      <a:pt x="3" y="2"/>
                      <a:pt x="0" y="4"/>
                    </a:cubicBezTo>
                    <a:lnTo>
                      <a:pt x="1" y="1"/>
                    </a:lnTo>
                    <a:cubicBezTo>
                      <a:pt x="4" y="0"/>
                      <a:pt x="5" y="1"/>
                      <a:pt x="5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2" name="Freeform 394"/>
              <p:cNvSpPr>
                <a:spLocks/>
              </p:cNvSpPr>
              <p:nvPr/>
            </p:nvSpPr>
            <p:spPr bwMode="auto">
              <a:xfrm>
                <a:off x="3665" y="1053"/>
                <a:ext cx="111" cy="80"/>
              </a:xfrm>
              <a:custGeom>
                <a:avLst/>
                <a:gdLst>
                  <a:gd name="T0" fmla="*/ 0 w 10"/>
                  <a:gd name="T1" fmla="*/ 2147483647 h 7"/>
                  <a:gd name="T2" fmla="*/ 2147483647 w 10"/>
                  <a:gd name="T3" fmla="*/ 2147483647 h 7"/>
                  <a:gd name="T4" fmla="*/ 0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0" y="6"/>
                    </a:moveTo>
                    <a:cubicBezTo>
                      <a:pt x="4" y="6"/>
                      <a:pt x="10" y="6"/>
                      <a:pt x="10" y="4"/>
                    </a:cubicBezTo>
                    <a:cubicBezTo>
                      <a:pt x="10" y="0"/>
                      <a:pt x="5" y="7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3" name="Freeform 395"/>
              <p:cNvSpPr>
                <a:spLocks/>
              </p:cNvSpPr>
              <p:nvPr/>
            </p:nvSpPr>
            <p:spPr bwMode="auto">
              <a:xfrm>
                <a:off x="3732" y="1099"/>
                <a:ext cx="58" cy="80"/>
              </a:xfrm>
              <a:custGeom>
                <a:avLst/>
                <a:gdLst>
                  <a:gd name="T0" fmla="*/ 0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0 h 7"/>
                  <a:gd name="T6" fmla="*/ 0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0" y="7"/>
                    </a:moveTo>
                    <a:lnTo>
                      <a:pt x="2" y="2"/>
                    </a:lnTo>
                    <a:cubicBezTo>
                      <a:pt x="2" y="1"/>
                      <a:pt x="4" y="0"/>
                      <a:pt x="5" y="0"/>
                    </a:cubicBezTo>
                    <a:cubicBezTo>
                      <a:pt x="5" y="1"/>
                      <a:pt x="2" y="3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4" name="Freeform 396"/>
              <p:cNvSpPr>
                <a:spLocks/>
              </p:cNvSpPr>
              <p:nvPr/>
            </p:nvSpPr>
            <p:spPr bwMode="auto">
              <a:xfrm>
                <a:off x="3742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0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6" y="4"/>
                    </a:moveTo>
                    <a:cubicBezTo>
                      <a:pt x="6" y="2"/>
                      <a:pt x="6" y="2"/>
                      <a:pt x="5" y="2"/>
                    </a:cubicBezTo>
                    <a:lnTo>
                      <a:pt x="0" y="4"/>
                    </a:lnTo>
                    <a:cubicBezTo>
                      <a:pt x="1" y="3"/>
                      <a:pt x="2" y="2"/>
                      <a:pt x="4" y="0"/>
                    </a:cubicBezTo>
                    <a:cubicBezTo>
                      <a:pt x="7" y="0"/>
                      <a:pt x="7" y="1"/>
                      <a:pt x="6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5" name="Freeform 397"/>
              <p:cNvSpPr>
                <a:spLocks/>
              </p:cNvSpPr>
              <p:nvPr/>
            </p:nvSpPr>
            <p:spPr bwMode="auto">
              <a:xfrm>
                <a:off x="3670" y="1122"/>
                <a:ext cx="82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0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5" y="7"/>
                    </a:moveTo>
                    <a:lnTo>
                      <a:pt x="7" y="0"/>
                    </a:lnTo>
                    <a:cubicBezTo>
                      <a:pt x="6" y="0"/>
                      <a:pt x="5" y="0"/>
                      <a:pt x="4" y="1"/>
                    </a:cubicBezTo>
                    <a:lnTo>
                      <a:pt x="2" y="1"/>
                    </a:lnTo>
                    <a:lnTo>
                      <a:pt x="0" y="4"/>
                    </a:lnTo>
                    <a:lnTo>
                      <a:pt x="2" y="3"/>
                    </a:lnTo>
                    <a:cubicBezTo>
                      <a:pt x="2" y="4"/>
                      <a:pt x="2" y="5"/>
                      <a:pt x="2" y="6"/>
                    </a:cubicBezTo>
                    <a:cubicBezTo>
                      <a:pt x="2" y="5"/>
                      <a:pt x="3" y="4"/>
                      <a:pt x="4" y="3"/>
                    </a:cubicBezTo>
                    <a:cubicBezTo>
                      <a:pt x="4" y="5"/>
                      <a:pt x="4" y="6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6" name="Freeform 398"/>
              <p:cNvSpPr>
                <a:spLocks/>
              </p:cNvSpPr>
              <p:nvPr/>
            </p:nvSpPr>
            <p:spPr bwMode="auto">
              <a:xfrm>
                <a:off x="3665" y="1111"/>
                <a:ext cx="77" cy="34"/>
              </a:xfrm>
              <a:custGeom>
                <a:avLst/>
                <a:gdLst>
                  <a:gd name="T0" fmla="*/ 0 w 7"/>
                  <a:gd name="T1" fmla="*/ 2147483647 h 3"/>
                  <a:gd name="T2" fmla="*/ 2147483647 w 7"/>
                  <a:gd name="T3" fmla="*/ 2147483647 h 3"/>
                  <a:gd name="T4" fmla="*/ 0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0" y="3"/>
                    </a:moveTo>
                    <a:cubicBezTo>
                      <a:pt x="3" y="1"/>
                      <a:pt x="7" y="0"/>
                      <a:pt x="7" y="1"/>
                    </a:cubicBezTo>
                    <a:cubicBezTo>
                      <a:pt x="7" y="2"/>
                      <a:pt x="2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7" name="Freeform 399"/>
              <p:cNvSpPr>
                <a:spLocks/>
              </p:cNvSpPr>
              <p:nvPr/>
            </p:nvSpPr>
            <p:spPr bwMode="auto">
              <a:xfrm>
                <a:off x="3732" y="1111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3" y="0"/>
                    </a:moveTo>
                    <a:cubicBezTo>
                      <a:pt x="3" y="1"/>
                      <a:pt x="1" y="2"/>
                      <a:pt x="0" y="1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8" name="Freeform 400"/>
              <p:cNvSpPr>
                <a:spLocks/>
              </p:cNvSpPr>
              <p:nvPr/>
            </p:nvSpPr>
            <p:spPr bwMode="auto">
              <a:xfrm>
                <a:off x="3458" y="1134"/>
                <a:ext cx="410" cy="517"/>
              </a:xfrm>
              <a:custGeom>
                <a:avLst/>
                <a:gdLst>
                  <a:gd name="T0" fmla="*/ 2147483647 w 36"/>
                  <a:gd name="T1" fmla="*/ 2147483647 h 45"/>
                  <a:gd name="T2" fmla="*/ 2147483647 w 36"/>
                  <a:gd name="T3" fmla="*/ 2147483647 h 45"/>
                  <a:gd name="T4" fmla="*/ 0 w 36"/>
                  <a:gd name="T5" fmla="*/ 2147483647 h 45"/>
                  <a:gd name="T6" fmla="*/ 2147483647 w 36"/>
                  <a:gd name="T7" fmla="*/ 2147483647 h 45"/>
                  <a:gd name="T8" fmla="*/ 2147483647 w 36"/>
                  <a:gd name="T9" fmla="*/ 2147483647 h 45"/>
                  <a:gd name="T10" fmla="*/ 2147483647 w 36"/>
                  <a:gd name="T11" fmla="*/ 2147483647 h 45"/>
                  <a:gd name="T12" fmla="*/ 2147483647 w 36"/>
                  <a:gd name="T13" fmla="*/ 2147483647 h 45"/>
                  <a:gd name="T14" fmla="*/ 2147483647 w 36"/>
                  <a:gd name="T15" fmla="*/ 2147483647 h 45"/>
                  <a:gd name="T16" fmla="*/ 2147483647 w 36"/>
                  <a:gd name="T17" fmla="*/ 2147483647 h 45"/>
                  <a:gd name="T18" fmla="*/ 2147483647 w 36"/>
                  <a:gd name="T19" fmla="*/ 2147483647 h 45"/>
                  <a:gd name="T20" fmla="*/ 2147483647 w 36"/>
                  <a:gd name="T21" fmla="*/ 2147483647 h 45"/>
                  <a:gd name="T22" fmla="*/ 2147483647 w 36"/>
                  <a:gd name="T23" fmla="*/ 2147483647 h 45"/>
                  <a:gd name="T24" fmla="*/ 2147483647 w 36"/>
                  <a:gd name="T25" fmla="*/ 2147483647 h 45"/>
                  <a:gd name="T26" fmla="*/ 2147483647 w 36"/>
                  <a:gd name="T27" fmla="*/ 2147483647 h 45"/>
                  <a:gd name="T28" fmla="*/ 2147483647 w 36"/>
                  <a:gd name="T29" fmla="*/ 0 h 45"/>
                  <a:gd name="T30" fmla="*/ 2147483647 w 36"/>
                  <a:gd name="T31" fmla="*/ 2147483647 h 45"/>
                  <a:gd name="T32" fmla="*/ 2147483647 w 36"/>
                  <a:gd name="T33" fmla="*/ 2147483647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6"/>
                  <a:gd name="T52" fmla="*/ 0 h 45"/>
                  <a:gd name="T53" fmla="*/ 36 w 36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6" h="45">
                    <a:moveTo>
                      <a:pt x="10" y="14"/>
                    </a:moveTo>
                    <a:lnTo>
                      <a:pt x="13" y="20"/>
                    </a:lnTo>
                    <a:lnTo>
                      <a:pt x="0" y="23"/>
                    </a:lnTo>
                    <a:lnTo>
                      <a:pt x="13" y="25"/>
                    </a:lnTo>
                    <a:lnTo>
                      <a:pt x="10" y="32"/>
                    </a:lnTo>
                    <a:lnTo>
                      <a:pt x="16" y="28"/>
                    </a:lnTo>
                    <a:lnTo>
                      <a:pt x="18" y="45"/>
                    </a:lnTo>
                    <a:lnTo>
                      <a:pt x="21" y="28"/>
                    </a:lnTo>
                    <a:lnTo>
                      <a:pt x="27" y="32"/>
                    </a:lnTo>
                    <a:lnTo>
                      <a:pt x="24" y="25"/>
                    </a:lnTo>
                    <a:lnTo>
                      <a:pt x="36" y="23"/>
                    </a:lnTo>
                    <a:lnTo>
                      <a:pt x="24" y="20"/>
                    </a:lnTo>
                    <a:lnTo>
                      <a:pt x="27" y="14"/>
                    </a:lnTo>
                    <a:lnTo>
                      <a:pt x="21" y="17"/>
                    </a:lnTo>
                    <a:lnTo>
                      <a:pt x="18" y="0"/>
                    </a:lnTo>
                    <a:lnTo>
                      <a:pt x="16" y="17"/>
                    </a:ln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9" name="Oval 401"/>
              <p:cNvSpPr>
                <a:spLocks noChangeArrowheads="1"/>
              </p:cNvSpPr>
              <p:nvPr/>
            </p:nvSpPr>
            <p:spPr bwMode="auto">
              <a:xfrm>
                <a:off x="3602" y="1329"/>
                <a:ext cx="130" cy="126"/>
              </a:xfrm>
              <a:prstGeom prst="ellipse">
                <a:avLst/>
              </a:prstGeom>
              <a:solidFill>
                <a:srgbClr val="F480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0" name="Freeform 402"/>
              <p:cNvSpPr>
                <a:spLocks/>
              </p:cNvSpPr>
              <p:nvPr/>
            </p:nvSpPr>
            <p:spPr bwMode="auto">
              <a:xfrm>
                <a:off x="3612" y="1340"/>
                <a:ext cx="92" cy="80"/>
              </a:xfrm>
              <a:custGeom>
                <a:avLst/>
                <a:gdLst>
                  <a:gd name="T0" fmla="*/ 2147483647 w 8"/>
                  <a:gd name="T1" fmla="*/ 0 h 7"/>
                  <a:gd name="T2" fmla="*/ 0 w 8"/>
                  <a:gd name="T3" fmla="*/ 2147483647 h 7"/>
                  <a:gd name="T4" fmla="*/ 2147483647 w 8"/>
                  <a:gd name="T5" fmla="*/ 2147483647 h 7"/>
                  <a:gd name="T6" fmla="*/ 2147483647 w 8"/>
                  <a:gd name="T7" fmla="*/ 2147483647 h 7"/>
                  <a:gd name="T8" fmla="*/ 2147483647 w 8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7"/>
                  <a:gd name="T17" fmla="*/ 8 w 8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7">
                    <a:moveTo>
                      <a:pt x="4" y="0"/>
                    </a:moveTo>
                    <a:lnTo>
                      <a:pt x="0" y="7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74C5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3" name="Freeform 403"/>
            <p:cNvSpPr>
              <a:spLocks noEditPoints="1"/>
            </p:cNvSpPr>
            <p:nvPr/>
          </p:nvSpPr>
          <p:spPr bwMode="auto">
            <a:xfrm>
              <a:off x="9765151" y="411178"/>
              <a:ext cx="364753" cy="84931"/>
            </a:xfrm>
            <a:custGeom>
              <a:avLst/>
              <a:gdLst>
                <a:gd name="T0" fmla="*/ 2147483647 w 116"/>
                <a:gd name="T1" fmla="*/ 2147483647 h 32"/>
                <a:gd name="T2" fmla="*/ 2147483647 w 116"/>
                <a:gd name="T3" fmla="*/ 2147483647 h 32"/>
                <a:gd name="T4" fmla="*/ 2147483647 w 116"/>
                <a:gd name="T5" fmla="*/ 2147483647 h 32"/>
                <a:gd name="T6" fmla="*/ 2147483647 w 116"/>
                <a:gd name="T7" fmla="*/ 2147483647 h 32"/>
                <a:gd name="T8" fmla="*/ 2147483647 w 116"/>
                <a:gd name="T9" fmla="*/ 2147483647 h 32"/>
                <a:gd name="T10" fmla="*/ 2147483647 w 116"/>
                <a:gd name="T11" fmla="*/ 2147483647 h 32"/>
                <a:gd name="T12" fmla="*/ 2147483647 w 116"/>
                <a:gd name="T13" fmla="*/ 2147483647 h 32"/>
                <a:gd name="T14" fmla="*/ 2147483647 w 116"/>
                <a:gd name="T15" fmla="*/ 2147483647 h 32"/>
                <a:gd name="T16" fmla="*/ 2147483647 w 116"/>
                <a:gd name="T17" fmla="*/ 2147483647 h 32"/>
                <a:gd name="T18" fmla="*/ 2147483647 w 116"/>
                <a:gd name="T19" fmla="*/ 2147483647 h 32"/>
                <a:gd name="T20" fmla="*/ 2147483647 w 116"/>
                <a:gd name="T21" fmla="*/ 2147483647 h 32"/>
                <a:gd name="T22" fmla="*/ 2147483647 w 116"/>
                <a:gd name="T23" fmla="*/ 2147483647 h 32"/>
                <a:gd name="T24" fmla="*/ 2147483647 w 116"/>
                <a:gd name="T25" fmla="*/ 2147483647 h 32"/>
                <a:gd name="T26" fmla="*/ 2147483647 w 116"/>
                <a:gd name="T27" fmla="*/ 2147483647 h 32"/>
                <a:gd name="T28" fmla="*/ 2147483647 w 116"/>
                <a:gd name="T29" fmla="*/ 2147483647 h 32"/>
                <a:gd name="T30" fmla="*/ 2147483647 w 116"/>
                <a:gd name="T31" fmla="*/ 2147483647 h 32"/>
                <a:gd name="T32" fmla="*/ 2147483647 w 116"/>
                <a:gd name="T33" fmla="*/ 2147483647 h 32"/>
                <a:gd name="T34" fmla="*/ 2147483647 w 116"/>
                <a:gd name="T35" fmla="*/ 2147483647 h 32"/>
                <a:gd name="T36" fmla="*/ 2147483647 w 116"/>
                <a:gd name="T37" fmla="*/ 2147483647 h 32"/>
                <a:gd name="T38" fmla="*/ 2147483647 w 116"/>
                <a:gd name="T39" fmla="*/ 2147483647 h 32"/>
                <a:gd name="T40" fmla="*/ 2147483647 w 116"/>
                <a:gd name="T41" fmla="*/ 2147483647 h 32"/>
                <a:gd name="T42" fmla="*/ 2147483647 w 116"/>
                <a:gd name="T43" fmla="*/ 2147483647 h 32"/>
                <a:gd name="T44" fmla="*/ 2147483647 w 116"/>
                <a:gd name="T45" fmla="*/ 2147483647 h 32"/>
                <a:gd name="T46" fmla="*/ 2147483647 w 116"/>
                <a:gd name="T47" fmla="*/ 2147483647 h 32"/>
                <a:gd name="T48" fmla="*/ 2147483647 w 116"/>
                <a:gd name="T49" fmla="*/ 2147483647 h 32"/>
                <a:gd name="T50" fmla="*/ 2147483647 w 116"/>
                <a:gd name="T51" fmla="*/ 2147483647 h 32"/>
                <a:gd name="T52" fmla="*/ 2147483647 w 116"/>
                <a:gd name="T53" fmla="*/ 2147483647 h 32"/>
                <a:gd name="T54" fmla="*/ 2147483647 w 116"/>
                <a:gd name="T55" fmla="*/ 2147483647 h 32"/>
                <a:gd name="T56" fmla="*/ 2147483647 w 116"/>
                <a:gd name="T57" fmla="*/ 2147483647 h 32"/>
                <a:gd name="T58" fmla="*/ 2147483647 w 116"/>
                <a:gd name="T59" fmla="*/ 2147483647 h 32"/>
                <a:gd name="T60" fmla="*/ 2147483647 w 116"/>
                <a:gd name="T61" fmla="*/ 2147483647 h 32"/>
                <a:gd name="T62" fmla="*/ 2147483647 w 116"/>
                <a:gd name="T63" fmla="*/ 2147483647 h 32"/>
                <a:gd name="T64" fmla="*/ 2147483647 w 116"/>
                <a:gd name="T65" fmla="*/ 2147483647 h 32"/>
                <a:gd name="T66" fmla="*/ 2147483647 w 116"/>
                <a:gd name="T67" fmla="*/ 2147483647 h 32"/>
                <a:gd name="T68" fmla="*/ 2147483647 w 116"/>
                <a:gd name="T69" fmla="*/ 2147483647 h 32"/>
                <a:gd name="T70" fmla="*/ 2147483647 w 116"/>
                <a:gd name="T71" fmla="*/ 2147483647 h 32"/>
                <a:gd name="T72" fmla="*/ 2147483647 w 116"/>
                <a:gd name="T73" fmla="*/ 2147483647 h 32"/>
                <a:gd name="T74" fmla="*/ 2147483647 w 116"/>
                <a:gd name="T75" fmla="*/ 2147483647 h 32"/>
                <a:gd name="T76" fmla="*/ 2147483647 w 116"/>
                <a:gd name="T77" fmla="*/ 2147483647 h 32"/>
                <a:gd name="T78" fmla="*/ 2147483647 w 116"/>
                <a:gd name="T79" fmla="*/ 2147483647 h 32"/>
                <a:gd name="T80" fmla="*/ 2147483647 w 116"/>
                <a:gd name="T81" fmla="*/ 2147483647 h 32"/>
                <a:gd name="T82" fmla="*/ 2147483647 w 116"/>
                <a:gd name="T83" fmla="*/ 2147483647 h 32"/>
                <a:gd name="T84" fmla="*/ 2147483647 w 116"/>
                <a:gd name="T85" fmla="*/ 2147483647 h 32"/>
                <a:gd name="T86" fmla="*/ 2147483647 w 116"/>
                <a:gd name="T87" fmla="*/ 2147483647 h 32"/>
                <a:gd name="T88" fmla="*/ 2147483647 w 116"/>
                <a:gd name="T89" fmla="*/ 2147483647 h 32"/>
                <a:gd name="T90" fmla="*/ 2147483647 w 116"/>
                <a:gd name="T91" fmla="*/ 2147483647 h 32"/>
                <a:gd name="T92" fmla="*/ 2147483647 w 116"/>
                <a:gd name="T93" fmla="*/ 2147483647 h 32"/>
                <a:gd name="T94" fmla="*/ 2147483647 w 116"/>
                <a:gd name="T95" fmla="*/ 2147483647 h 32"/>
                <a:gd name="T96" fmla="*/ 2147483647 w 116"/>
                <a:gd name="T97" fmla="*/ 2147483647 h 32"/>
                <a:gd name="T98" fmla="*/ 2147483647 w 116"/>
                <a:gd name="T99" fmla="*/ 2147483647 h 32"/>
                <a:gd name="T100" fmla="*/ 2147483647 w 116"/>
                <a:gd name="T101" fmla="*/ 2147483647 h 32"/>
                <a:gd name="T102" fmla="*/ 2147483647 w 116"/>
                <a:gd name="T103" fmla="*/ 2147483647 h 3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6"/>
                <a:gd name="T157" fmla="*/ 0 h 32"/>
                <a:gd name="T158" fmla="*/ 116 w 116"/>
                <a:gd name="T159" fmla="*/ 32 h 3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6" h="32">
                  <a:moveTo>
                    <a:pt x="16" y="6"/>
                  </a:moveTo>
                  <a:cubicBezTo>
                    <a:pt x="18" y="7"/>
                    <a:pt x="20" y="8"/>
                    <a:pt x="20" y="9"/>
                  </a:cubicBezTo>
                  <a:cubicBezTo>
                    <a:pt x="21" y="10"/>
                    <a:pt x="21" y="11"/>
                    <a:pt x="21" y="12"/>
                  </a:cubicBezTo>
                  <a:cubicBezTo>
                    <a:pt x="21" y="12"/>
                    <a:pt x="21" y="12"/>
                    <a:pt x="20" y="12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8" y="14"/>
                    <a:pt x="17" y="14"/>
                    <a:pt x="16" y="14"/>
                  </a:cubicBezTo>
                  <a:lnTo>
                    <a:pt x="17" y="18"/>
                  </a:ln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6" y="22"/>
                  </a:lnTo>
                  <a:lnTo>
                    <a:pt x="9" y="17"/>
                  </a:lnTo>
                  <a:lnTo>
                    <a:pt x="10" y="15"/>
                  </a:ln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4"/>
                    <a:pt x="11" y="14"/>
                  </a:cubicBezTo>
                  <a:lnTo>
                    <a:pt x="11" y="13"/>
                  </a:lnTo>
                  <a:lnTo>
                    <a:pt x="10" y="12"/>
                  </a:lnTo>
                  <a:lnTo>
                    <a:pt x="9" y="13"/>
                  </a:ln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lnTo>
                    <a:pt x="8" y="17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3" y="10"/>
                  </a:lnTo>
                  <a:cubicBezTo>
                    <a:pt x="3" y="10"/>
                    <a:pt x="3" y="10"/>
                    <a:pt x="3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lnTo>
                    <a:pt x="7" y="5"/>
                  </a:ln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3"/>
                    <a:pt x="7" y="3"/>
                  </a:cubicBezTo>
                  <a:lnTo>
                    <a:pt x="8" y="0"/>
                  </a:lnTo>
                  <a:lnTo>
                    <a:pt x="16" y="6"/>
                  </a:lnTo>
                  <a:close/>
                  <a:moveTo>
                    <a:pt x="11" y="9"/>
                  </a:moveTo>
                  <a:lnTo>
                    <a:pt x="12" y="9"/>
                  </a:lnTo>
                  <a:cubicBezTo>
                    <a:pt x="12" y="10"/>
                    <a:pt x="13" y="10"/>
                    <a:pt x="13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lnTo>
                    <a:pt x="11" y="9"/>
                  </a:lnTo>
                  <a:close/>
                  <a:moveTo>
                    <a:pt x="40" y="26"/>
                  </a:moveTo>
                  <a:cubicBezTo>
                    <a:pt x="40" y="26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lnTo>
                    <a:pt x="42" y="28"/>
                  </a:lnTo>
                  <a:lnTo>
                    <a:pt x="41" y="31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4" y="26"/>
                  </a:ln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lnTo>
                    <a:pt x="35" y="25"/>
                  </a:lnTo>
                  <a:lnTo>
                    <a:pt x="29" y="24"/>
                  </a:ln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5"/>
                    <a:pt x="29" y="25"/>
                    <a:pt x="30" y="25"/>
                  </a:cubicBezTo>
                  <a:lnTo>
                    <a:pt x="29" y="27"/>
                  </a:lnTo>
                  <a:lnTo>
                    <a:pt x="22" y="26"/>
                  </a:lnTo>
                  <a:lnTo>
                    <a:pt x="23" y="23"/>
                  </a:lnTo>
                  <a:lnTo>
                    <a:pt x="24" y="23"/>
                  </a:lnTo>
                  <a:cubicBezTo>
                    <a:pt x="24" y="23"/>
                    <a:pt x="24" y="23"/>
                    <a:pt x="25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lnTo>
                    <a:pt x="30" y="17"/>
                  </a:ln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lnTo>
                    <a:pt x="29" y="16"/>
                  </a:lnTo>
                  <a:lnTo>
                    <a:pt x="30" y="13"/>
                  </a:lnTo>
                  <a:lnTo>
                    <a:pt x="39" y="16"/>
                  </a:lnTo>
                  <a:lnTo>
                    <a:pt x="40" y="26"/>
                  </a:lnTo>
                  <a:close/>
                  <a:moveTo>
                    <a:pt x="34" y="18"/>
                  </a:moveTo>
                  <a:lnTo>
                    <a:pt x="34" y="18"/>
                  </a:lnTo>
                  <a:lnTo>
                    <a:pt x="31" y="21"/>
                  </a:lnTo>
                  <a:lnTo>
                    <a:pt x="34" y="22"/>
                  </a:lnTo>
                  <a:lnTo>
                    <a:pt x="34" y="18"/>
                  </a:lnTo>
                  <a:close/>
                  <a:moveTo>
                    <a:pt x="58" y="18"/>
                  </a:moveTo>
                  <a:cubicBezTo>
                    <a:pt x="61" y="18"/>
                    <a:pt x="63" y="19"/>
                    <a:pt x="65" y="20"/>
                  </a:cubicBezTo>
                  <a:cubicBezTo>
                    <a:pt x="67" y="21"/>
                    <a:pt x="67" y="23"/>
                    <a:pt x="67" y="26"/>
                  </a:cubicBezTo>
                  <a:cubicBezTo>
                    <a:pt x="67" y="27"/>
                    <a:pt x="67" y="28"/>
                    <a:pt x="66" y="29"/>
                  </a:cubicBezTo>
                  <a:cubicBezTo>
                    <a:pt x="66" y="30"/>
                    <a:pt x="65" y="30"/>
                    <a:pt x="65" y="31"/>
                  </a:cubicBezTo>
                  <a:cubicBezTo>
                    <a:pt x="64" y="32"/>
                    <a:pt x="62" y="32"/>
                    <a:pt x="61" y="32"/>
                  </a:cubicBezTo>
                  <a:cubicBezTo>
                    <a:pt x="60" y="32"/>
                    <a:pt x="58" y="32"/>
                    <a:pt x="56" y="32"/>
                  </a:cubicBezTo>
                  <a:lnTo>
                    <a:pt x="49" y="32"/>
                  </a:lnTo>
                  <a:lnTo>
                    <a:pt x="49" y="29"/>
                  </a:lnTo>
                  <a:lnTo>
                    <a:pt x="50" y="29"/>
                  </a:ln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1" y="29"/>
                    <a:pt x="51" y="29"/>
                  </a:cubicBezTo>
                  <a:cubicBezTo>
                    <a:pt x="51" y="29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lnTo>
                    <a:pt x="51" y="22"/>
                  </a:ln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0" y="21"/>
                    <a:pt x="50" y="21"/>
                  </a:cubicBezTo>
                  <a:lnTo>
                    <a:pt x="49" y="21"/>
                  </a:lnTo>
                  <a:lnTo>
                    <a:pt x="49" y="18"/>
                  </a:lnTo>
                  <a:lnTo>
                    <a:pt x="58" y="18"/>
                  </a:lnTo>
                  <a:close/>
                  <a:moveTo>
                    <a:pt x="56" y="28"/>
                  </a:move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9"/>
                    <a:pt x="56" y="29"/>
                    <a:pt x="57" y="29"/>
                  </a:cubicBezTo>
                  <a:cubicBezTo>
                    <a:pt x="57" y="29"/>
                    <a:pt x="57" y="29"/>
                    <a:pt x="57" y="29"/>
                  </a:cubicBezTo>
                  <a:lnTo>
                    <a:pt x="58" y="29"/>
                  </a:lnTo>
                  <a:cubicBezTo>
                    <a:pt x="59" y="29"/>
                    <a:pt x="60" y="29"/>
                    <a:pt x="60" y="28"/>
                  </a:cubicBezTo>
                  <a:cubicBezTo>
                    <a:pt x="60" y="28"/>
                    <a:pt x="60" y="27"/>
                    <a:pt x="60" y="26"/>
                  </a:cubicBezTo>
                  <a:lnTo>
                    <a:pt x="60" y="25"/>
                  </a:lnTo>
                  <a:cubicBezTo>
                    <a:pt x="60" y="24"/>
                    <a:pt x="60" y="23"/>
                    <a:pt x="60" y="23"/>
                  </a:cubicBezTo>
                  <a:cubicBezTo>
                    <a:pt x="60" y="22"/>
                    <a:pt x="59" y="22"/>
                    <a:pt x="58" y="22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lnTo>
                    <a:pt x="56" y="28"/>
                  </a:lnTo>
                  <a:close/>
                  <a:moveTo>
                    <a:pt x="74" y="28"/>
                  </a:moveTo>
                  <a:lnTo>
                    <a:pt x="75" y="28"/>
                  </a:ln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28"/>
                    <a:pt x="76" y="28"/>
                    <a:pt x="76" y="27"/>
                  </a:cubicBezTo>
                  <a:lnTo>
                    <a:pt x="74" y="21"/>
                  </a:ln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72" y="20"/>
                  </a:lnTo>
                  <a:lnTo>
                    <a:pt x="71" y="18"/>
                  </a:lnTo>
                  <a:lnTo>
                    <a:pt x="85" y="14"/>
                  </a:lnTo>
                  <a:lnTo>
                    <a:pt x="87" y="18"/>
                  </a:lnTo>
                  <a:lnTo>
                    <a:pt x="84" y="19"/>
                  </a:lnTo>
                  <a:lnTo>
                    <a:pt x="84" y="18"/>
                  </a:lnTo>
                  <a:cubicBezTo>
                    <a:pt x="83" y="18"/>
                    <a:pt x="83" y="18"/>
                    <a:pt x="83" y="18"/>
                  </a:cubicBezTo>
                  <a:cubicBezTo>
                    <a:pt x="83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lnTo>
                    <a:pt x="79" y="19"/>
                  </a:lnTo>
                  <a:lnTo>
                    <a:pt x="80" y="21"/>
                  </a:lnTo>
                  <a:lnTo>
                    <a:pt x="84" y="20"/>
                  </a:lnTo>
                  <a:lnTo>
                    <a:pt x="85" y="23"/>
                  </a:lnTo>
                  <a:lnTo>
                    <a:pt x="81" y="24"/>
                  </a:lnTo>
                  <a:lnTo>
                    <a:pt x="82" y="26"/>
                  </a:lnTo>
                  <a:lnTo>
                    <a:pt x="84" y="25"/>
                  </a:lnTo>
                  <a:cubicBezTo>
                    <a:pt x="84" y="25"/>
                    <a:pt x="84" y="25"/>
                    <a:pt x="84" y="25"/>
                  </a:cubicBezTo>
                  <a:cubicBezTo>
                    <a:pt x="84" y="25"/>
                    <a:pt x="84" y="25"/>
                    <a:pt x="85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24"/>
                    <a:pt x="85" y="24"/>
                    <a:pt x="85" y="24"/>
                  </a:cubicBezTo>
                  <a:lnTo>
                    <a:pt x="86" y="23"/>
                  </a:lnTo>
                  <a:lnTo>
                    <a:pt x="88" y="22"/>
                  </a:lnTo>
                  <a:lnTo>
                    <a:pt x="89" y="27"/>
                  </a:lnTo>
                  <a:lnTo>
                    <a:pt x="75" y="31"/>
                  </a:lnTo>
                  <a:lnTo>
                    <a:pt x="74" y="28"/>
                  </a:lnTo>
                  <a:close/>
                  <a:moveTo>
                    <a:pt x="96" y="8"/>
                  </a:moveTo>
                  <a:lnTo>
                    <a:pt x="102" y="11"/>
                  </a:lnTo>
                  <a:lnTo>
                    <a:pt x="102" y="5"/>
                  </a:lnTo>
                  <a:lnTo>
                    <a:pt x="109" y="0"/>
                  </a:lnTo>
                  <a:lnTo>
                    <a:pt x="110" y="2"/>
                  </a:lnTo>
                  <a:lnTo>
                    <a:pt x="109" y="3"/>
                  </a:lnTo>
                  <a:cubicBezTo>
                    <a:pt x="109" y="3"/>
                    <a:pt x="109" y="3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lnTo>
                    <a:pt x="113" y="10"/>
                  </a:lnTo>
                  <a:cubicBezTo>
                    <a:pt x="113" y="10"/>
                    <a:pt x="113" y="10"/>
                    <a:pt x="113" y="10"/>
                  </a:cubicBezTo>
                  <a:cubicBezTo>
                    <a:pt x="114" y="10"/>
                    <a:pt x="114" y="10"/>
                    <a:pt x="114" y="10"/>
                  </a:cubicBezTo>
                  <a:lnTo>
                    <a:pt x="115" y="9"/>
                  </a:lnTo>
                  <a:lnTo>
                    <a:pt x="116" y="12"/>
                  </a:lnTo>
                  <a:lnTo>
                    <a:pt x="109" y="17"/>
                  </a:lnTo>
                  <a:lnTo>
                    <a:pt x="107" y="15"/>
                  </a:lnTo>
                  <a:lnTo>
                    <a:pt x="108" y="14"/>
                  </a:lnTo>
                  <a:cubicBezTo>
                    <a:pt x="108" y="14"/>
                    <a:pt x="108" y="14"/>
                    <a:pt x="108" y="14"/>
                  </a:cubicBezTo>
                  <a:cubicBezTo>
                    <a:pt x="108" y="14"/>
                    <a:pt x="108" y="13"/>
                    <a:pt x="108" y="13"/>
                  </a:cubicBezTo>
                  <a:lnTo>
                    <a:pt x="106" y="9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98" y="15"/>
                  </a:lnTo>
                  <a:lnTo>
                    <a:pt x="97" y="15"/>
                  </a:lnTo>
                  <a:lnTo>
                    <a:pt x="100" y="19"/>
                  </a:lnTo>
                  <a:cubicBezTo>
                    <a:pt x="100" y="19"/>
                    <a:pt x="100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lnTo>
                    <a:pt x="102" y="18"/>
                  </a:lnTo>
                  <a:lnTo>
                    <a:pt x="103" y="21"/>
                  </a:lnTo>
                  <a:lnTo>
                    <a:pt x="98" y="24"/>
                  </a:lnTo>
                  <a:lnTo>
                    <a:pt x="96" y="22"/>
                  </a:lnTo>
                  <a:lnTo>
                    <a:pt x="97" y="22"/>
                  </a:lnTo>
                  <a:cubicBezTo>
                    <a:pt x="97" y="21"/>
                    <a:pt x="97" y="21"/>
                    <a:pt x="98" y="21"/>
                  </a:cubicBezTo>
                  <a:cubicBezTo>
                    <a:pt x="98" y="21"/>
                    <a:pt x="97" y="21"/>
                    <a:pt x="97" y="20"/>
                  </a:cubicBezTo>
                  <a:lnTo>
                    <a:pt x="93" y="15"/>
                  </a:lnTo>
                  <a:cubicBezTo>
                    <a:pt x="93" y="14"/>
                    <a:pt x="93" y="14"/>
                    <a:pt x="93" y="14"/>
                  </a:cubicBezTo>
                  <a:cubicBezTo>
                    <a:pt x="93" y="14"/>
                    <a:pt x="93" y="14"/>
                    <a:pt x="92" y="15"/>
                  </a:cubicBezTo>
                  <a:lnTo>
                    <a:pt x="90" y="13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4" name="Group 404"/>
            <p:cNvGrpSpPr>
              <a:grpSpLocks/>
            </p:cNvGrpSpPr>
            <p:nvPr/>
          </p:nvGrpSpPr>
          <p:grpSpPr bwMode="auto">
            <a:xfrm>
              <a:off x="9740375" y="139769"/>
              <a:ext cx="399990" cy="272794"/>
              <a:chOff x="4423" y="1252"/>
              <a:chExt cx="1453" cy="1182"/>
            </a:xfrm>
          </p:grpSpPr>
          <p:sp>
            <p:nvSpPr>
              <p:cNvPr id="17" name="Freeform 405"/>
              <p:cNvSpPr>
                <a:spLocks noEditPoints="1"/>
              </p:cNvSpPr>
              <p:nvPr/>
            </p:nvSpPr>
            <p:spPr bwMode="auto">
              <a:xfrm>
                <a:off x="4421" y="1250"/>
                <a:ext cx="1455" cy="1126"/>
              </a:xfrm>
              <a:custGeom>
                <a:avLst/>
                <a:gdLst>
                  <a:gd name="T0" fmla="*/ 2147483647 w 127"/>
                  <a:gd name="T1" fmla="*/ 2147483647 h 98"/>
                  <a:gd name="T2" fmla="*/ 2147483647 w 127"/>
                  <a:gd name="T3" fmla="*/ 2147483647 h 98"/>
                  <a:gd name="T4" fmla="*/ 2147483647 w 127"/>
                  <a:gd name="T5" fmla="*/ 2147483647 h 98"/>
                  <a:gd name="T6" fmla="*/ 2147483647 w 127"/>
                  <a:gd name="T7" fmla="*/ 2147483647 h 98"/>
                  <a:gd name="T8" fmla="*/ 2147483647 w 127"/>
                  <a:gd name="T9" fmla="*/ 0 h 98"/>
                  <a:gd name="T10" fmla="*/ 2147483647 w 127"/>
                  <a:gd name="T11" fmla="*/ 2147483647 h 98"/>
                  <a:gd name="T12" fmla="*/ 2147483647 w 127"/>
                  <a:gd name="T13" fmla="*/ 2147483647 h 98"/>
                  <a:gd name="T14" fmla="*/ 2147483647 w 127"/>
                  <a:gd name="T15" fmla="*/ 2147483647 h 98"/>
                  <a:gd name="T16" fmla="*/ 2147483647 w 127"/>
                  <a:gd name="T17" fmla="*/ 2147483647 h 98"/>
                  <a:gd name="T18" fmla="*/ 2147483647 w 127"/>
                  <a:gd name="T19" fmla="*/ 2147483647 h 98"/>
                  <a:gd name="T20" fmla="*/ 2147483647 w 127"/>
                  <a:gd name="T21" fmla="*/ 2147483647 h 98"/>
                  <a:gd name="T22" fmla="*/ 0 w 127"/>
                  <a:gd name="T23" fmla="*/ 2147483647 h 98"/>
                  <a:gd name="T24" fmla="*/ 2147483647 w 127"/>
                  <a:gd name="T25" fmla="*/ 0 h 98"/>
                  <a:gd name="T26" fmla="*/ 2147483647 w 127"/>
                  <a:gd name="T27" fmla="*/ 2147483647 h 9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7"/>
                  <a:gd name="T43" fmla="*/ 0 h 98"/>
                  <a:gd name="T44" fmla="*/ 127 w 127"/>
                  <a:gd name="T45" fmla="*/ 98 h 9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7" h="98">
                    <a:moveTo>
                      <a:pt x="111" y="89"/>
                    </a:moveTo>
                    <a:cubicBezTo>
                      <a:pt x="108" y="93"/>
                      <a:pt x="104" y="96"/>
                      <a:pt x="100" y="98"/>
                    </a:cubicBezTo>
                    <a:cubicBezTo>
                      <a:pt x="113" y="88"/>
                      <a:pt x="122" y="71"/>
                      <a:pt x="122" y="53"/>
                    </a:cubicBezTo>
                    <a:cubicBezTo>
                      <a:pt x="122" y="35"/>
                      <a:pt x="113" y="19"/>
                      <a:pt x="100" y="8"/>
                    </a:cubicBezTo>
                    <a:lnTo>
                      <a:pt x="104" y="0"/>
                    </a:lnTo>
                    <a:cubicBezTo>
                      <a:pt x="118" y="11"/>
                      <a:pt x="127" y="29"/>
                      <a:pt x="127" y="48"/>
                    </a:cubicBezTo>
                    <a:cubicBezTo>
                      <a:pt x="127" y="64"/>
                      <a:pt x="121" y="78"/>
                      <a:pt x="111" y="89"/>
                    </a:cubicBezTo>
                    <a:close/>
                    <a:moveTo>
                      <a:pt x="27" y="8"/>
                    </a:moveTo>
                    <a:cubicBezTo>
                      <a:pt x="14" y="19"/>
                      <a:pt x="5" y="35"/>
                      <a:pt x="5" y="53"/>
                    </a:cubicBezTo>
                    <a:cubicBezTo>
                      <a:pt x="5" y="71"/>
                      <a:pt x="14" y="88"/>
                      <a:pt x="27" y="98"/>
                    </a:cubicBezTo>
                    <a:cubicBezTo>
                      <a:pt x="23" y="96"/>
                      <a:pt x="19" y="93"/>
                      <a:pt x="16" y="89"/>
                    </a:cubicBezTo>
                    <a:cubicBezTo>
                      <a:pt x="6" y="78"/>
                      <a:pt x="0" y="64"/>
                      <a:pt x="0" y="48"/>
                    </a:cubicBezTo>
                    <a:cubicBezTo>
                      <a:pt x="0" y="29"/>
                      <a:pt x="9" y="11"/>
                      <a:pt x="23" y="0"/>
                    </a:cubicBezTo>
                    <a:lnTo>
                      <a:pt x="27" y="8"/>
                    </a:lnTo>
                    <a:close/>
                  </a:path>
                </a:pathLst>
              </a:custGeom>
              <a:solidFill>
                <a:srgbClr val="FFFFFF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" name="Freeform 406"/>
              <p:cNvSpPr>
                <a:spLocks noEditPoints="1"/>
              </p:cNvSpPr>
              <p:nvPr/>
            </p:nvSpPr>
            <p:spPr bwMode="auto">
              <a:xfrm>
                <a:off x="4474" y="1330"/>
                <a:ext cx="1339" cy="1086"/>
              </a:xfrm>
              <a:custGeom>
                <a:avLst/>
                <a:gdLst>
                  <a:gd name="T0" fmla="*/ 2147483647 w 117"/>
                  <a:gd name="T1" fmla="*/ 2147483647 h 94"/>
                  <a:gd name="T2" fmla="*/ 2147483647 w 117"/>
                  <a:gd name="T3" fmla="*/ 2147483647 h 94"/>
                  <a:gd name="T4" fmla="*/ 2147483647 w 117"/>
                  <a:gd name="T5" fmla="*/ 2147483647 h 94"/>
                  <a:gd name="T6" fmla="*/ 2147483647 w 117"/>
                  <a:gd name="T7" fmla="*/ 2147483647 h 94"/>
                  <a:gd name="T8" fmla="*/ 2147483647 w 117"/>
                  <a:gd name="T9" fmla="*/ 0 h 94"/>
                  <a:gd name="T10" fmla="*/ 2147483647 w 117"/>
                  <a:gd name="T11" fmla="*/ 2147483647 h 94"/>
                  <a:gd name="T12" fmla="*/ 2147483647 w 117"/>
                  <a:gd name="T13" fmla="*/ 2147483647 h 94"/>
                  <a:gd name="T14" fmla="*/ 2147483647 w 117"/>
                  <a:gd name="T15" fmla="*/ 2147483647 h 94"/>
                  <a:gd name="T16" fmla="*/ 2147483647 w 117"/>
                  <a:gd name="T17" fmla="*/ 2147483647 h 94"/>
                  <a:gd name="T18" fmla="*/ 2147483647 w 117"/>
                  <a:gd name="T19" fmla="*/ 2147483647 h 94"/>
                  <a:gd name="T20" fmla="*/ 2147483647 w 117"/>
                  <a:gd name="T21" fmla="*/ 2147483647 h 94"/>
                  <a:gd name="T22" fmla="*/ 0 w 117"/>
                  <a:gd name="T23" fmla="*/ 2147483647 h 94"/>
                  <a:gd name="T24" fmla="*/ 2147483647 w 117"/>
                  <a:gd name="T25" fmla="*/ 0 h 94"/>
                  <a:gd name="T26" fmla="*/ 2147483647 w 117"/>
                  <a:gd name="T27" fmla="*/ 2147483647 h 9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7"/>
                  <a:gd name="T43" fmla="*/ 0 h 94"/>
                  <a:gd name="T44" fmla="*/ 117 w 117"/>
                  <a:gd name="T45" fmla="*/ 94 h 9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7" h="94">
                    <a:moveTo>
                      <a:pt x="95" y="90"/>
                    </a:moveTo>
                    <a:cubicBezTo>
                      <a:pt x="93" y="92"/>
                      <a:pt x="91" y="93"/>
                      <a:pt x="88" y="94"/>
                    </a:cubicBezTo>
                    <a:cubicBezTo>
                      <a:pt x="102" y="84"/>
                      <a:pt x="111" y="68"/>
                      <a:pt x="111" y="50"/>
                    </a:cubicBezTo>
                    <a:cubicBezTo>
                      <a:pt x="111" y="34"/>
                      <a:pt x="103" y="18"/>
                      <a:pt x="91" y="9"/>
                    </a:cubicBezTo>
                    <a:lnTo>
                      <a:pt x="95" y="0"/>
                    </a:lnTo>
                    <a:cubicBezTo>
                      <a:pt x="108" y="11"/>
                      <a:pt x="117" y="27"/>
                      <a:pt x="117" y="45"/>
                    </a:cubicBezTo>
                    <a:cubicBezTo>
                      <a:pt x="117" y="63"/>
                      <a:pt x="108" y="80"/>
                      <a:pt x="95" y="90"/>
                    </a:cubicBezTo>
                    <a:close/>
                    <a:moveTo>
                      <a:pt x="26" y="9"/>
                    </a:moveTo>
                    <a:cubicBezTo>
                      <a:pt x="14" y="19"/>
                      <a:pt x="6" y="34"/>
                      <a:pt x="6" y="50"/>
                    </a:cubicBezTo>
                    <a:cubicBezTo>
                      <a:pt x="6" y="68"/>
                      <a:pt x="15" y="84"/>
                      <a:pt x="29" y="94"/>
                    </a:cubicBezTo>
                    <a:cubicBezTo>
                      <a:pt x="26" y="93"/>
                      <a:pt x="24" y="92"/>
                      <a:pt x="22" y="90"/>
                    </a:cubicBezTo>
                    <a:cubicBezTo>
                      <a:pt x="9" y="80"/>
                      <a:pt x="0" y="63"/>
                      <a:pt x="0" y="45"/>
                    </a:cubicBezTo>
                    <a:cubicBezTo>
                      <a:pt x="0" y="27"/>
                      <a:pt x="9" y="11"/>
                      <a:pt x="22" y="0"/>
                    </a:cubicBez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0074C5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" name="Freeform 407"/>
              <p:cNvSpPr>
                <a:spLocks noEditPoints="1"/>
              </p:cNvSpPr>
              <p:nvPr/>
            </p:nvSpPr>
            <p:spPr bwMode="auto">
              <a:xfrm>
                <a:off x="4537" y="1434"/>
                <a:ext cx="1204" cy="1000"/>
              </a:xfrm>
              <a:custGeom>
                <a:avLst/>
                <a:gdLst>
                  <a:gd name="T0" fmla="*/ 2147483647 w 105"/>
                  <a:gd name="T1" fmla="*/ 2147483647 h 87"/>
                  <a:gd name="T2" fmla="*/ 2147483647 w 105"/>
                  <a:gd name="T3" fmla="*/ 2147483647 h 87"/>
                  <a:gd name="T4" fmla="*/ 2147483647 w 105"/>
                  <a:gd name="T5" fmla="*/ 2147483647 h 87"/>
                  <a:gd name="T6" fmla="*/ 2147483647 w 105"/>
                  <a:gd name="T7" fmla="*/ 2147483647 h 87"/>
                  <a:gd name="T8" fmla="*/ 2147483647 w 105"/>
                  <a:gd name="T9" fmla="*/ 0 h 87"/>
                  <a:gd name="T10" fmla="*/ 2147483647 w 105"/>
                  <a:gd name="T11" fmla="*/ 2147483647 h 87"/>
                  <a:gd name="T12" fmla="*/ 2147483647 w 105"/>
                  <a:gd name="T13" fmla="*/ 2147483647 h 87"/>
                  <a:gd name="T14" fmla="*/ 2147483647 w 105"/>
                  <a:gd name="T15" fmla="*/ 2147483647 h 87"/>
                  <a:gd name="T16" fmla="*/ 2147483647 w 105"/>
                  <a:gd name="T17" fmla="*/ 2147483647 h 87"/>
                  <a:gd name="T18" fmla="*/ 2147483647 w 105"/>
                  <a:gd name="T19" fmla="*/ 2147483647 h 87"/>
                  <a:gd name="T20" fmla="*/ 2147483647 w 105"/>
                  <a:gd name="T21" fmla="*/ 2147483647 h 87"/>
                  <a:gd name="T22" fmla="*/ 0 w 105"/>
                  <a:gd name="T23" fmla="*/ 2147483647 h 87"/>
                  <a:gd name="T24" fmla="*/ 2147483647 w 105"/>
                  <a:gd name="T25" fmla="*/ 0 h 87"/>
                  <a:gd name="T26" fmla="*/ 2147483647 w 105"/>
                  <a:gd name="T27" fmla="*/ 2147483647 h 8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5"/>
                  <a:gd name="T43" fmla="*/ 0 h 87"/>
                  <a:gd name="T44" fmla="*/ 105 w 105"/>
                  <a:gd name="T45" fmla="*/ 87 h 8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5" h="87">
                    <a:moveTo>
                      <a:pt x="82" y="85"/>
                    </a:moveTo>
                    <a:cubicBezTo>
                      <a:pt x="81" y="86"/>
                      <a:pt x="79" y="86"/>
                      <a:pt x="78" y="87"/>
                    </a:cubicBezTo>
                    <a:cubicBezTo>
                      <a:pt x="91" y="79"/>
                      <a:pt x="100" y="64"/>
                      <a:pt x="100" y="47"/>
                    </a:cubicBezTo>
                    <a:cubicBezTo>
                      <a:pt x="100" y="31"/>
                      <a:pt x="93" y="17"/>
                      <a:pt x="81" y="8"/>
                    </a:cubicBezTo>
                    <a:lnTo>
                      <a:pt x="85" y="0"/>
                    </a:lnTo>
                    <a:cubicBezTo>
                      <a:pt x="97" y="9"/>
                      <a:pt x="105" y="25"/>
                      <a:pt x="105" y="41"/>
                    </a:cubicBezTo>
                    <a:cubicBezTo>
                      <a:pt x="105" y="59"/>
                      <a:pt x="96" y="75"/>
                      <a:pt x="82" y="85"/>
                    </a:cubicBezTo>
                    <a:close/>
                    <a:moveTo>
                      <a:pt x="24" y="8"/>
                    </a:moveTo>
                    <a:cubicBezTo>
                      <a:pt x="12" y="17"/>
                      <a:pt x="5" y="31"/>
                      <a:pt x="5" y="47"/>
                    </a:cubicBezTo>
                    <a:cubicBezTo>
                      <a:pt x="5" y="64"/>
                      <a:pt x="14" y="79"/>
                      <a:pt x="27" y="87"/>
                    </a:cubicBezTo>
                    <a:cubicBezTo>
                      <a:pt x="26" y="86"/>
                      <a:pt x="24" y="86"/>
                      <a:pt x="23" y="85"/>
                    </a:cubicBezTo>
                    <a:cubicBezTo>
                      <a:pt x="9" y="75"/>
                      <a:pt x="0" y="59"/>
                      <a:pt x="0" y="41"/>
                    </a:cubicBezTo>
                    <a:cubicBezTo>
                      <a:pt x="0" y="25"/>
                      <a:pt x="8" y="10"/>
                      <a:pt x="20" y="0"/>
                    </a:cubicBez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EB3D00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5" name="Oval 408"/>
            <p:cNvSpPr>
              <a:spLocks noChangeArrowheads="1"/>
            </p:cNvSpPr>
            <p:nvPr/>
          </p:nvSpPr>
          <p:spPr bwMode="auto">
            <a:xfrm>
              <a:off x="10180281" y="267857"/>
              <a:ext cx="34411" cy="29080"/>
            </a:xfrm>
            <a:prstGeom prst="ellipse">
              <a:avLst/>
            </a:prstGeom>
            <a:solidFill>
              <a:srgbClr val="FDFA0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Oval 409"/>
            <p:cNvSpPr>
              <a:spLocks noChangeArrowheads="1"/>
            </p:cNvSpPr>
            <p:nvPr/>
          </p:nvSpPr>
          <p:spPr bwMode="auto">
            <a:xfrm>
              <a:off x="9653660" y="265319"/>
              <a:ext cx="33034" cy="29080"/>
            </a:xfrm>
            <a:prstGeom prst="ellipse">
              <a:avLst/>
            </a:prstGeom>
            <a:solidFill>
              <a:srgbClr val="EFEC5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-7937" y="-117"/>
            <a:ext cx="12199937" cy="723106"/>
          </a:xfrm>
          <a:prstGeom prst="rect">
            <a:avLst/>
          </a:prstGeom>
          <a:solidFill>
            <a:srgbClr val="204D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5" tIns="38928" rIns="77855" bIns="38928" anchor="ctr"/>
          <a:lstStyle>
            <a:defPPr>
              <a:defRPr lang="ru-RU"/>
            </a:defPPr>
            <a:lvl1pPr algn="ctr" defTabSz="778206" fontAlgn="base">
              <a:spcBef>
                <a:spcPct val="0"/>
              </a:spcBef>
              <a:spcAft>
                <a:spcPct val="0"/>
              </a:spcAft>
              <a:defRPr sz="1400" ker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89626" defTabSz="779252" fontAlgn="base">
              <a:spcBef>
                <a:spcPct val="0"/>
              </a:spcBef>
              <a:spcAft>
                <a:spcPct val="0"/>
              </a:spcAft>
              <a:defRPr sz="1500"/>
            </a:lvl2pPr>
            <a:lvl3pPr marL="779252" defTabSz="779252" fontAlgn="base">
              <a:spcBef>
                <a:spcPct val="0"/>
              </a:spcBef>
              <a:spcAft>
                <a:spcPct val="0"/>
              </a:spcAft>
              <a:defRPr sz="1500"/>
            </a:lvl3pPr>
            <a:lvl4pPr marL="1168878" defTabSz="779252" fontAlgn="base">
              <a:spcBef>
                <a:spcPct val="0"/>
              </a:spcBef>
              <a:spcAft>
                <a:spcPct val="0"/>
              </a:spcAft>
              <a:defRPr sz="1500"/>
            </a:lvl4pPr>
            <a:lvl5pPr marL="1558503" defTabSz="779252" fontAlgn="base">
              <a:spcBef>
                <a:spcPct val="0"/>
              </a:spcBef>
              <a:spcAft>
                <a:spcPct val="0"/>
              </a:spcAft>
              <a:defRPr sz="1500"/>
            </a:lvl5pPr>
            <a:lvl6pPr marL="1948129" defTabSz="779252">
              <a:defRPr sz="1500"/>
            </a:lvl6pPr>
            <a:lvl7pPr marL="2337755" defTabSz="779252">
              <a:defRPr sz="1500"/>
            </a:lvl7pPr>
            <a:lvl8pPr marL="2727381" defTabSz="779252">
              <a:defRPr sz="1500"/>
            </a:lvl8pPr>
            <a:lvl9pPr marL="3117007" defTabSz="779252">
              <a:defRPr sz="1500"/>
            </a:lvl9pPr>
          </a:lstStyle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ИНФОРМАЦИОННЫЕ МАТЕРИАЛЫ ПО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ПОРЫВАМ ВЕТРА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РУЗАЕВСКОГО РАЙОНА РЕСПУБЛИКИ МОРДОВИЯ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(РИСК НАРУШЕНИЯ ЭЛЕКТРОСНАБЖЕНИЯ 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30.06.2026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35" name="Группа 434"/>
          <p:cNvGrpSpPr/>
          <p:nvPr/>
        </p:nvGrpSpPr>
        <p:grpSpPr>
          <a:xfrm>
            <a:off x="9599939" y="2295969"/>
            <a:ext cx="2974026" cy="3743622"/>
            <a:chOff x="7765301" y="4457439"/>
            <a:chExt cx="2974026" cy="3743622"/>
          </a:xfrm>
        </p:grpSpPr>
        <p:grpSp>
          <p:nvGrpSpPr>
            <p:cNvPr id="436" name="Группа 435"/>
            <p:cNvGrpSpPr/>
            <p:nvPr/>
          </p:nvGrpSpPr>
          <p:grpSpPr>
            <a:xfrm>
              <a:off x="7765301" y="4457439"/>
              <a:ext cx="2974026" cy="3743622"/>
              <a:chOff x="6897578" y="4082211"/>
              <a:chExt cx="2644738" cy="2764039"/>
            </a:xfrm>
          </p:grpSpPr>
          <p:sp>
            <p:nvSpPr>
              <p:cNvPr id="439" name="Text Box 97"/>
              <p:cNvSpPr txBox="1">
                <a:spLocks noChangeArrowheads="1"/>
              </p:cNvSpPr>
              <p:nvPr/>
            </p:nvSpPr>
            <p:spPr bwMode="auto">
              <a:xfrm>
                <a:off x="7066917" y="6209278"/>
                <a:ext cx="1460939" cy="1522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2" tIns="63992" rIns="127982" bIns="63992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ru-RU" altLang="ru-RU" sz="500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grpSp>
            <p:nvGrpSpPr>
              <p:cNvPr id="440" name="Группа 439"/>
              <p:cNvGrpSpPr/>
              <p:nvPr/>
            </p:nvGrpSpPr>
            <p:grpSpPr>
              <a:xfrm>
                <a:off x="6897578" y="4082211"/>
                <a:ext cx="2644738" cy="2764039"/>
                <a:chOff x="9401428" y="1559479"/>
                <a:chExt cx="3026400" cy="5253681"/>
              </a:xfrm>
            </p:grpSpPr>
            <p:grpSp>
              <p:nvGrpSpPr>
                <p:cNvPr id="445" name="Группа 444"/>
                <p:cNvGrpSpPr/>
                <p:nvPr/>
              </p:nvGrpSpPr>
              <p:grpSpPr>
                <a:xfrm>
                  <a:off x="9401428" y="1559479"/>
                  <a:ext cx="3026400" cy="5253681"/>
                  <a:chOff x="6759623" y="3727167"/>
                  <a:chExt cx="2464767" cy="3113013"/>
                </a:xfrm>
              </p:grpSpPr>
              <p:sp>
                <p:nvSpPr>
                  <p:cNvPr id="450" name="Rectangle 93"/>
                  <p:cNvSpPr>
                    <a:spLocks noChangeArrowheads="1"/>
                  </p:cNvSpPr>
                  <p:nvPr/>
                </p:nvSpPr>
                <p:spPr bwMode="auto">
                  <a:xfrm>
                    <a:off x="6759623" y="3767481"/>
                    <a:ext cx="2134158" cy="3072699"/>
                  </a:xfrm>
                  <a:prstGeom prst="rect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defTabSz="912321">
                      <a:defRPr/>
                    </a:pPr>
                    <a:endParaRPr lang="ru-RU" altLang="ru-RU" sz="800" dirty="0">
                      <a:solidFill>
                        <a:srgbClr val="000000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51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06136" y="5669858"/>
                    <a:ext cx="1833906" cy="363400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прогноз нарушения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ЛЭП </a:t>
                    </a:r>
                    <a:r>
                      <a:rPr lang="ru-RU" altLang="ru-RU" sz="1000" b="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(УГМС)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2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74325" y="3727167"/>
                    <a:ext cx="1606383" cy="24183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Условные обозначения</a:t>
                    </a:r>
                  </a:p>
                </p:txBody>
              </p:sp>
              <p:sp>
                <p:nvSpPr>
                  <p:cNvPr id="453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187581" y="6232909"/>
                    <a:ext cx="1609849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endParaRPr lang="ru-RU" altLang="ru-RU" sz="800" b="0" dirty="0">
                      <a:solidFill>
                        <a:srgbClr val="000000"/>
                      </a:solidFill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54" name="TextBox 10"/>
                  <p:cNvSpPr txBox="1"/>
                  <p:nvPr/>
                </p:nvSpPr>
                <p:spPr>
                  <a:xfrm>
                    <a:off x="6844151" y="6597757"/>
                    <a:ext cx="591514" cy="204745"/>
                  </a:xfrm>
                  <a:prstGeom prst="rect">
                    <a:avLst/>
                  </a:prstGeom>
                  <a:solidFill>
                    <a:schemeClr val="bg1"/>
                  </a:solidFill>
                  <a:effectLst>
                    <a:softEdge rad="63500"/>
                  </a:effectLst>
                </p:spPr>
                <p:txBody>
                  <a:bodyPr wrap="square" rtlCol="0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l" defTabSz="912321">
                      <a:defRPr/>
                    </a:pPr>
                    <a:r>
                      <a:rPr lang="ru-RU" sz="1000" dirty="0" smtClean="0">
                        <a:solidFill>
                          <a:prstClr val="black"/>
                        </a:solidFill>
                        <a:latin typeface="Arial" pitchFamily="34" charset="0"/>
                        <a:cs typeface="Arial" pitchFamily="34" charset="0"/>
                      </a:rPr>
                      <a:t>Город</a:t>
                    </a:r>
                    <a:endParaRPr lang="ru-RU" sz="1000" dirty="0">
                      <a:solidFill>
                        <a:prstClr val="black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6" name="Прямоугольник 455"/>
                  <p:cNvSpPr/>
                  <p:nvPr/>
                </p:nvSpPr>
                <p:spPr>
                  <a:xfrm>
                    <a:off x="6789967" y="6011515"/>
                    <a:ext cx="527227" cy="138165"/>
                  </a:xfrm>
                  <a:prstGeom prst="rect">
                    <a:avLst/>
                  </a:prstGeom>
                  <a:solidFill>
                    <a:srgbClr val="FFFF0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 defTabSz="912321">
                      <a:defRPr/>
                    </a:pPr>
                    <a:r>
                      <a:rPr lang="ru-RU" sz="800" dirty="0" smtClean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221/20</a:t>
                    </a:r>
                    <a:endParaRPr lang="ru-RU" sz="800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457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49111" y="6567185"/>
                    <a:ext cx="1831079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муниципальное образование</a:t>
                    </a:r>
                  </a:p>
                </p:txBody>
              </p:sp>
              <p:sp>
                <p:nvSpPr>
                  <p:cNvPr id="458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327897" y="4656852"/>
                    <a:ext cx="1896493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линии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электропередач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9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66267" y="5973077"/>
                    <a:ext cx="1898652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</a:t>
                    </a: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протяженность ЛЭП/ТП (шт.)</a:t>
                    </a:r>
                  </a:p>
                </p:txBody>
              </p:sp>
            </p:grpSp>
            <p:sp>
              <p:nvSpPr>
                <p:cNvPr id="446" name="Скругленный прямоугольник 445"/>
                <p:cNvSpPr/>
                <p:nvPr/>
              </p:nvSpPr>
              <p:spPr>
                <a:xfrm>
                  <a:off x="9637258" y="6127238"/>
                  <a:ext cx="282820" cy="225201"/>
                </a:xfrm>
                <a:prstGeom prst="roundRect">
                  <a:avLst/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>
                  <a:solidFill>
                    <a:schemeClr val="tx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b="1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60%</a:t>
                  </a:r>
                </a:p>
              </p:txBody>
            </p:sp>
            <p:sp>
              <p:nvSpPr>
                <p:cNvPr id="447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08980" y="5925488"/>
                  <a:ext cx="2202328" cy="54557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80200" tIns="40101" rIns="80200" bIns="40101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55471">
                    <a:defRPr/>
                  </a:pP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 - </a:t>
                  </a:r>
                  <a:r>
                    <a:rPr lang="ru-RU" altLang="ru-RU" sz="1000" b="0" dirty="0" smtClean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износ электроэнергетических </a:t>
                  </a: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систем </a:t>
                  </a:r>
                </a:p>
              </p:txBody>
            </p:sp>
            <p:sp>
              <p:nvSpPr>
                <p:cNvPr id="448" name="Прямоугольник 447"/>
                <p:cNvSpPr/>
                <p:nvPr/>
              </p:nvSpPr>
              <p:spPr>
                <a:xfrm>
                  <a:off x="9438681" y="5747122"/>
                  <a:ext cx="658385" cy="230603"/>
                </a:xfrm>
                <a:prstGeom prst="rect">
                  <a:avLst/>
                </a:prstGeom>
                <a:solidFill>
                  <a:srgbClr val="92D050"/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lIns="68571" tIns="34286" rIns="68571" bIns="34286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kern="0" dirty="0" smtClean="0">
                      <a:solidFill>
                        <a:prstClr val="black"/>
                      </a:solidFill>
                      <a:cs typeface="Times New Roman" panose="02020603050405020304" pitchFamily="18" charset="0"/>
                    </a:rPr>
                    <a:t>19/220</a:t>
                  </a:r>
                  <a:endParaRPr lang="ru-RU" sz="800" kern="0" dirty="0">
                    <a:solidFill>
                      <a:prstClr val="black"/>
                    </a:solidFill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449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25082" y="5647837"/>
                  <a:ext cx="1868848" cy="3973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127973" tIns="63988" rIns="127973" bIns="63988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- кол-во домов /населения</a:t>
                  </a:r>
                </a:p>
              </p:txBody>
            </p:sp>
          </p:grpSp>
          <p:sp>
            <p:nvSpPr>
              <p:cNvPr id="441" name="Text Box 97"/>
              <p:cNvSpPr txBox="1">
                <a:spLocks noChangeArrowheads="1"/>
              </p:cNvSpPr>
              <p:nvPr/>
            </p:nvSpPr>
            <p:spPr bwMode="auto">
              <a:xfrm>
                <a:off x="7335606" y="5464351"/>
                <a:ext cx="1948620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количество </a:t>
                </a:r>
                <a:r>
                  <a:rPr lang="ru-RU" altLang="ru-RU" sz="1000" b="0" kern="0" dirty="0" smtClean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осадков (УГМС), </a:t>
                </a: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мм</a:t>
                </a:r>
              </a:p>
            </p:txBody>
          </p:sp>
          <p:sp>
            <p:nvSpPr>
              <p:cNvPr id="442" name="TextBox 23"/>
              <p:cNvSpPr txBox="1"/>
              <p:nvPr/>
            </p:nvSpPr>
            <p:spPr>
              <a:xfrm>
                <a:off x="7029503" y="5479167"/>
                <a:ext cx="383894" cy="181793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ru-RU" sz="1000" kern="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0</a:t>
                </a:r>
              </a:p>
            </p:txBody>
          </p:sp>
          <p:sp>
            <p:nvSpPr>
              <p:cNvPr id="443" name="TextBox 23"/>
              <p:cNvSpPr txBox="1"/>
              <p:nvPr/>
            </p:nvSpPr>
            <p:spPr>
              <a:xfrm>
                <a:off x="7041092" y="5647261"/>
                <a:ext cx="372305" cy="181793"/>
              </a:xfrm>
              <a:prstGeom prst="rect">
                <a:avLst/>
              </a:prstGeom>
              <a:solidFill>
                <a:srgbClr val="FF9900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kern="0" dirty="0" smtClean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12</a:t>
                </a:r>
                <a:endParaRPr lang="ru-RU" sz="1000" kern="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44" name="Text Box 97"/>
              <p:cNvSpPr txBox="1">
                <a:spLocks noChangeArrowheads="1"/>
              </p:cNvSpPr>
              <p:nvPr/>
            </p:nvSpPr>
            <p:spPr bwMode="auto">
              <a:xfrm>
                <a:off x="7449857" y="5637358"/>
                <a:ext cx="1659776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порывы ветра (УГМС), м/с</a:t>
                </a:r>
              </a:p>
            </p:txBody>
          </p:sp>
        </p:grpSp>
        <p:pic>
          <p:nvPicPr>
            <p:cNvPr id="437" name="Рисунок 43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899635" y="5141222"/>
              <a:ext cx="649048" cy="1206564"/>
            </a:xfrm>
            <a:prstGeom prst="rect">
              <a:avLst/>
            </a:prstGeom>
          </p:spPr>
        </p:pic>
      </p:grpSp>
      <p:sp>
        <p:nvSpPr>
          <p:cNvPr id="434" name="Полилиния 433"/>
          <p:cNvSpPr/>
          <p:nvPr/>
        </p:nvSpPr>
        <p:spPr>
          <a:xfrm>
            <a:off x="9746676" y="4717022"/>
            <a:ext cx="392035" cy="246272"/>
          </a:xfrm>
          <a:custGeom>
            <a:avLst/>
            <a:gdLst>
              <a:gd name="connsiteX0" fmla="*/ 42863 w 324905"/>
              <a:gd name="connsiteY0" fmla="*/ 28575 h 204788"/>
              <a:gd name="connsiteX1" fmla="*/ 47625 w 324905"/>
              <a:gd name="connsiteY1" fmla="*/ 4763 h 204788"/>
              <a:gd name="connsiteX2" fmla="*/ 61913 w 324905"/>
              <a:gd name="connsiteY2" fmla="*/ 0 h 204788"/>
              <a:gd name="connsiteX3" fmla="*/ 95250 w 324905"/>
              <a:gd name="connsiteY3" fmla="*/ 4763 h 204788"/>
              <a:gd name="connsiteX4" fmla="*/ 200025 w 324905"/>
              <a:gd name="connsiteY4" fmla="*/ 9525 h 204788"/>
              <a:gd name="connsiteX5" fmla="*/ 252413 w 324905"/>
              <a:gd name="connsiteY5" fmla="*/ 14288 h 204788"/>
              <a:gd name="connsiteX6" fmla="*/ 280988 w 324905"/>
              <a:gd name="connsiteY6" fmla="*/ 23813 h 204788"/>
              <a:gd name="connsiteX7" fmla="*/ 285750 w 324905"/>
              <a:gd name="connsiteY7" fmla="*/ 52388 h 204788"/>
              <a:gd name="connsiteX8" fmla="*/ 300038 w 324905"/>
              <a:gd name="connsiteY8" fmla="*/ 57150 h 204788"/>
              <a:gd name="connsiteX9" fmla="*/ 314325 w 324905"/>
              <a:gd name="connsiteY9" fmla="*/ 66675 h 204788"/>
              <a:gd name="connsiteX10" fmla="*/ 323850 w 324905"/>
              <a:gd name="connsiteY10" fmla="*/ 80963 h 204788"/>
              <a:gd name="connsiteX11" fmla="*/ 319088 w 324905"/>
              <a:gd name="connsiteY11" fmla="*/ 180975 h 204788"/>
              <a:gd name="connsiteX12" fmla="*/ 300038 w 324905"/>
              <a:gd name="connsiteY12" fmla="*/ 185738 h 204788"/>
              <a:gd name="connsiteX13" fmla="*/ 228600 w 324905"/>
              <a:gd name="connsiteY13" fmla="*/ 190500 h 204788"/>
              <a:gd name="connsiteX14" fmla="*/ 209550 w 324905"/>
              <a:gd name="connsiteY14" fmla="*/ 195263 h 204788"/>
              <a:gd name="connsiteX15" fmla="*/ 185738 w 324905"/>
              <a:gd name="connsiteY15" fmla="*/ 200025 h 204788"/>
              <a:gd name="connsiteX16" fmla="*/ 171450 w 324905"/>
              <a:gd name="connsiteY16" fmla="*/ 204788 h 204788"/>
              <a:gd name="connsiteX17" fmla="*/ 152400 w 324905"/>
              <a:gd name="connsiteY17" fmla="*/ 190500 h 204788"/>
              <a:gd name="connsiteX18" fmla="*/ 138113 w 324905"/>
              <a:gd name="connsiteY18" fmla="*/ 180975 h 204788"/>
              <a:gd name="connsiteX19" fmla="*/ 123825 w 324905"/>
              <a:gd name="connsiteY19" fmla="*/ 166688 h 204788"/>
              <a:gd name="connsiteX20" fmla="*/ 95250 w 324905"/>
              <a:gd name="connsiteY20" fmla="*/ 152400 h 204788"/>
              <a:gd name="connsiteX21" fmla="*/ 42863 w 324905"/>
              <a:gd name="connsiteY21" fmla="*/ 147638 h 204788"/>
              <a:gd name="connsiteX22" fmla="*/ 14288 w 324905"/>
              <a:gd name="connsiteY22" fmla="*/ 133350 h 204788"/>
              <a:gd name="connsiteX23" fmla="*/ 4763 w 324905"/>
              <a:gd name="connsiteY23" fmla="*/ 119063 h 204788"/>
              <a:gd name="connsiteX24" fmla="*/ 0 w 324905"/>
              <a:gd name="connsiteY24" fmla="*/ 104775 h 204788"/>
              <a:gd name="connsiteX25" fmla="*/ 19050 w 324905"/>
              <a:gd name="connsiteY25" fmla="*/ 42863 h 204788"/>
              <a:gd name="connsiteX26" fmla="*/ 42863 w 324905"/>
              <a:gd name="connsiteY26" fmla="*/ 28575 h 204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24905" h="204788">
                <a:moveTo>
                  <a:pt x="42863" y="28575"/>
                </a:moveTo>
                <a:cubicBezTo>
                  <a:pt x="44450" y="20638"/>
                  <a:pt x="43135" y="11498"/>
                  <a:pt x="47625" y="4763"/>
                </a:cubicBezTo>
                <a:cubicBezTo>
                  <a:pt x="50410" y="586"/>
                  <a:pt x="56893" y="0"/>
                  <a:pt x="61913" y="0"/>
                </a:cubicBezTo>
                <a:cubicBezTo>
                  <a:pt x="73138" y="0"/>
                  <a:pt x="84138" y="3175"/>
                  <a:pt x="95250" y="4763"/>
                </a:cubicBezTo>
                <a:cubicBezTo>
                  <a:pt x="147969" y="22336"/>
                  <a:pt x="113804" y="14914"/>
                  <a:pt x="200025" y="9525"/>
                </a:cubicBezTo>
                <a:cubicBezTo>
                  <a:pt x="217488" y="11113"/>
                  <a:pt x="235145" y="11241"/>
                  <a:pt x="252413" y="14288"/>
                </a:cubicBezTo>
                <a:cubicBezTo>
                  <a:pt x="262300" y="16033"/>
                  <a:pt x="280988" y="23813"/>
                  <a:pt x="280988" y="23813"/>
                </a:cubicBezTo>
                <a:cubicBezTo>
                  <a:pt x="282575" y="33338"/>
                  <a:pt x="280959" y="44004"/>
                  <a:pt x="285750" y="52388"/>
                </a:cubicBezTo>
                <a:cubicBezTo>
                  <a:pt x="288241" y="56747"/>
                  <a:pt x="295548" y="54905"/>
                  <a:pt x="300038" y="57150"/>
                </a:cubicBezTo>
                <a:cubicBezTo>
                  <a:pt x="305157" y="59710"/>
                  <a:pt x="309563" y="63500"/>
                  <a:pt x="314325" y="66675"/>
                </a:cubicBezTo>
                <a:cubicBezTo>
                  <a:pt x="317500" y="71438"/>
                  <a:pt x="323612" y="75244"/>
                  <a:pt x="323850" y="80963"/>
                </a:cubicBezTo>
                <a:cubicBezTo>
                  <a:pt x="325240" y="114309"/>
                  <a:pt x="326484" y="148430"/>
                  <a:pt x="319088" y="180975"/>
                </a:cubicBezTo>
                <a:cubicBezTo>
                  <a:pt x="317637" y="187358"/>
                  <a:pt x="306548" y="185053"/>
                  <a:pt x="300038" y="185738"/>
                </a:cubicBezTo>
                <a:cubicBezTo>
                  <a:pt x="276304" y="188236"/>
                  <a:pt x="252413" y="188913"/>
                  <a:pt x="228600" y="190500"/>
                </a:cubicBezTo>
                <a:cubicBezTo>
                  <a:pt x="222250" y="192088"/>
                  <a:pt x="215940" y="193843"/>
                  <a:pt x="209550" y="195263"/>
                </a:cubicBezTo>
                <a:cubicBezTo>
                  <a:pt x="201648" y="197019"/>
                  <a:pt x="193591" y="198062"/>
                  <a:pt x="185738" y="200025"/>
                </a:cubicBezTo>
                <a:cubicBezTo>
                  <a:pt x="180868" y="201243"/>
                  <a:pt x="176213" y="203200"/>
                  <a:pt x="171450" y="204788"/>
                </a:cubicBezTo>
                <a:cubicBezTo>
                  <a:pt x="165100" y="200025"/>
                  <a:pt x="158859" y="195114"/>
                  <a:pt x="152400" y="190500"/>
                </a:cubicBezTo>
                <a:cubicBezTo>
                  <a:pt x="147743" y="187173"/>
                  <a:pt x="142510" y="184639"/>
                  <a:pt x="138113" y="180975"/>
                </a:cubicBezTo>
                <a:cubicBezTo>
                  <a:pt x="132939" y="176663"/>
                  <a:pt x="128999" y="171000"/>
                  <a:pt x="123825" y="166688"/>
                </a:cubicBezTo>
                <a:cubicBezTo>
                  <a:pt x="116019" y="160183"/>
                  <a:pt x="105619" y="153881"/>
                  <a:pt x="95250" y="152400"/>
                </a:cubicBezTo>
                <a:cubicBezTo>
                  <a:pt x="77892" y="149920"/>
                  <a:pt x="60325" y="149225"/>
                  <a:pt x="42863" y="147638"/>
                </a:cubicBezTo>
                <a:cubicBezTo>
                  <a:pt x="31242" y="143764"/>
                  <a:pt x="23520" y="142582"/>
                  <a:pt x="14288" y="133350"/>
                </a:cubicBezTo>
                <a:cubicBezTo>
                  <a:pt x="10241" y="129303"/>
                  <a:pt x="7323" y="124182"/>
                  <a:pt x="4763" y="119063"/>
                </a:cubicBezTo>
                <a:cubicBezTo>
                  <a:pt x="2518" y="114573"/>
                  <a:pt x="1588" y="109538"/>
                  <a:pt x="0" y="104775"/>
                </a:cubicBezTo>
                <a:cubicBezTo>
                  <a:pt x="5433" y="50448"/>
                  <a:pt x="-6518" y="68431"/>
                  <a:pt x="19050" y="42863"/>
                </a:cubicBezTo>
                <a:lnTo>
                  <a:pt x="42863" y="28575"/>
                </a:lnTo>
                <a:close/>
              </a:path>
            </a:pathLst>
          </a:custGeom>
          <a:solidFill>
            <a:srgbClr val="FFC000">
              <a:alpha val="40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2321">
              <a:defRPr/>
            </a:pPr>
            <a:endParaRPr lang="ru-RU" sz="800" dirty="0">
              <a:solidFill>
                <a:prstClr val="white"/>
              </a:solidFill>
            </a:endParaRPr>
          </a:p>
        </p:txBody>
      </p:sp>
      <p:pic>
        <p:nvPicPr>
          <p:cNvPr id="409" name="Рисунок 40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34273" y="2544493"/>
            <a:ext cx="2325721" cy="224602"/>
          </a:xfrm>
          <a:prstGeom prst="rect">
            <a:avLst/>
          </a:prstGeom>
        </p:spPr>
      </p:pic>
      <p:sp>
        <p:nvSpPr>
          <p:cNvPr id="410" name="Text Box 97"/>
          <p:cNvSpPr txBox="1">
            <a:spLocks noChangeArrowheads="1"/>
          </p:cNvSpPr>
          <p:nvPr/>
        </p:nvSpPr>
        <p:spPr bwMode="auto">
          <a:xfrm>
            <a:off x="10202156" y="2700689"/>
            <a:ext cx="1446083" cy="283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85" tIns="63994" rIns="127985" bIns="63994">
            <a:spAutoFit/>
          </a:bodyPr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altLang="ru-RU" sz="1000" b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altLang="ru-RU" sz="1000" b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порывы ветра, м/с</a:t>
            </a:r>
            <a:endParaRPr lang="ru-RU" altLang="ru-RU" sz="1000" b="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04" name="Прямоугольник 403"/>
          <p:cNvSpPr/>
          <p:nvPr/>
        </p:nvSpPr>
        <p:spPr>
          <a:xfrm>
            <a:off x="313083" y="1482651"/>
            <a:ext cx="820112" cy="20505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7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64888/44291</a:t>
            </a:r>
          </a:p>
        </p:txBody>
      </p:sp>
      <p:sp>
        <p:nvSpPr>
          <p:cNvPr id="407" name="Скругленный прямоугольник 406"/>
          <p:cNvSpPr/>
          <p:nvPr/>
        </p:nvSpPr>
        <p:spPr>
          <a:xfrm>
            <a:off x="310013" y="1266992"/>
            <a:ext cx="246509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r>
              <a:rPr lang="ru-RU" sz="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</a:p>
        </p:txBody>
      </p:sp>
      <p:sp>
        <p:nvSpPr>
          <p:cNvPr id="408" name="Прямоугольник 407"/>
          <p:cNvSpPr/>
          <p:nvPr/>
        </p:nvSpPr>
        <p:spPr bwMode="auto">
          <a:xfrm>
            <a:off x="570403" y="1276028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768/122</a:t>
            </a:r>
            <a:endParaRPr lang="ru-RU" sz="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1" name="TextBox 23"/>
          <p:cNvSpPr txBox="1"/>
          <p:nvPr/>
        </p:nvSpPr>
        <p:spPr>
          <a:xfrm>
            <a:off x="304919" y="1018899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2" name="TextBox 23"/>
          <p:cNvSpPr txBox="1"/>
          <p:nvPr/>
        </p:nvSpPr>
        <p:spPr>
          <a:xfrm>
            <a:off x="661286" y="1018899"/>
            <a:ext cx="434470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3" name="TextBox 10"/>
          <p:cNvSpPr txBox="1"/>
          <p:nvPr/>
        </p:nvSpPr>
        <p:spPr>
          <a:xfrm>
            <a:off x="82439" y="836280"/>
            <a:ext cx="1097435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>
              <a:defRPr/>
            </a:pPr>
            <a:r>
              <a:rPr lang="ru-RU" sz="800" dirty="0" smtClean="0">
                <a:solidFill>
                  <a:prstClr val="black"/>
                </a:solidFill>
              </a:rPr>
              <a:t>Рузаевский МР   </a:t>
            </a:r>
            <a:endParaRPr lang="ru-RU" sz="800" dirty="0">
              <a:solidFill>
                <a:prstClr val="black"/>
              </a:solidFill>
            </a:endParaRPr>
          </a:p>
        </p:txBody>
      </p:sp>
      <p:sp>
        <p:nvSpPr>
          <p:cNvPr id="406" name="Rectangle 152"/>
          <p:cNvSpPr>
            <a:spLocks noChangeArrowheads="1"/>
          </p:cNvSpPr>
          <p:nvPr/>
        </p:nvSpPr>
        <p:spPr bwMode="auto">
          <a:xfrm>
            <a:off x="10465120" y="6319391"/>
            <a:ext cx="1728000" cy="538609"/>
          </a:xfrm>
          <a:prstGeom prst="rect">
            <a:avLst/>
          </a:prstGeom>
          <a:solidFill>
            <a:schemeClr val="bg1">
              <a:alpha val="96861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 lIns="22554" tIns="0" rIns="22554" bIns="0" anchor="ctr">
            <a:spAutoFit/>
          </a:bodyPr>
          <a:lstStyle/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ГУ МЧС России по Республике Мордовия</a:t>
            </a:r>
            <a:endParaRPr lang="ru-RU" altLang="ru-RU" sz="700" i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АРМ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№5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12:00 30.06.2026  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Зайцев Г.Д.</a:t>
            </a:r>
            <a:endParaRPr lang="ru-RU" altLang="ru-RU" sz="7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Тел</a:t>
            </a:r>
            <a:r>
              <a:rPr 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26-160-105</a:t>
            </a:r>
            <a:endParaRPr 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26350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7" name="Рисунок 386"/>
          <p:cNvPicPr>
            <a:picLocks noChangeAspect="1"/>
          </p:cNvPicPr>
          <p:nvPr/>
        </p:nvPicPr>
        <p:blipFill rotWithShape="1">
          <a:blip r:embed="rId2"/>
          <a:srcRect l="7056" t="8669" r="16027" b="16253"/>
          <a:stretch/>
        </p:blipFill>
        <p:spPr>
          <a:xfrm>
            <a:off x="-9934" y="-21858"/>
            <a:ext cx="12192000" cy="6858001"/>
          </a:xfrm>
          <a:prstGeom prst="rect">
            <a:avLst/>
          </a:prstGeom>
        </p:spPr>
      </p:pic>
      <p:grpSp>
        <p:nvGrpSpPr>
          <p:cNvPr id="4" name="Группа 3"/>
          <p:cNvGrpSpPr/>
          <p:nvPr/>
        </p:nvGrpSpPr>
        <p:grpSpPr>
          <a:xfrm>
            <a:off x="11461411" y="76626"/>
            <a:ext cx="625999" cy="526433"/>
            <a:chOff x="9625856" y="4064"/>
            <a:chExt cx="625999" cy="526433"/>
          </a:xfrm>
        </p:grpSpPr>
        <p:sp>
          <p:nvSpPr>
            <p:cNvPr id="5" name="Oval 44"/>
            <p:cNvSpPr>
              <a:spLocks noChangeArrowheads="1"/>
            </p:cNvSpPr>
            <p:nvPr/>
          </p:nvSpPr>
          <p:spPr bwMode="auto">
            <a:xfrm>
              <a:off x="9625856" y="4064"/>
              <a:ext cx="625999" cy="52643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Oval 45"/>
            <p:cNvSpPr>
              <a:spLocks noChangeArrowheads="1"/>
            </p:cNvSpPr>
            <p:nvPr/>
          </p:nvSpPr>
          <p:spPr bwMode="auto">
            <a:xfrm>
              <a:off x="9640446" y="10526"/>
              <a:ext cx="600673" cy="505200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Oval 46"/>
            <p:cNvSpPr>
              <a:spLocks noChangeArrowheads="1"/>
            </p:cNvSpPr>
            <p:nvPr/>
          </p:nvSpPr>
          <p:spPr bwMode="auto">
            <a:xfrm>
              <a:off x="9715875" y="76994"/>
              <a:ext cx="454772" cy="38334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Oval 47"/>
            <p:cNvSpPr>
              <a:spLocks noChangeArrowheads="1"/>
            </p:cNvSpPr>
            <p:nvPr/>
          </p:nvSpPr>
          <p:spPr bwMode="auto">
            <a:xfrm>
              <a:off x="9727987" y="87610"/>
              <a:ext cx="437704" cy="368803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Freeform 48"/>
            <p:cNvSpPr>
              <a:spLocks noEditPoints="1"/>
            </p:cNvSpPr>
            <p:nvPr/>
          </p:nvSpPr>
          <p:spPr bwMode="auto">
            <a:xfrm>
              <a:off x="9765151" y="25297"/>
              <a:ext cx="362001" cy="84931"/>
            </a:xfrm>
            <a:custGeom>
              <a:avLst/>
              <a:gdLst>
                <a:gd name="T0" fmla="*/ 2147483647 w 115"/>
                <a:gd name="T1" fmla="*/ 2147483647 h 32"/>
                <a:gd name="T2" fmla="*/ 2147483647 w 115"/>
                <a:gd name="T3" fmla="*/ 2147483647 h 32"/>
                <a:gd name="T4" fmla="*/ 2147483647 w 115"/>
                <a:gd name="T5" fmla="*/ 2147483647 h 32"/>
                <a:gd name="T6" fmla="*/ 2147483647 w 115"/>
                <a:gd name="T7" fmla="*/ 2147483647 h 32"/>
                <a:gd name="T8" fmla="*/ 2147483647 w 115"/>
                <a:gd name="T9" fmla="*/ 2147483647 h 32"/>
                <a:gd name="T10" fmla="*/ 2147483647 w 115"/>
                <a:gd name="T11" fmla="*/ 2147483647 h 32"/>
                <a:gd name="T12" fmla="*/ 2147483647 w 115"/>
                <a:gd name="T13" fmla="*/ 2147483647 h 32"/>
                <a:gd name="T14" fmla="*/ 2147483647 w 115"/>
                <a:gd name="T15" fmla="*/ 2147483647 h 32"/>
                <a:gd name="T16" fmla="*/ 2147483647 w 115"/>
                <a:gd name="T17" fmla="*/ 2147483647 h 32"/>
                <a:gd name="T18" fmla="*/ 2147483647 w 115"/>
                <a:gd name="T19" fmla="*/ 2147483647 h 32"/>
                <a:gd name="T20" fmla="*/ 2147483647 w 115"/>
                <a:gd name="T21" fmla="*/ 2147483647 h 32"/>
                <a:gd name="T22" fmla="*/ 2147483647 w 115"/>
                <a:gd name="T23" fmla="*/ 2147483647 h 32"/>
                <a:gd name="T24" fmla="*/ 2147483647 w 115"/>
                <a:gd name="T25" fmla="*/ 2147483647 h 32"/>
                <a:gd name="T26" fmla="*/ 2147483647 w 115"/>
                <a:gd name="T27" fmla="*/ 2147483647 h 32"/>
                <a:gd name="T28" fmla="*/ 2147483647 w 115"/>
                <a:gd name="T29" fmla="*/ 2147483647 h 32"/>
                <a:gd name="T30" fmla="*/ 2147483647 w 115"/>
                <a:gd name="T31" fmla="*/ 2147483647 h 32"/>
                <a:gd name="T32" fmla="*/ 2147483647 w 115"/>
                <a:gd name="T33" fmla="*/ 2147483647 h 32"/>
                <a:gd name="T34" fmla="*/ 2147483647 w 115"/>
                <a:gd name="T35" fmla="*/ 2147483647 h 32"/>
                <a:gd name="T36" fmla="*/ 2147483647 w 115"/>
                <a:gd name="T37" fmla="*/ 2147483647 h 32"/>
                <a:gd name="T38" fmla="*/ 2147483647 w 115"/>
                <a:gd name="T39" fmla="*/ 2147483647 h 32"/>
                <a:gd name="T40" fmla="*/ 2147483647 w 115"/>
                <a:gd name="T41" fmla="*/ 2147483647 h 32"/>
                <a:gd name="T42" fmla="*/ 2147483647 w 115"/>
                <a:gd name="T43" fmla="*/ 0 h 32"/>
                <a:gd name="T44" fmla="*/ 2147483647 w 115"/>
                <a:gd name="T45" fmla="*/ 2147483647 h 32"/>
                <a:gd name="T46" fmla="*/ 2147483647 w 115"/>
                <a:gd name="T47" fmla="*/ 2147483647 h 32"/>
                <a:gd name="T48" fmla="*/ 2147483647 w 115"/>
                <a:gd name="T49" fmla="*/ 2147483647 h 32"/>
                <a:gd name="T50" fmla="*/ 2147483647 w 115"/>
                <a:gd name="T51" fmla="*/ 0 h 32"/>
                <a:gd name="T52" fmla="*/ 2147483647 w 115"/>
                <a:gd name="T53" fmla="*/ 2147483647 h 32"/>
                <a:gd name="T54" fmla="*/ 2147483647 w 115"/>
                <a:gd name="T55" fmla="*/ 2147483647 h 32"/>
                <a:gd name="T56" fmla="*/ 2147483647 w 115"/>
                <a:gd name="T57" fmla="*/ 2147483647 h 32"/>
                <a:gd name="T58" fmla="*/ 2147483647 w 115"/>
                <a:gd name="T59" fmla="*/ 2147483647 h 32"/>
                <a:gd name="T60" fmla="*/ 2147483647 w 115"/>
                <a:gd name="T61" fmla="*/ 2147483647 h 32"/>
                <a:gd name="T62" fmla="*/ 2147483647 w 115"/>
                <a:gd name="T63" fmla="*/ 2147483647 h 32"/>
                <a:gd name="T64" fmla="*/ 2147483647 w 115"/>
                <a:gd name="T65" fmla="*/ 2147483647 h 32"/>
                <a:gd name="T66" fmla="*/ 2147483647 w 115"/>
                <a:gd name="T67" fmla="*/ 2147483647 h 32"/>
                <a:gd name="T68" fmla="*/ 2147483647 w 115"/>
                <a:gd name="T69" fmla="*/ 2147483647 h 32"/>
                <a:gd name="T70" fmla="*/ 2147483647 w 115"/>
                <a:gd name="T71" fmla="*/ 2147483647 h 32"/>
                <a:gd name="T72" fmla="*/ 2147483647 w 115"/>
                <a:gd name="T73" fmla="*/ 2147483647 h 32"/>
                <a:gd name="T74" fmla="*/ 2147483647 w 115"/>
                <a:gd name="T75" fmla="*/ 2147483647 h 32"/>
                <a:gd name="T76" fmla="*/ 2147483647 w 115"/>
                <a:gd name="T77" fmla="*/ 2147483647 h 32"/>
                <a:gd name="T78" fmla="*/ 2147483647 w 115"/>
                <a:gd name="T79" fmla="*/ 2147483647 h 32"/>
                <a:gd name="T80" fmla="*/ 2147483647 w 115"/>
                <a:gd name="T81" fmla="*/ 2147483647 h 32"/>
                <a:gd name="T82" fmla="*/ 2147483647 w 115"/>
                <a:gd name="T83" fmla="*/ 2147483647 h 32"/>
                <a:gd name="T84" fmla="*/ 2147483647 w 115"/>
                <a:gd name="T85" fmla="*/ 2147483647 h 32"/>
                <a:gd name="T86" fmla="*/ 2147483647 w 115"/>
                <a:gd name="T87" fmla="*/ 2147483647 h 32"/>
                <a:gd name="T88" fmla="*/ 2147483647 w 115"/>
                <a:gd name="T89" fmla="*/ 2147483647 h 32"/>
                <a:gd name="T90" fmla="*/ 2147483647 w 115"/>
                <a:gd name="T91" fmla="*/ 2147483647 h 32"/>
                <a:gd name="T92" fmla="*/ 2147483647 w 115"/>
                <a:gd name="T93" fmla="*/ 2147483647 h 32"/>
                <a:gd name="T94" fmla="*/ 2147483647 w 115"/>
                <a:gd name="T95" fmla="*/ 2147483647 h 32"/>
                <a:gd name="T96" fmla="*/ 2147483647 w 115"/>
                <a:gd name="T97" fmla="*/ 2147483647 h 32"/>
                <a:gd name="T98" fmla="*/ 2147483647 w 115"/>
                <a:gd name="T99" fmla="*/ 2147483647 h 32"/>
                <a:gd name="T100" fmla="*/ 2147483647 w 115"/>
                <a:gd name="T101" fmla="*/ 2147483647 h 32"/>
                <a:gd name="T102" fmla="*/ 2147483647 w 115"/>
                <a:gd name="T103" fmla="*/ 2147483647 h 32"/>
                <a:gd name="T104" fmla="*/ 2147483647 w 115"/>
                <a:gd name="T105" fmla="*/ 2147483647 h 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15"/>
                <a:gd name="T160" fmla="*/ 0 h 32"/>
                <a:gd name="T161" fmla="*/ 115 w 115"/>
                <a:gd name="T162" fmla="*/ 32 h 3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15" h="32">
                  <a:moveTo>
                    <a:pt x="6" y="29"/>
                  </a:moveTo>
                  <a:lnTo>
                    <a:pt x="7" y="29"/>
                  </a:lnTo>
                  <a:cubicBezTo>
                    <a:pt x="7" y="29"/>
                    <a:pt x="7" y="29"/>
                    <a:pt x="8" y="28"/>
                  </a:cubicBezTo>
                  <a:cubicBezTo>
                    <a:pt x="8" y="28"/>
                    <a:pt x="8" y="28"/>
                    <a:pt x="7" y="28"/>
                  </a:cubicBezTo>
                  <a:lnTo>
                    <a:pt x="4" y="22"/>
                  </a:lnTo>
                  <a:cubicBezTo>
                    <a:pt x="4" y="22"/>
                    <a:pt x="3" y="22"/>
                    <a:pt x="3" y="22"/>
                  </a:cubicBezTo>
                  <a:cubicBezTo>
                    <a:pt x="3" y="22"/>
                    <a:pt x="3" y="22"/>
                    <a:pt x="2" y="22"/>
                  </a:cubicBezTo>
                  <a:lnTo>
                    <a:pt x="0" y="20"/>
                  </a:lnTo>
                  <a:lnTo>
                    <a:pt x="8" y="15"/>
                  </a:lnTo>
                  <a:lnTo>
                    <a:pt x="9" y="18"/>
                  </a:lnTo>
                  <a:cubicBezTo>
                    <a:pt x="9" y="18"/>
                    <a:pt x="8" y="18"/>
                    <a:pt x="8" y="18"/>
                  </a:cubicBezTo>
                  <a:cubicBezTo>
                    <a:pt x="8" y="18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9" y="20"/>
                  </a:lnTo>
                  <a:lnTo>
                    <a:pt x="13" y="18"/>
                  </a:lnTo>
                  <a:lnTo>
                    <a:pt x="12" y="17"/>
                  </a:lnTo>
                  <a:cubicBezTo>
                    <a:pt x="12" y="17"/>
                    <a:pt x="12" y="16"/>
                    <a:pt x="12" y="16"/>
                  </a:cubicBezTo>
                  <a:cubicBezTo>
                    <a:pt x="11" y="16"/>
                    <a:pt x="11" y="16"/>
                    <a:pt x="11" y="17"/>
                  </a:cubicBezTo>
                  <a:lnTo>
                    <a:pt x="9" y="14"/>
                  </a:lnTo>
                  <a:lnTo>
                    <a:pt x="16" y="10"/>
                  </a:lnTo>
                  <a:lnTo>
                    <a:pt x="18" y="12"/>
                  </a:lnTo>
                  <a:lnTo>
                    <a:pt x="17" y="13"/>
                  </a:ln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4"/>
                    <a:pt x="17" y="14"/>
                  </a:cubicBezTo>
                  <a:lnTo>
                    <a:pt x="20" y="20"/>
                  </a:lnTo>
                  <a:lnTo>
                    <a:pt x="21" y="20"/>
                  </a:ln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2" y="20"/>
                  </a:cubicBezTo>
                  <a:lnTo>
                    <a:pt x="22" y="19"/>
                  </a:lnTo>
                  <a:lnTo>
                    <a:pt x="24" y="22"/>
                  </a:lnTo>
                  <a:lnTo>
                    <a:pt x="17" y="26"/>
                  </a:lnTo>
                  <a:lnTo>
                    <a:pt x="15" y="24"/>
                  </a:lnTo>
                  <a:cubicBezTo>
                    <a:pt x="16" y="24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lnTo>
                    <a:pt x="14" y="21"/>
                  </a:lnTo>
                  <a:lnTo>
                    <a:pt x="11" y="23"/>
                  </a:lnTo>
                  <a:lnTo>
                    <a:pt x="12" y="25"/>
                  </a:ln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4" y="25"/>
                  </a:lnTo>
                  <a:lnTo>
                    <a:pt x="15" y="27"/>
                  </a:lnTo>
                  <a:lnTo>
                    <a:pt x="8" y="32"/>
                  </a:lnTo>
                  <a:lnTo>
                    <a:pt x="6" y="29"/>
                  </a:lnTo>
                  <a:close/>
                  <a:moveTo>
                    <a:pt x="33" y="3"/>
                  </a:moveTo>
                  <a:lnTo>
                    <a:pt x="34" y="6"/>
                  </a:lnTo>
                  <a:lnTo>
                    <a:pt x="33" y="6"/>
                  </a:ln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lnTo>
                    <a:pt x="35" y="14"/>
                  </a:lnTo>
                  <a:lnTo>
                    <a:pt x="38" y="13"/>
                  </a:lnTo>
                  <a:lnTo>
                    <a:pt x="37" y="6"/>
                  </a:lnTo>
                  <a:cubicBezTo>
                    <a:pt x="37" y="6"/>
                    <a:pt x="36" y="6"/>
                    <a:pt x="36" y="6"/>
                  </a:cubicBezTo>
                  <a:cubicBezTo>
                    <a:pt x="36" y="5"/>
                    <a:pt x="36" y="5"/>
                    <a:pt x="36" y="6"/>
                  </a:cubicBezTo>
                  <a:lnTo>
                    <a:pt x="35" y="6"/>
                  </a:lnTo>
                  <a:lnTo>
                    <a:pt x="35" y="3"/>
                  </a:lnTo>
                  <a:lnTo>
                    <a:pt x="43" y="1"/>
                  </a:lnTo>
                  <a:lnTo>
                    <a:pt x="44" y="3"/>
                  </a:lnTo>
                  <a:lnTo>
                    <a:pt x="43" y="4"/>
                  </a:ln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lnTo>
                    <a:pt x="44" y="10"/>
                  </a:ln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5" y="11"/>
                  </a:cubicBezTo>
                  <a:lnTo>
                    <a:pt x="46" y="11"/>
                  </a:lnTo>
                  <a:lnTo>
                    <a:pt x="48" y="17"/>
                  </a:lnTo>
                  <a:lnTo>
                    <a:pt x="45" y="18"/>
                  </a:lnTo>
                  <a:lnTo>
                    <a:pt x="44" y="17"/>
                  </a:ln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5"/>
                    <a:pt x="44" y="15"/>
                  </a:cubicBezTo>
                  <a:cubicBezTo>
                    <a:pt x="43" y="15"/>
                    <a:pt x="43" y="15"/>
                    <a:pt x="42" y="15"/>
                  </a:cubicBezTo>
                  <a:lnTo>
                    <a:pt x="28" y="19"/>
                  </a:lnTo>
                  <a:lnTo>
                    <a:pt x="27" y="16"/>
                  </a:lnTo>
                  <a:lnTo>
                    <a:pt x="28" y="16"/>
                  </a:ln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5"/>
                  </a:cubicBezTo>
                  <a:lnTo>
                    <a:pt x="27" y="9"/>
                  </a:lnTo>
                  <a:cubicBezTo>
                    <a:pt x="27" y="8"/>
                    <a:pt x="27" y="8"/>
                    <a:pt x="27" y="8"/>
                  </a:cubicBezTo>
                  <a:cubicBezTo>
                    <a:pt x="27" y="8"/>
                    <a:pt x="26" y="8"/>
                    <a:pt x="26" y="8"/>
                  </a:cubicBezTo>
                  <a:lnTo>
                    <a:pt x="25" y="8"/>
                  </a:lnTo>
                  <a:lnTo>
                    <a:pt x="25" y="6"/>
                  </a:lnTo>
                  <a:lnTo>
                    <a:pt x="33" y="3"/>
                  </a:lnTo>
                  <a:close/>
                  <a:moveTo>
                    <a:pt x="61" y="0"/>
                  </a:moveTo>
                  <a:lnTo>
                    <a:pt x="61" y="3"/>
                  </a:lnTo>
                  <a:cubicBezTo>
                    <a:pt x="61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4"/>
                  </a:cubicBezTo>
                  <a:lnTo>
                    <a:pt x="62" y="6"/>
                  </a:lnTo>
                  <a:lnTo>
                    <a:pt x="63" y="4"/>
                  </a:ln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lnTo>
                    <a:pt x="63" y="0"/>
                  </a:lnTo>
                  <a:lnTo>
                    <a:pt x="70" y="0"/>
                  </a:lnTo>
                  <a:lnTo>
                    <a:pt x="70" y="3"/>
                  </a:lnTo>
                  <a:lnTo>
                    <a:pt x="69" y="3"/>
                  </a:lnTo>
                  <a:cubicBezTo>
                    <a:pt x="69" y="3"/>
                    <a:pt x="68" y="3"/>
                    <a:pt x="68" y="3"/>
                  </a:cubicBezTo>
                  <a:cubicBezTo>
                    <a:pt x="68" y="3"/>
                    <a:pt x="68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lnTo>
                    <a:pt x="65" y="8"/>
                  </a:lnTo>
                  <a:cubicBezTo>
                    <a:pt x="65" y="9"/>
                    <a:pt x="64" y="11"/>
                    <a:pt x="64" y="11"/>
                  </a:cubicBezTo>
                  <a:cubicBezTo>
                    <a:pt x="63" y="12"/>
                    <a:pt x="62" y="13"/>
                    <a:pt x="62" y="13"/>
                  </a:cubicBezTo>
                  <a:cubicBezTo>
                    <a:pt x="61" y="14"/>
                    <a:pt x="61" y="14"/>
                    <a:pt x="60" y="14"/>
                  </a:cubicBezTo>
                  <a:cubicBezTo>
                    <a:pt x="59" y="14"/>
                    <a:pt x="58" y="14"/>
                    <a:pt x="58" y="14"/>
                  </a:cubicBezTo>
                  <a:cubicBezTo>
                    <a:pt x="57" y="14"/>
                    <a:pt x="57" y="14"/>
                    <a:pt x="56" y="14"/>
                  </a:cubicBezTo>
                  <a:cubicBezTo>
                    <a:pt x="56" y="14"/>
                    <a:pt x="55" y="14"/>
                    <a:pt x="54" y="14"/>
                  </a:cubicBezTo>
                  <a:lnTo>
                    <a:pt x="54" y="10"/>
                  </a:lnTo>
                  <a:cubicBezTo>
                    <a:pt x="55" y="10"/>
                    <a:pt x="55" y="10"/>
                    <a:pt x="56" y="10"/>
                  </a:cubicBezTo>
                  <a:cubicBezTo>
                    <a:pt x="56" y="10"/>
                    <a:pt x="57" y="10"/>
                    <a:pt x="57" y="10"/>
                  </a:cubicBezTo>
                  <a:cubicBezTo>
                    <a:pt x="57" y="10"/>
                    <a:pt x="57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lnTo>
                    <a:pt x="54" y="4"/>
                  </a:lnTo>
                  <a:cubicBezTo>
                    <a:pt x="54" y="4"/>
                    <a:pt x="54" y="3"/>
                    <a:pt x="54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2"/>
                  </a:cubicBezTo>
                  <a:cubicBezTo>
                    <a:pt x="52" y="2"/>
                    <a:pt x="52" y="2"/>
                    <a:pt x="52" y="2"/>
                  </a:cubicBezTo>
                  <a:lnTo>
                    <a:pt x="51" y="2"/>
                  </a:lnTo>
                  <a:lnTo>
                    <a:pt x="52" y="0"/>
                  </a:lnTo>
                  <a:lnTo>
                    <a:pt x="61" y="0"/>
                  </a:lnTo>
                  <a:close/>
                  <a:moveTo>
                    <a:pt x="86" y="7"/>
                  </a:moveTo>
                  <a:lnTo>
                    <a:pt x="85" y="7"/>
                  </a:lnTo>
                  <a:cubicBezTo>
                    <a:pt x="85" y="7"/>
                    <a:pt x="85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lnTo>
                    <a:pt x="84" y="9"/>
                  </a:ln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5" y="9"/>
                    <a:pt x="85" y="9"/>
                  </a:cubicBezTo>
                  <a:cubicBezTo>
                    <a:pt x="85" y="9"/>
                    <a:pt x="85" y="9"/>
                    <a:pt x="85" y="8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8"/>
                    <a:pt x="86" y="8"/>
                    <a:pt x="86" y="7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7" y="7"/>
                    <a:pt x="87" y="7"/>
                    <a:pt x="87" y="6"/>
                  </a:cubicBezTo>
                  <a:cubicBezTo>
                    <a:pt x="88" y="6"/>
                    <a:pt x="88" y="6"/>
                    <a:pt x="89" y="5"/>
                  </a:cubicBezTo>
                  <a:cubicBezTo>
                    <a:pt x="90" y="5"/>
                    <a:pt x="91" y="5"/>
                    <a:pt x="92" y="6"/>
                  </a:cubicBezTo>
                  <a:cubicBezTo>
                    <a:pt x="92" y="6"/>
                    <a:pt x="92" y="6"/>
                    <a:pt x="93" y="6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7"/>
                    <a:pt x="94" y="7"/>
                  </a:cubicBezTo>
                  <a:lnTo>
                    <a:pt x="93" y="10"/>
                  </a:ln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2" y="10"/>
                    <a:pt x="92" y="10"/>
                  </a:cubicBezTo>
                  <a:cubicBezTo>
                    <a:pt x="92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89" y="11"/>
                    <a:pt x="88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8" y="12"/>
                    <a:pt x="89" y="12"/>
                    <a:pt x="89" y="13"/>
                  </a:cubicBezTo>
                  <a:cubicBezTo>
                    <a:pt x="90" y="13"/>
                    <a:pt x="90" y="14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6"/>
                  </a:cubicBezTo>
                  <a:cubicBezTo>
                    <a:pt x="90" y="16"/>
                    <a:pt x="90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2" y="16"/>
                  </a:cubicBezTo>
                  <a:lnTo>
                    <a:pt x="90" y="20"/>
                  </a:ln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9" y="20"/>
                    <a:pt x="89" y="20"/>
                    <a:pt x="88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7" y="19"/>
                    <a:pt x="86" y="19"/>
                    <a:pt x="85" y="18"/>
                  </a:cubicBezTo>
                  <a:cubicBezTo>
                    <a:pt x="85" y="18"/>
                    <a:pt x="84" y="17"/>
                    <a:pt x="84" y="1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4"/>
                    <a:pt x="84" y="14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2"/>
                    <a:pt x="84" y="12"/>
                  </a:cubicBezTo>
                  <a:cubicBezTo>
                    <a:pt x="83" y="12"/>
                    <a:pt x="83" y="12"/>
                    <a:pt x="83" y="12"/>
                  </a:cubicBezTo>
                  <a:lnTo>
                    <a:pt x="82" y="14"/>
                  </a:ln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2" y="15"/>
                    <a:pt x="83" y="15"/>
                  </a:cubicBezTo>
                  <a:lnTo>
                    <a:pt x="82" y="18"/>
                  </a:lnTo>
                  <a:lnTo>
                    <a:pt x="74" y="15"/>
                  </a:lnTo>
                  <a:lnTo>
                    <a:pt x="75" y="12"/>
                  </a:ln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7" y="12"/>
                  </a:cubicBezTo>
                  <a:lnTo>
                    <a:pt x="79" y="5"/>
                  </a:ln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8" y="4"/>
                    <a:pt x="78" y="4"/>
                  </a:cubicBezTo>
                  <a:lnTo>
                    <a:pt x="77" y="4"/>
                  </a:lnTo>
                  <a:lnTo>
                    <a:pt x="78" y="1"/>
                  </a:lnTo>
                  <a:lnTo>
                    <a:pt x="87" y="4"/>
                  </a:lnTo>
                  <a:lnTo>
                    <a:pt x="86" y="7"/>
                  </a:lnTo>
                  <a:close/>
                  <a:moveTo>
                    <a:pt x="112" y="28"/>
                  </a:moveTo>
                  <a:cubicBezTo>
                    <a:pt x="111" y="29"/>
                    <a:pt x="110" y="30"/>
                    <a:pt x="108" y="30"/>
                  </a:cubicBezTo>
                  <a:cubicBezTo>
                    <a:pt x="106" y="30"/>
                    <a:pt x="104" y="29"/>
                    <a:pt x="102" y="2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27"/>
                    <a:pt x="100" y="26"/>
                    <a:pt x="100" y="26"/>
                  </a:cubicBezTo>
                  <a:cubicBezTo>
                    <a:pt x="99" y="25"/>
                    <a:pt x="99" y="25"/>
                    <a:pt x="98" y="24"/>
                  </a:cubicBezTo>
                  <a:cubicBezTo>
                    <a:pt x="98" y="23"/>
                    <a:pt x="97" y="22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0"/>
                    <a:pt x="97" y="20"/>
                    <a:pt x="97" y="19"/>
                  </a:cubicBezTo>
                  <a:cubicBezTo>
                    <a:pt x="98" y="18"/>
                    <a:pt x="98" y="17"/>
                    <a:pt x="99" y="16"/>
                  </a:cubicBezTo>
                  <a:cubicBezTo>
                    <a:pt x="99" y="16"/>
                    <a:pt x="99" y="15"/>
                    <a:pt x="100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4" y="13"/>
                    <a:pt x="105" y="13"/>
                    <a:pt x="105" y="14"/>
                  </a:cubicBezTo>
                  <a:cubicBezTo>
                    <a:pt x="106" y="14"/>
                    <a:pt x="107" y="14"/>
                    <a:pt x="108" y="14"/>
                  </a:cubicBezTo>
                  <a:cubicBezTo>
                    <a:pt x="108" y="14"/>
                    <a:pt x="109" y="15"/>
                    <a:pt x="109" y="15"/>
                  </a:cubicBezTo>
                  <a:cubicBezTo>
                    <a:pt x="109" y="15"/>
                    <a:pt x="110" y="15"/>
                    <a:pt x="110" y="15"/>
                  </a:cubicBezTo>
                  <a:cubicBezTo>
                    <a:pt x="112" y="17"/>
                    <a:pt x="113" y="18"/>
                    <a:pt x="114" y="20"/>
                  </a:cubicBezTo>
                  <a:cubicBezTo>
                    <a:pt x="115" y="22"/>
                    <a:pt x="115" y="24"/>
                    <a:pt x="114" y="25"/>
                  </a:cubicBezTo>
                  <a:lnTo>
                    <a:pt x="109" y="21"/>
                  </a:lnTo>
                  <a:cubicBezTo>
                    <a:pt x="109" y="21"/>
                    <a:pt x="109" y="20"/>
                    <a:pt x="109" y="20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6" y="18"/>
                    <a:pt x="105" y="19"/>
                    <a:pt x="105" y="20"/>
                  </a:cubicBezTo>
                  <a:lnTo>
                    <a:pt x="104" y="21"/>
                  </a:lnTo>
                  <a:cubicBezTo>
                    <a:pt x="103" y="22"/>
                    <a:pt x="103" y="22"/>
                    <a:pt x="103" y="23"/>
                  </a:cubicBezTo>
                  <a:cubicBezTo>
                    <a:pt x="103" y="24"/>
                    <a:pt x="103" y="24"/>
                    <a:pt x="104" y="25"/>
                  </a:cubicBezTo>
                  <a:cubicBezTo>
                    <a:pt x="104" y="25"/>
                    <a:pt x="105" y="25"/>
                    <a:pt x="105" y="25"/>
                  </a:cubicBezTo>
                  <a:cubicBezTo>
                    <a:pt x="106" y="25"/>
                    <a:pt x="106" y="25"/>
                    <a:pt x="107" y="24"/>
                  </a:cubicBezTo>
                  <a:lnTo>
                    <a:pt x="112" y="2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0" name="Picture 49" descr="original_metal_w"/>
            <p:cNvPicPr>
              <a:picLocks noChangeAspect="1" noChangeArrowheads="1" noCrop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50010" y="193774"/>
              <a:ext cx="374664" cy="2617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AutoShape 50"/>
            <p:cNvSpPr>
              <a:spLocks noChangeArrowheads="1"/>
            </p:cNvSpPr>
            <p:nvPr/>
          </p:nvSpPr>
          <p:spPr bwMode="auto">
            <a:xfrm>
              <a:off x="9677610" y="119459"/>
              <a:ext cx="523868" cy="40849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1 h 21600"/>
                <a:gd name="T26" fmla="*/ 18437 w 21600"/>
                <a:gd name="T27" fmla="*/ 1843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0000FF">
                <a:alpha val="7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lIns="101780" tIns="50892" rIns="101780" bIns="50892" anchor="ctr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2" name="Group 51"/>
            <p:cNvGrpSpPr>
              <a:grpSpLocks/>
            </p:cNvGrpSpPr>
            <p:nvPr/>
          </p:nvGrpSpPr>
          <p:grpSpPr bwMode="auto">
            <a:xfrm>
              <a:off x="9857371" y="76763"/>
              <a:ext cx="161042" cy="177940"/>
              <a:chOff x="3374" y="926"/>
              <a:chExt cx="585" cy="771"/>
            </a:xfrm>
          </p:grpSpPr>
          <p:sp>
            <p:nvSpPr>
              <p:cNvPr id="20" name="Freeform 52"/>
              <p:cNvSpPr>
                <a:spLocks/>
              </p:cNvSpPr>
              <p:nvPr/>
            </p:nvSpPr>
            <p:spPr bwMode="auto">
              <a:xfrm>
                <a:off x="3511" y="1317"/>
                <a:ext cx="313" cy="379"/>
              </a:xfrm>
              <a:custGeom>
                <a:avLst/>
                <a:gdLst>
                  <a:gd name="T0" fmla="*/ 2147483647 w 27"/>
                  <a:gd name="T1" fmla="*/ 0 h 33"/>
                  <a:gd name="T2" fmla="*/ 2147483647 w 27"/>
                  <a:gd name="T3" fmla="*/ 0 h 33"/>
                  <a:gd name="T4" fmla="*/ 2147483647 w 27"/>
                  <a:gd name="T5" fmla="*/ 2147483647 h 33"/>
                  <a:gd name="T6" fmla="*/ 2147483647 w 27"/>
                  <a:gd name="T7" fmla="*/ 2147483647 h 33"/>
                  <a:gd name="T8" fmla="*/ 2147483647 w 27"/>
                  <a:gd name="T9" fmla="*/ 2147483647 h 33"/>
                  <a:gd name="T10" fmla="*/ 2147483647 w 27"/>
                  <a:gd name="T11" fmla="*/ 2147483647 h 33"/>
                  <a:gd name="T12" fmla="*/ 2147483647 w 27"/>
                  <a:gd name="T13" fmla="*/ 2147483647 h 33"/>
                  <a:gd name="T14" fmla="*/ 2147483647 w 27"/>
                  <a:gd name="T15" fmla="*/ 2147483647 h 33"/>
                  <a:gd name="T16" fmla="*/ 2147483647 w 27"/>
                  <a:gd name="T17" fmla="*/ 2147483647 h 33"/>
                  <a:gd name="T18" fmla="*/ 2147483647 w 27"/>
                  <a:gd name="T19" fmla="*/ 2147483647 h 33"/>
                  <a:gd name="T20" fmla="*/ 2147483647 w 27"/>
                  <a:gd name="T21" fmla="*/ 2147483647 h 33"/>
                  <a:gd name="T22" fmla="*/ 2147483647 w 27"/>
                  <a:gd name="T23" fmla="*/ 2147483647 h 33"/>
                  <a:gd name="T24" fmla="*/ 2147483647 w 27"/>
                  <a:gd name="T25" fmla="*/ 2147483647 h 33"/>
                  <a:gd name="T26" fmla="*/ 2147483647 w 27"/>
                  <a:gd name="T27" fmla="*/ 2147483647 h 33"/>
                  <a:gd name="T28" fmla="*/ 2147483647 w 27"/>
                  <a:gd name="T29" fmla="*/ 2147483647 h 33"/>
                  <a:gd name="T30" fmla="*/ 2147483647 w 27"/>
                  <a:gd name="T31" fmla="*/ 2147483647 h 33"/>
                  <a:gd name="T32" fmla="*/ 2147483647 w 27"/>
                  <a:gd name="T33" fmla="*/ 2147483647 h 33"/>
                  <a:gd name="T34" fmla="*/ 2147483647 w 27"/>
                  <a:gd name="T35" fmla="*/ 2147483647 h 33"/>
                  <a:gd name="T36" fmla="*/ 2147483647 w 27"/>
                  <a:gd name="T37" fmla="*/ 2147483647 h 33"/>
                  <a:gd name="T38" fmla="*/ 2147483647 w 27"/>
                  <a:gd name="T39" fmla="*/ 2147483647 h 33"/>
                  <a:gd name="T40" fmla="*/ 2147483647 w 27"/>
                  <a:gd name="T41" fmla="*/ 2147483647 h 33"/>
                  <a:gd name="T42" fmla="*/ 2147483647 w 27"/>
                  <a:gd name="T43" fmla="*/ 2147483647 h 33"/>
                  <a:gd name="T44" fmla="*/ 2147483647 w 27"/>
                  <a:gd name="T45" fmla="*/ 2147483647 h 33"/>
                  <a:gd name="T46" fmla="*/ 2147483647 w 27"/>
                  <a:gd name="T47" fmla="*/ 2147483647 h 33"/>
                  <a:gd name="T48" fmla="*/ 2147483647 w 27"/>
                  <a:gd name="T49" fmla="*/ 2147483647 h 33"/>
                  <a:gd name="T50" fmla="*/ 2147483647 w 27"/>
                  <a:gd name="T51" fmla="*/ 2147483647 h 33"/>
                  <a:gd name="T52" fmla="*/ 0 w 27"/>
                  <a:gd name="T53" fmla="*/ 2147483647 h 33"/>
                  <a:gd name="T54" fmla="*/ 2147483647 w 27"/>
                  <a:gd name="T55" fmla="*/ 2147483647 h 33"/>
                  <a:gd name="T56" fmla="*/ 0 w 27"/>
                  <a:gd name="T57" fmla="*/ 2147483647 h 33"/>
                  <a:gd name="T58" fmla="*/ 2147483647 w 27"/>
                  <a:gd name="T59" fmla="*/ 2147483647 h 33"/>
                  <a:gd name="T60" fmla="*/ 2147483647 w 27"/>
                  <a:gd name="T61" fmla="*/ 2147483647 h 33"/>
                  <a:gd name="T62" fmla="*/ 2147483647 w 27"/>
                  <a:gd name="T63" fmla="*/ 0 h 33"/>
                  <a:gd name="T64" fmla="*/ 2147483647 w 27"/>
                  <a:gd name="T65" fmla="*/ 0 h 33"/>
                  <a:gd name="T66" fmla="*/ 2147483647 w 27"/>
                  <a:gd name="T67" fmla="*/ 0 h 3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7"/>
                  <a:gd name="T103" fmla="*/ 0 h 33"/>
                  <a:gd name="T104" fmla="*/ 27 w 27"/>
                  <a:gd name="T105" fmla="*/ 33 h 3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7" h="33">
                    <a:moveTo>
                      <a:pt x="14" y="0"/>
                    </a:moveTo>
                    <a:lnTo>
                      <a:pt x="14" y="0"/>
                    </a:lnTo>
                    <a:lnTo>
                      <a:pt x="21" y="6"/>
                    </a:lnTo>
                    <a:cubicBezTo>
                      <a:pt x="22" y="8"/>
                      <a:pt x="22" y="9"/>
                      <a:pt x="21" y="10"/>
                    </a:cubicBezTo>
                    <a:cubicBezTo>
                      <a:pt x="24" y="10"/>
                      <a:pt x="27" y="11"/>
                      <a:pt x="27" y="14"/>
                    </a:cubicBezTo>
                    <a:lnTo>
                      <a:pt x="26" y="14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6" y="17"/>
                    </a:lnTo>
                    <a:cubicBezTo>
                      <a:pt x="25" y="17"/>
                      <a:pt x="24" y="17"/>
                      <a:pt x="24" y="16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2" y="16"/>
                      <a:pt x="21" y="15"/>
                      <a:pt x="19" y="15"/>
                    </a:cubicBezTo>
                    <a:cubicBezTo>
                      <a:pt x="17" y="16"/>
                      <a:pt x="16" y="16"/>
                      <a:pt x="16" y="14"/>
                    </a:cubicBezTo>
                    <a:lnTo>
                      <a:pt x="16" y="21"/>
                    </a:lnTo>
                    <a:cubicBezTo>
                      <a:pt x="18" y="28"/>
                      <a:pt x="16" y="31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1" y="31"/>
                      <a:pt x="9" y="28"/>
                      <a:pt x="11" y="21"/>
                    </a:cubicBezTo>
                    <a:lnTo>
                      <a:pt x="11" y="14"/>
                    </a:lnTo>
                    <a:cubicBezTo>
                      <a:pt x="11" y="16"/>
                      <a:pt x="10" y="16"/>
                      <a:pt x="8" y="15"/>
                    </a:cubicBezTo>
                    <a:cubicBezTo>
                      <a:pt x="6" y="15"/>
                      <a:pt x="5" y="16"/>
                      <a:pt x="5" y="18"/>
                    </a:cubicBezTo>
                    <a:cubicBezTo>
                      <a:pt x="4" y="18"/>
                      <a:pt x="4" y="17"/>
                      <a:pt x="3" y="16"/>
                    </a:cubicBezTo>
                    <a:cubicBezTo>
                      <a:pt x="3" y="17"/>
                      <a:pt x="2" y="17"/>
                      <a:pt x="1" y="17"/>
                    </a:cubicBezTo>
                    <a:lnTo>
                      <a:pt x="2" y="16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0" y="14"/>
                    </a:lnTo>
                    <a:cubicBezTo>
                      <a:pt x="0" y="11"/>
                      <a:pt x="3" y="10"/>
                      <a:pt x="6" y="10"/>
                    </a:cubicBezTo>
                    <a:cubicBezTo>
                      <a:pt x="5" y="9"/>
                      <a:pt x="5" y="8"/>
                      <a:pt x="6" y="6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" name="Freeform 53"/>
              <p:cNvSpPr>
                <a:spLocks/>
              </p:cNvSpPr>
              <p:nvPr/>
            </p:nvSpPr>
            <p:spPr bwMode="auto">
              <a:xfrm>
                <a:off x="3569" y="1226"/>
                <a:ext cx="198" cy="92"/>
              </a:xfrm>
              <a:custGeom>
                <a:avLst/>
                <a:gdLst>
                  <a:gd name="T0" fmla="*/ 0 w 17"/>
                  <a:gd name="T1" fmla="*/ 2147483647 h 8"/>
                  <a:gd name="T2" fmla="*/ 2147483647 w 17"/>
                  <a:gd name="T3" fmla="*/ 2147483647 h 8"/>
                  <a:gd name="T4" fmla="*/ 2147483647 w 17"/>
                  <a:gd name="T5" fmla="*/ 0 h 8"/>
                  <a:gd name="T6" fmla="*/ 2147483647 w 17"/>
                  <a:gd name="T7" fmla="*/ 0 h 8"/>
                  <a:gd name="T8" fmla="*/ 2147483647 w 17"/>
                  <a:gd name="T9" fmla="*/ 0 h 8"/>
                  <a:gd name="T10" fmla="*/ 2147483647 w 17"/>
                  <a:gd name="T11" fmla="*/ 2147483647 h 8"/>
                  <a:gd name="T12" fmla="*/ 2147483647 w 17"/>
                  <a:gd name="T13" fmla="*/ 2147483647 h 8"/>
                  <a:gd name="T14" fmla="*/ 2147483647 w 17"/>
                  <a:gd name="T15" fmla="*/ 2147483647 h 8"/>
                  <a:gd name="T16" fmla="*/ 2147483647 w 17"/>
                  <a:gd name="T17" fmla="*/ 2147483647 h 8"/>
                  <a:gd name="T18" fmla="*/ 2147483647 w 17"/>
                  <a:gd name="T19" fmla="*/ 2147483647 h 8"/>
                  <a:gd name="T20" fmla="*/ 2147483647 w 17"/>
                  <a:gd name="T21" fmla="*/ 2147483647 h 8"/>
                  <a:gd name="T22" fmla="*/ 2147483647 w 17"/>
                  <a:gd name="T23" fmla="*/ 2147483647 h 8"/>
                  <a:gd name="T24" fmla="*/ 2147483647 w 17"/>
                  <a:gd name="T25" fmla="*/ 2147483647 h 8"/>
                  <a:gd name="T26" fmla="*/ 2147483647 w 17"/>
                  <a:gd name="T27" fmla="*/ 2147483647 h 8"/>
                  <a:gd name="T28" fmla="*/ 2147483647 w 17"/>
                  <a:gd name="T29" fmla="*/ 2147483647 h 8"/>
                  <a:gd name="T30" fmla="*/ 2147483647 w 17"/>
                  <a:gd name="T31" fmla="*/ 2147483647 h 8"/>
                  <a:gd name="T32" fmla="*/ 2147483647 w 17"/>
                  <a:gd name="T33" fmla="*/ 2147483647 h 8"/>
                  <a:gd name="T34" fmla="*/ 2147483647 w 17"/>
                  <a:gd name="T35" fmla="*/ 2147483647 h 8"/>
                  <a:gd name="T36" fmla="*/ 2147483647 w 17"/>
                  <a:gd name="T37" fmla="*/ 2147483647 h 8"/>
                  <a:gd name="T38" fmla="*/ 2147483647 w 17"/>
                  <a:gd name="T39" fmla="*/ 2147483647 h 8"/>
                  <a:gd name="T40" fmla="*/ 2147483647 w 17"/>
                  <a:gd name="T41" fmla="*/ 2147483647 h 8"/>
                  <a:gd name="T42" fmla="*/ 2147483647 w 17"/>
                  <a:gd name="T43" fmla="*/ 2147483647 h 8"/>
                  <a:gd name="T44" fmla="*/ 2147483647 w 17"/>
                  <a:gd name="T45" fmla="*/ 2147483647 h 8"/>
                  <a:gd name="T46" fmla="*/ 2147483647 w 17"/>
                  <a:gd name="T47" fmla="*/ 2147483647 h 8"/>
                  <a:gd name="T48" fmla="*/ 0 w 17"/>
                  <a:gd name="T49" fmla="*/ 2147483647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"/>
                  <a:gd name="T76" fmla="*/ 0 h 8"/>
                  <a:gd name="T77" fmla="*/ 17 w 17"/>
                  <a:gd name="T78" fmla="*/ 8 h 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" h="8">
                    <a:moveTo>
                      <a:pt x="0" y="3"/>
                    </a:moveTo>
                    <a:cubicBezTo>
                      <a:pt x="2" y="3"/>
                      <a:pt x="3" y="3"/>
                      <a:pt x="2" y="1"/>
                    </a:cubicBezTo>
                    <a:lnTo>
                      <a:pt x="8" y="0"/>
                    </a:lnTo>
                    <a:lnTo>
                      <a:pt x="15" y="1"/>
                    </a:lnTo>
                    <a:cubicBezTo>
                      <a:pt x="14" y="3"/>
                      <a:pt x="15" y="3"/>
                      <a:pt x="17" y="3"/>
                    </a:cubicBezTo>
                    <a:cubicBezTo>
                      <a:pt x="16" y="4"/>
                      <a:pt x="15" y="5"/>
                      <a:pt x="14" y="4"/>
                    </a:cubicBezTo>
                    <a:cubicBezTo>
                      <a:pt x="14" y="5"/>
                      <a:pt x="14" y="6"/>
                      <a:pt x="15" y="7"/>
                    </a:cubicBezTo>
                    <a:cubicBezTo>
                      <a:pt x="14" y="6"/>
                      <a:pt x="13" y="6"/>
                      <a:pt x="13" y="5"/>
                    </a:cubicBezTo>
                    <a:lnTo>
                      <a:pt x="13" y="8"/>
                    </a:lnTo>
                    <a:cubicBezTo>
                      <a:pt x="12" y="7"/>
                      <a:pt x="12" y="6"/>
                      <a:pt x="11" y="5"/>
                    </a:cubicBezTo>
                    <a:lnTo>
                      <a:pt x="11" y="8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6" y="8"/>
                    </a:lnTo>
                    <a:lnTo>
                      <a:pt x="6" y="5"/>
                    </a:lnTo>
                    <a:cubicBezTo>
                      <a:pt x="5" y="6"/>
                      <a:pt x="5" y="7"/>
                      <a:pt x="4" y="8"/>
                    </a:cubicBezTo>
                    <a:lnTo>
                      <a:pt x="4" y="5"/>
                    </a:lnTo>
                    <a:cubicBezTo>
                      <a:pt x="4" y="6"/>
                      <a:pt x="3" y="6"/>
                      <a:pt x="2" y="7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" name="Freeform 54"/>
              <p:cNvSpPr>
                <a:spLocks/>
              </p:cNvSpPr>
              <p:nvPr/>
            </p:nvSpPr>
            <p:spPr bwMode="auto">
              <a:xfrm>
                <a:off x="3569" y="1180"/>
                <a:ext cx="198" cy="103"/>
              </a:xfrm>
              <a:custGeom>
                <a:avLst/>
                <a:gdLst>
                  <a:gd name="T0" fmla="*/ 2147483647 w 17"/>
                  <a:gd name="T1" fmla="*/ 2147483647 h 9"/>
                  <a:gd name="T2" fmla="*/ 2147483647 w 17"/>
                  <a:gd name="T3" fmla="*/ 0 h 9"/>
                  <a:gd name="T4" fmla="*/ 2147483647 w 17"/>
                  <a:gd name="T5" fmla="*/ 0 h 9"/>
                  <a:gd name="T6" fmla="*/ 2147483647 w 17"/>
                  <a:gd name="T7" fmla="*/ 0 h 9"/>
                  <a:gd name="T8" fmla="*/ 2147483647 w 17"/>
                  <a:gd name="T9" fmla="*/ 0 h 9"/>
                  <a:gd name="T10" fmla="*/ 2147483647 w 17"/>
                  <a:gd name="T11" fmla="*/ 0 h 9"/>
                  <a:gd name="T12" fmla="*/ 2147483647 w 17"/>
                  <a:gd name="T13" fmla="*/ 2147483647 h 9"/>
                  <a:gd name="T14" fmla="*/ 0 w 17"/>
                  <a:gd name="T15" fmla="*/ 2147483647 h 9"/>
                  <a:gd name="T16" fmla="*/ 2147483647 w 17"/>
                  <a:gd name="T17" fmla="*/ 2147483647 h 9"/>
                  <a:gd name="T18" fmla="*/ 2147483647 w 17"/>
                  <a:gd name="T19" fmla="*/ 2147483647 h 9"/>
                  <a:gd name="T20" fmla="*/ 2147483647 w 17"/>
                  <a:gd name="T21" fmla="*/ 2147483647 h 9"/>
                  <a:gd name="T22" fmla="*/ 2147483647 w 17"/>
                  <a:gd name="T23" fmla="*/ 2147483647 h 9"/>
                  <a:gd name="T24" fmla="*/ 2147483647 w 17"/>
                  <a:gd name="T25" fmla="*/ 2147483647 h 9"/>
                  <a:gd name="T26" fmla="*/ 2147483647 w 17"/>
                  <a:gd name="T27" fmla="*/ 2147483647 h 9"/>
                  <a:gd name="T28" fmla="*/ 2147483647 w 17"/>
                  <a:gd name="T29" fmla="*/ 2147483647 h 9"/>
                  <a:gd name="T30" fmla="*/ 2147483647 w 17"/>
                  <a:gd name="T31" fmla="*/ 2147483647 h 9"/>
                  <a:gd name="T32" fmla="*/ 2147483647 w 17"/>
                  <a:gd name="T33" fmla="*/ 2147483647 h 9"/>
                  <a:gd name="T34" fmla="*/ 2147483647 w 17"/>
                  <a:gd name="T35" fmla="*/ 2147483647 h 9"/>
                  <a:gd name="T36" fmla="*/ 2147483647 w 17"/>
                  <a:gd name="T37" fmla="*/ 2147483647 h 9"/>
                  <a:gd name="T38" fmla="*/ 2147483647 w 17"/>
                  <a:gd name="T39" fmla="*/ 2147483647 h 9"/>
                  <a:gd name="T40" fmla="*/ 2147483647 w 17"/>
                  <a:gd name="T41" fmla="*/ 2147483647 h 9"/>
                  <a:gd name="T42" fmla="*/ 2147483647 w 17"/>
                  <a:gd name="T43" fmla="*/ 2147483647 h 9"/>
                  <a:gd name="T44" fmla="*/ 2147483647 w 17"/>
                  <a:gd name="T45" fmla="*/ 2147483647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7"/>
                  <a:gd name="T70" fmla="*/ 0 h 9"/>
                  <a:gd name="T71" fmla="*/ 17 w 17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7" h="9">
                    <a:moveTo>
                      <a:pt x="14" y="2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2"/>
                    </a:lnTo>
                    <a:cubicBezTo>
                      <a:pt x="4" y="4"/>
                      <a:pt x="3" y="5"/>
                      <a:pt x="0" y="6"/>
                    </a:cubicBezTo>
                    <a:cubicBezTo>
                      <a:pt x="1" y="7"/>
                      <a:pt x="2" y="7"/>
                      <a:pt x="4" y="6"/>
                    </a:cubicBezTo>
                    <a:lnTo>
                      <a:pt x="2" y="8"/>
                    </a:lnTo>
                    <a:cubicBezTo>
                      <a:pt x="4" y="8"/>
                      <a:pt x="5" y="7"/>
                      <a:pt x="6" y="5"/>
                    </a:cubicBezTo>
                    <a:lnTo>
                      <a:pt x="6" y="9"/>
                    </a:lnTo>
                    <a:cubicBezTo>
                      <a:pt x="7" y="8"/>
                      <a:pt x="8" y="6"/>
                      <a:pt x="7" y="4"/>
                    </a:cubicBezTo>
                    <a:lnTo>
                      <a:pt x="9" y="7"/>
                    </a:lnTo>
                    <a:lnTo>
                      <a:pt x="10" y="4"/>
                    </a:lnTo>
                    <a:cubicBezTo>
                      <a:pt x="9" y="6"/>
                      <a:pt x="10" y="8"/>
                      <a:pt x="11" y="9"/>
                    </a:cubicBezTo>
                    <a:lnTo>
                      <a:pt x="11" y="5"/>
                    </a:lnTo>
                    <a:cubicBezTo>
                      <a:pt x="12" y="7"/>
                      <a:pt x="13" y="8"/>
                      <a:pt x="15" y="8"/>
                    </a:cubicBezTo>
                    <a:lnTo>
                      <a:pt x="13" y="6"/>
                    </a:lnTo>
                    <a:cubicBezTo>
                      <a:pt x="15" y="7"/>
                      <a:pt x="16" y="7"/>
                      <a:pt x="17" y="6"/>
                    </a:cubicBezTo>
                    <a:cubicBezTo>
                      <a:pt x="14" y="5"/>
                      <a:pt x="13" y="4"/>
                      <a:pt x="1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" name="Freeform 55"/>
              <p:cNvSpPr>
                <a:spLocks/>
              </p:cNvSpPr>
              <p:nvPr/>
            </p:nvSpPr>
            <p:spPr bwMode="auto">
              <a:xfrm>
                <a:off x="3559" y="1260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0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0" y="2"/>
                    </a:moveTo>
                    <a:lnTo>
                      <a:pt x="2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" name="Freeform 56"/>
              <p:cNvSpPr>
                <a:spLocks/>
              </p:cNvSpPr>
              <p:nvPr/>
            </p:nvSpPr>
            <p:spPr bwMode="auto">
              <a:xfrm>
                <a:off x="3718" y="1260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0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5" y="2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" name="Freeform 57"/>
              <p:cNvSpPr>
                <a:spLocks/>
              </p:cNvSpPr>
              <p:nvPr/>
            </p:nvSpPr>
            <p:spPr bwMode="auto">
              <a:xfrm>
                <a:off x="3544" y="1478"/>
                <a:ext cx="92" cy="149"/>
              </a:xfrm>
              <a:custGeom>
                <a:avLst/>
                <a:gdLst>
                  <a:gd name="T0" fmla="*/ 2147483647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2147483647 w 8"/>
                  <a:gd name="T11" fmla="*/ 0 h 13"/>
                  <a:gd name="T12" fmla="*/ 2147483647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8" y="4"/>
                    </a:moveTo>
                    <a:cubicBezTo>
                      <a:pt x="5" y="6"/>
                      <a:pt x="4" y="9"/>
                      <a:pt x="5" y="13"/>
                    </a:cubicBezTo>
                    <a:cubicBezTo>
                      <a:pt x="2" y="13"/>
                      <a:pt x="2" y="12"/>
                      <a:pt x="2" y="10"/>
                    </a:cubicBezTo>
                    <a:cubicBezTo>
                      <a:pt x="0" y="9"/>
                      <a:pt x="0" y="8"/>
                      <a:pt x="1" y="7"/>
                    </a:cubicBezTo>
                    <a:cubicBezTo>
                      <a:pt x="1" y="7"/>
                      <a:pt x="3" y="7"/>
                      <a:pt x="4" y="5"/>
                    </a:cubicBezTo>
                    <a:cubicBezTo>
                      <a:pt x="7" y="4"/>
                      <a:pt x="8" y="2"/>
                      <a:pt x="8" y="0"/>
                    </a:cubicBez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" name="Freeform 58"/>
              <p:cNvSpPr>
                <a:spLocks/>
              </p:cNvSpPr>
              <p:nvPr/>
            </p:nvSpPr>
            <p:spPr bwMode="auto">
              <a:xfrm>
                <a:off x="3593" y="1524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0 w 4"/>
                  <a:gd name="T7" fmla="*/ 2147483647 h 13"/>
                  <a:gd name="T8" fmla="*/ 2147483647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4" y="13"/>
                    </a:moveTo>
                    <a:cubicBezTo>
                      <a:pt x="3" y="10"/>
                      <a:pt x="3" y="7"/>
                      <a:pt x="4" y="3"/>
                    </a:cubicBezTo>
                    <a:lnTo>
                      <a:pt x="4" y="0"/>
                    </a:lnTo>
                    <a:cubicBezTo>
                      <a:pt x="1" y="2"/>
                      <a:pt x="0" y="5"/>
                      <a:pt x="0" y="9"/>
                    </a:cubicBezTo>
                    <a:cubicBezTo>
                      <a:pt x="1" y="12"/>
                      <a:pt x="3" y="13"/>
                      <a:pt x="4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" name="Freeform 59"/>
              <p:cNvSpPr>
                <a:spLocks/>
              </p:cNvSpPr>
              <p:nvPr/>
            </p:nvSpPr>
            <p:spPr bwMode="auto">
              <a:xfrm>
                <a:off x="3535" y="1432"/>
                <a:ext cx="67" cy="69"/>
              </a:xfrm>
              <a:custGeom>
                <a:avLst/>
                <a:gdLst>
                  <a:gd name="T0" fmla="*/ 0 w 6"/>
                  <a:gd name="T1" fmla="*/ 2147483647 h 6"/>
                  <a:gd name="T2" fmla="*/ 2147483647 w 6"/>
                  <a:gd name="T3" fmla="*/ 0 h 6"/>
                  <a:gd name="T4" fmla="*/ 0 60000 65536"/>
                  <a:gd name="T5" fmla="*/ 0 60000 6553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6">
                    <a:moveTo>
                      <a:pt x="0" y="6"/>
                    </a:moveTo>
                    <a:cubicBezTo>
                      <a:pt x="1" y="5"/>
                      <a:pt x="2" y="0"/>
                      <a:pt x="6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" name="Freeform 60"/>
              <p:cNvSpPr>
                <a:spLocks/>
              </p:cNvSpPr>
              <p:nvPr/>
            </p:nvSpPr>
            <p:spPr bwMode="auto">
              <a:xfrm>
                <a:off x="3544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2147483647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2" y="8"/>
                    </a:moveTo>
                    <a:cubicBezTo>
                      <a:pt x="0" y="5"/>
                      <a:pt x="2" y="3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" name="Freeform 61"/>
              <p:cNvSpPr>
                <a:spLocks/>
              </p:cNvSpPr>
              <p:nvPr/>
            </p:nvSpPr>
            <p:spPr bwMode="auto">
              <a:xfrm>
                <a:off x="3578" y="1432"/>
                <a:ext cx="58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0 h 5"/>
                  <a:gd name="T4" fmla="*/ 0 60000 65536"/>
                  <a:gd name="T5" fmla="*/ 0 60000 65536"/>
                  <a:gd name="T6" fmla="*/ 0 w 5"/>
                  <a:gd name="T7" fmla="*/ 0 h 5"/>
                  <a:gd name="T8" fmla="*/ 5 w 5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5">
                    <a:moveTo>
                      <a:pt x="1" y="5"/>
                    </a:moveTo>
                    <a:cubicBezTo>
                      <a:pt x="0" y="4"/>
                      <a:pt x="2" y="2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" name="Freeform 62"/>
              <p:cNvSpPr>
                <a:spLocks/>
              </p:cNvSpPr>
              <p:nvPr/>
            </p:nvSpPr>
            <p:spPr bwMode="auto">
              <a:xfrm>
                <a:off x="3593" y="1467"/>
                <a:ext cx="43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0" y="2"/>
                    </a:moveTo>
                    <a:cubicBezTo>
                      <a:pt x="1" y="1"/>
                      <a:pt x="3" y="0"/>
                      <a:pt x="4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" name="Freeform 63"/>
              <p:cNvSpPr>
                <a:spLocks/>
              </p:cNvSpPr>
              <p:nvPr/>
            </p:nvSpPr>
            <p:spPr bwMode="auto">
              <a:xfrm>
                <a:off x="3525" y="1444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0" y="3"/>
                    </a:moveTo>
                    <a:cubicBezTo>
                      <a:pt x="0" y="2"/>
                      <a:pt x="2" y="0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" name="Freeform 64"/>
              <p:cNvSpPr>
                <a:spLocks/>
              </p:cNvSpPr>
              <p:nvPr/>
            </p:nvSpPr>
            <p:spPr bwMode="auto">
              <a:xfrm>
                <a:off x="3544" y="1432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0" y="6"/>
                    </a:moveTo>
                    <a:cubicBezTo>
                      <a:pt x="1" y="3"/>
                      <a:pt x="2" y="1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" name="Freeform 65"/>
              <p:cNvSpPr>
                <a:spLocks/>
              </p:cNvSpPr>
              <p:nvPr/>
            </p:nvSpPr>
            <p:spPr bwMode="auto">
              <a:xfrm>
                <a:off x="3559" y="1513"/>
                <a:ext cx="77" cy="57"/>
              </a:xfrm>
              <a:custGeom>
                <a:avLst/>
                <a:gdLst>
                  <a:gd name="T0" fmla="*/ 0 w 7"/>
                  <a:gd name="T1" fmla="*/ 2147483647 h 5"/>
                  <a:gd name="T2" fmla="*/ 2147483647 w 7"/>
                  <a:gd name="T3" fmla="*/ 2147483647 h 5"/>
                  <a:gd name="T4" fmla="*/ 2147483647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0" y="5"/>
                    </a:moveTo>
                    <a:cubicBezTo>
                      <a:pt x="1" y="5"/>
                      <a:pt x="2" y="5"/>
                      <a:pt x="3" y="4"/>
                    </a:cubicBez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" name="Freeform 66"/>
              <p:cNvSpPr>
                <a:spLocks/>
              </p:cNvSpPr>
              <p:nvPr/>
            </p:nvSpPr>
            <p:spPr bwMode="auto">
              <a:xfrm>
                <a:off x="3569" y="1559"/>
                <a:ext cx="24" cy="57"/>
              </a:xfrm>
              <a:custGeom>
                <a:avLst/>
                <a:gdLst>
                  <a:gd name="T0" fmla="*/ 2147483647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2" y="0"/>
                    </a:moveTo>
                    <a:cubicBezTo>
                      <a:pt x="1" y="2"/>
                      <a:pt x="0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" name="Freeform 67"/>
              <p:cNvSpPr>
                <a:spLocks/>
              </p:cNvSpPr>
              <p:nvPr/>
            </p:nvSpPr>
            <p:spPr bwMode="auto">
              <a:xfrm>
                <a:off x="3602" y="1536"/>
                <a:ext cx="34" cy="115"/>
              </a:xfrm>
              <a:custGeom>
                <a:avLst/>
                <a:gdLst>
                  <a:gd name="T0" fmla="*/ 2147483647 w 3"/>
                  <a:gd name="T1" fmla="*/ 0 h 10"/>
                  <a:gd name="T2" fmla="*/ 2147483647 w 3"/>
                  <a:gd name="T3" fmla="*/ 2147483647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0"/>
                    </a:moveTo>
                    <a:cubicBezTo>
                      <a:pt x="0" y="2"/>
                      <a:pt x="0" y="6"/>
                      <a:pt x="1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" name="Freeform 68"/>
              <p:cNvSpPr>
                <a:spLocks/>
              </p:cNvSpPr>
              <p:nvPr/>
            </p:nvSpPr>
            <p:spPr bwMode="auto">
              <a:xfrm>
                <a:off x="3602" y="1547"/>
                <a:ext cx="34" cy="115"/>
              </a:xfrm>
              <a:custGeom>
                <a:avLst/>
                <a:gdLst>
                  <a:gd name="T0" fmla="*/ 2147483647 w 3"/>
                  <a:gd name="T1" fmla="*/ 2147483647 h 10"/>
                  <a:gd name="T2" fmla="*/ 2147483647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10"/>
                    </a:moveTo>
                    <a:cubicBezTo>
                      <a:pt x="0" y="8"/>
                      <a:pt x="1" y="4"/>
                      <a:pt x="3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" name="Freeform 69"/>
              <p:cNvSpPr>
                <a:spLocks/>
              </p:cNvSpPr>
              <p:nvPr/>
            </p:nvSpPr>
            <p:spPr bwMode="auto">
              <a:xfrm>
                <a:off x="3636" y="1559"/>
                <a:ext cx="34" cy="126"/>
              </a:xfrm>
              <a:custGeom>
                <a:avLst/>
                <a:gdLst>
                  <a:gd name="T0" fmla="*/ 2147483647 w 3"/>
                  <a:gd name="T1" fmla="*/ 0 h 11"/>
                  <a:gd name="T2" fmla="*/ 2147483647 w 3"/>
                  <a:gd name="T3" fmla="*/ 2147483647 h 11"/>
                  <a:gd name="T4" fmla="*/ 0 60000 65536"/>
                  <a:gd name="T5" fmla="*/ 0 60000 65536"/>
                  <a:gd name="T6" fmla="*/ 0 w 3"/>
                  <a:gd name="T7" fmla="*/ 0 h 11"/>
                  <a:gd name="T8" fmla="*/ 3 w 3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1">
                    <a:moveTo>
                      <a:pt x="3" y="0"/>
                    </a:moveTo>
                    <a:cubicBezTo>
                      <a:pt x="0" y="6"/>
                      <a:pt x="1" y="9"/>
                      <a:pt x="3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" name="Freeform 70"/>
              <p:cNvSpPr>
                <a:spLocks/>
              </p:cNvSpPr>
              <p:nvPr/>
            </p:nvSpPr>
            <p:spPr bwMode="auto">
              <a:xfrm>
                <a:off x="3699" y="1478"/>
                <a:ext cx="92" cy="149"/>
              </a:xfrm>
              <a:custGeom>
                <a:avLst/>
                <a:gdLst>
                  <a:gd name="T0" fmla="*/ 0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0 w 8"/>
                  <a:gd name="T11" fmla="*/ 0 h 13"/>
                  <a:gd name="T12" fmla="*/ 0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0" y="4"/>
                    </a:moveTo>
                    <a:cubicBezTo>
                      <a:pt x="3" y="6"/>
                      <a:pt x="4" y="9"/>
                      <a:pt x="4" y="13"/>
                    </a:cubicBezTo>
                    <a:cubicBezTo>
                      <a:pt x="6" y="13"/>
                      <a:pt x="7" y="12"/>
                      <a:pt x="6" y="10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7" y="7"/>
                      <a:pt x="5" y="7"/>
                      <a:pt x="4" y="5"/>
                    </a:cubicBezTo>
                    <a:cubicBezTo>
                      <a:pt x="1" y="4"/>
                      <a:pt x="0" y="2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" name="Freeform 71"/>
              <p:cNvSpPr>
                <a:spLocks/>
              </p:cNvSpPr>
              <p:nvPr/>
            </p:nvSpPr>
            <p:spPr bwMode="auto">
              <a:xfrm>
                <a:off x="3699" y="1524"/>
                <a:ext cx="43" cy="149"/>
              </a:xfrm>
              <a:custGeom>
                <a:avLst/>
                <a:gdLst>
                  <a:gd name="T0" fmla="*/ 0 w 4"/>
                  <a:gd name="T1" fmla="*/ 2147483647 h 13"/>
                  <a:gd name="T2" fmla="*/ 0 w 4"/>
                  <a:gd name="T3" fmla="*/ 2147483647 h 13"/>
                  <a:gd name="T4" fmla="*/ 0 w 4"/>
                  <a:gd name="T5" fmla="*/ 0 h 13"/>
                  <a:gd name="T6" fmla="*/ 2147483647 w 4"/>
                  <a:gd name="T7" fmla="*/ 2147483647 h 13"/>
                  <a:gd name="T8" fmla="*/ 0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0" y="13"/>
                    </a:moveTo>
                    <a:cubicBezTo>
                      <a:pt x="1" y="10"/>
                      <a:pt x="1" y="7"/>
                      <a:pt x="0" y="3"/>
                    </a:cubicBezTo>
                    <a:lnTo>
                      <a:pt x="0" y="0"/>
                    </a:lnTo>
                    <a:cubicBezTo>
                      <a:pt x="3" y="2"/>
                      <a:pt x="4" y="5"/>
                      <a:pt x="4" y="9"/>
                    </a:cubicBezTo>
                    <a:cubicBezTo>
                      <a:pt x="3" y="12"/>
                      <a:pt x="2" y="13"/>
                      <a:pt x="0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" name="Freeform 72"/>
              <p:cNvSpPr>
                <a:spLocks/>
              </p:cNvSpPr>
              <p:nvPr/>
            </p:nvSpPr>
            <p:spPr bwMode="auto">
              <a:xfrm>
                <a:off x="3732" y="1432"/>
                <a:ext cx="77" cy="69"/>
              </a:xfrm>
              <a:custGeom>
                <a:avLst/>
                <a:gdLst>
                  <a:gd name="T0" fmla="*/ 2147483647 w 7"/>
                  <a:gd name="T1" fmla="*/ 2147483647 h 6"/>
                  <a:gd name="T2" fmla="*/ 0 w 7"/>
                  <a:gd name="T3" fmla="*/ 0 h 6"/>
                  <a:gd name="T4" fmla="*/ 0 60000 65536"/>
                  <a:gd name="T5" fmla="*/ 0 60000 65536"/>
                  <a:gd name="T6" fmla="*/ 0 w 7"/>
                  <a:gd name="T7" fmla="*/ 0 h 6"/>
                  <a:gd name="T8" fmla="*/ 7 w 7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" h="6">
                    <a:moveTo>
                      <a:pt x="7" y="6"/>
                    </a:moveTo>
                    <a:cubicBezTo>
                      <a:pt x="5" y="5"/>
                      <a:pt x="5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" name="Freeform 73"/>
              <p:cNvSpPr>
                <a:spLocks/>
              </p:cNvSpPr>
              <p:nvPr/>
            </p:nvSpPr>
            <p:spPr bwMode="auto">
              <a:xfrm>
                <a:off x="3732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0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3" y="8"/>
                    </a:moveTo>
                    <a:cubicBezTo>
                      <a:pt x="5" y="5"/>
                      <a:pt x="3" y="3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2" name="Freeform 74"/>
              <p:cNvSpPr>
                <a:spLocks/>
              </p:cNvSpPr>
              <p:nvPr/>
            </p:nvSpPr>
            <p:spPr bwMode="auto">
              <a:xfrm>
                <a:off x="3703" y="1432"/>
                <a:ext cx="48" cy="57"/>
              </a:xfrm>
              <a:custGeom>
                <a:avLst/>
                <a:gdLst>
                  <a:gd name="T0" fmla="*/ 2147483647 w 4"/>
                  <a:gd name="T1" fmla="*/ 2147483647 h 5"/>
                  <a:gd name="T2" fmla="*/ 0 w 4"/>
                  <a:gd name="T3" fmla="*/ 0 h 5"/>
                  <a:gd name="T4" fmla="*/ 0 60000 65536"/>
                  <a:gd name="T5" fmla="*/ 0 60000 65536"/>
                  <a:gd name="T6" fmla="*/ 0 w 4"/>
                  <a:gd name="T7" fmla="*/ 0 h 5"/>
                  <a:gd name="T8" fmla="*/ 4 w 4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5">
                    <a:moveTo>
                      <a:pt x="4" y="5"/>
                    </a:moveTo>
                    <a:cubicBezTo>
                      <a:pt x="4" y="4"/>
                      <a:pt x="2" y="2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3" name="Freeform 75"/>
              <p:cNvSpPr>
                <a:spLocks/>
              </p:cNvSpPr>
              <p:nvPr/>
            </p:nvSpPr>
            <p:spPr bwMode="auto">
              <a:xfrm>
                <a:off x="3699" y="1467"/>
                <a:ext cx="43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4" name="Freeform 76"/>
              <p:cNvSpPr>
                <a:spLocks/>
              </p:cNvSpPr>
              <p:nvPr/>
            </p:nvSpPr>
            <p:spPr bwMode="auto">
              <a:xfrm>
                <a:off x="3752" y="1444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0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5" y="3"/>
                    </a:moveTo>
                    <a:cubicBezTo>
                      <a:pt x="5" y="2"/>
                      <a:pt x="3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5" name="Freeform 77"/>
              <p:cNvSpPr>
                <a:spLocks/>
              </p:cNvSpPr>
              <p:nvPr/>
            </p:nvSpPr>
            <p:spPr bwMode="auto">
              <a:xfrm>
                <a:off x="3732" y="1432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0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5" y="6"/>
                    </a:moveTo>
                    <a:cubicBezTo>
                      <a:pt x="4" y="3"/>
                      <a:pt x="3" y="1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6" name="Freeform 78"/>
              <p:cNvSpPr>
                <a:spLocks/>
              </p:cNvSpPr>
              <p:nvPr/>
            </p:nvSpPr>
            <p:spPr bwMode="auto">
              <a:xfrm>
                <a:off x="3699" y="1513"/>
                <a:ext cx="77" cy="57"/>
              </a:xfrm>
              <a:custGeom>
                <a:avLst/>
                <a:gdLst>
                  <a:gd name="T0" fmla="*/ 2147483647 w 7"/>
                  <a:gd name="T1" fmla="*/ 2147483647 h 5"/>
                  <a:gd name="T2" fmla="*/ 2147483647 w 7"/>
                  <a:gd name="T3" fmla="*/ 2147483647 h 5"/>
                  <a:gd name="T4" fmla="*/ 0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7" y="5"/>
                    </a:moveTo>
                    <a:cubicBezTo>
                      <a:pt x="6" y="5"/>
                      <a:pt x="5" y="5"/>
                      <a:pt x="4" y="4"/>
                    </a:cubicBez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7" name="Freeform 79"/>
              <p:cNvSpPr>
                <a:spLocks/>
              </p:cNvSpPr>
              <p:nvPr/>
            </p:nvSpPr>
            <p:spPr bwMode="auto">
              <a:xfrm>
                <a:off x="3742" y="1559"/>
                <a:ext cx="24" cy="57"/>
              </a:xfrm>
              <a:custGeom>
                <a:avLst/>
                <a:gdLst>
                  <a:gd name="T0" fmla="*/ 0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0" y="0"/>
                    </a:moveTo>
                    <a:cubicBezTo>
                      <a:pt x="1" y="2"/>
                      <a:pt x="2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8" name="Freeform 80"/>
              <p:cNvSpPr>
                <a:spLocks/>
              </p:cNvSpPr>
              <p:nvPr/>
            </p:nvSpPr>
            <p:spPr bwMode="auto">
              <a:xfrm>
                <a:off x="3699" y="1536"/>
                <a:ext cx="43" cy="115"/>
              </a:xfrm>
              <a:custGeom>
                <a:avLst/>
                <a:gdLst>
                  <a:gd name="T0" fmla="*/ 0 w 4"/>
                  <a:gd name="T1" fmla="*/ 0 h 10"/>
                  <a:gd name="T2" fmla="*/ 2147483647 w 4"/>
                  <a:gd name="T3" fmla="*/ 2147483647 h 10"/>
                  <a:gd name="T4" fmla="*/ 0 60000 65536"/>
                  <a:gd name="T5" fmla="*/ 0 60000 65536"/>
                  <a:gd name="T6" fmla="*/ 0 w 4"/>
                  <a:gd name="T7" fmla="*/ 0 h 10"/>
                  <a:gd name="T8" fmla="*/ 4 w 4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10">
                    <a:moveTo>
                      <a:pt x="0" y="0"/>
                    </a:moveTo>
                    <a:cubicBezTo>
                      <a:pt x="3" y="2"/>
                      <a:pt x="4" y="6"/>
                      <a:pt x="2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9" name="Freeform 81"/>
              <p:cNvSpPr>
                <a:spLocks/>
              </p:cNvSpPr>
              <p:nvPr/>
            </p:nvSpPr>
            <p:spPr bwMode="auto">
              <a:xfrm>
                <a:off x="3699" y="1547"/>
                <a:ext cx="34" cy="115"/>
              </a:xfrm>
              <a:custGeom>
                <a:avLst/>
                <a:gdLst>
                  <a:gd name="T0" fmla="*/ 0 w 3"/>
                  <a:gd name="T1" fmla="*/ 2147483647 h 10"/>
                  <a:gd name="T2" fmla="*/ 0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0" y="10"/>
                    </a:moveTo>
                    <a:cubicBezTo>
                      <a:pt x="3" y="8"/>
                      <a:pt x="2" y="4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0" name="Freeform 82"/>
              <p:cNvSpPr>
                <a:spLocks/>
              </p:cNvSpPr>
              <p:nvPr/>
            </p:nvSpPr>
            <p:spPr bwMode="auto">
              <a:xfrm>
                <a:off x="3670" y="1559"/>
                <a:ext cx="29" cy="126"/>
              </a:xfrm>
              <a:custGeom>
                <a:avLst/>
                <a:gdLst>
                  <a:gd name="T0" fmla="*/ 0 w 2"/>
                  <a:gd name="T1" fmla="*/ 0 h 11"/>
                  <a:gd name="T2" fmla="*/ 0 w 2"/>
                  <a:gd name="T3" fmla="*/ 2147483647 h 11"/>
                  <a:gd name="T4" fmla="*/ 0 60000 65536"/>
                  <a:gd name="T5" fmla="*/ 0 60000 65536"/>
                  <a:gd name="T6" fmla="*/ 0 w 2"/>
                  <a:gd name="T7" fmla="*/ 0 h 11"/>
                  <a:gd name="T8" fmla="*/ 2 w 2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11">
                    <a:moveTo>
                      <a:pt x="0" y="0"/>
                    </a:moveTo>
                    <a:cubicBezTo>
                      <a:pt x="2" y="6"/>
                      <a:pt x="1" y="9"/>
                      <a:pt x="0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1" name="Freeform 8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2" name="Freeform 8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3" name="Freeform 8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4" name="Freeform 8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5" name="Freeform 8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6" name="Freeform 8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7" name="Freeform 8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8" name="Freeform 9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9" name="Freeform 9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0" name="Freeform 9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1" name="Freeform 9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2" name="Freeform 9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3" name="Freeform 9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4" name="Freeform 9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5" name="Freeform 9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6" name="Freeform 9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7" name="Freeform 9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8" name="Freeform 10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9" name="Freeform 10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0" name="Freeform 10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1" name="Freeform 10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2" name="Freeform 10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3" name="Freeform 10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4" name="Freeform 106"/>
              <p:cNvSpPr>
                <a:spLocks/>
              </p:cNvSpPr>
              <p:nvPr/>
            </p:nvSpPr>
            <p:spPr bwMode="auto">
              <a:xfrm>
                <a:off x="3410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1" y="1"/>
                    </a:moveTo>
                    <a:cubicBezTo>
                      <a:pt x="0" y="7"/>
                      <a:pt x="0" y="12"/>
                      <a:pt x="2" y="16"/>
                    </a:cubicBezTo>
                    <a:cubicBezTo>
                      <a:pt x="3" y="10"/>
                      <a:pt x="4" y="5"/>
                      <a:pt x="3" y="0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5" name="Freeform 107"/>
              <p:cNvSpPr>
                <a:spLocks/>
              </p:cNvSpPr>
              <p:nvPr/>
            </p:nvSpPr>
            <p:spPr bwMode="auto">
              <a:xfrm>
                <a:off x="3434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1" y="1"/>
                    </a:moveTo>
                    <a:cubicBezTo>
                      <a:pt x="0" y="6"/>
                      <a:pt x="0" y="11"/>
                      <a:pt x="2" y="15"/>
                    </a:cubicBezTo>
                    <a:cubicBezTo>
                      <a:pt x="4" y="9"/>
                      <a:pt x="4" y="4"/>
                      <a:pt x="3" y="0"/>
                    </a:cubicBezTo>
                    <a:cubicBezTo>
                      <a:pt x="3" y="0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6" name="Freeform 108"/>
              <p:cNvSpPr>
                <a:spLocks/>
              </p:cNvSpPr>
              <p:nvPr/>
            </p:nvSpPr>
            <p:spPr bwMode="auto">
              <a:xfrm>
                <a:off x="3458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2147483647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1" y="6"/>
                      <a:pt x="0" y="11"/>
                      <a:pt x="2" y="14"/>
                    </a:cubicBezTo>
                    <a:cubicBezTo>
                      <a:pt x="4" y="9"/>
                      <a:pt x="4" y="4"/>
                      <a:pt x="4" y="0"/>
                    </a:cubicBezTo>
                    <a:cubicBezTo>
                      <a:pt x="3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7" name="Freeform 109"/>
              <p:cNvSpPr>
                <a:spLocks/>
              </p:cNvSpPr>
              <p:nvPr/>
            </p:nvSpPr>
            <p:spPr bwMode="auto">
              <a:xfrm>
                <a:off x="3491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1" y="1"/>
                    </a:moveTo>
                    <a:cubicBezTo>
                      <a:pt x="0" y="5"/>
                      <a:pt x="0" y="10"/>
                      <a:pt x="2" y="13"/>
                    </a:cubicBezTo>
                    <a:cubicBezTo>
                      <a:pt x="3" y="8"/>
                      <a:pt x="4" y="4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8" name="Freeform 110"/>
              <p:cNvSpPr>
                <a:spLocks/>
              </p:cNvSpPr>
              <p:nvPr/>
            </p:nvSpPr>
            <p:spPr bwMode="auto">
              <a:xfrm>
                <a:off x="3511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1" y="5"/>
                      <a:pt x="0" y="9"/>
                      <a:pt x="2" y="12"/>
                    </a:cubicBezTo>
                    <a:cubicBezTo>
                      <a:pt x="4" y="7"/>
                      <a:pt x="4" y="3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9" name="Freeform 111"/>
              <p:cNvSpPr>
                <a:spLocks/>
              </p:cNvSpPr>
              <p:nvPr/>
            </p:nvSpPr>
            <p:spPr bwMode="auto">
              <a:xfrm>
                <a:off x="3535" y="1306"/>
                <a:ext cx="43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2147483647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1" y="5"/>
                      <a:pt x="0" y="9"/>
                      <a:pt x="2" y="11"/>
                    </a:cubicBezTo>
                    <a:cubicBezTo>
                      <a:pt x="4" y="7"/>
                      <a:pt x="4" y="4"/>
                      <a:pt x="4" y="0"/>
                    </a:cubicBezTo>
                    <a:cubicBezTo>
                      <a:pt x="3" y="1"/>
                      <a:pt x="3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0" name="Freeform 112"/>
              <p:cNvSpPr>
                <a:spLocks/>
              </p:cNvSpPr>
              <p:nvPr/>
            </p:nvSpPr>
            <p:spPr bwMode="auto">
              <a:xfrm>
                <a:off x="3559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2147483647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3" y="1"/>
                    </a:moveTo>
                    <a:cubicBezTo>
                      <a:pt x="2" y="4"/>
                      <a:pt x="0" y="8"/>
                      <a:pt x="2" y="10"/>
                    </a:cubicBezTo>
                    <a:cubicBezTo>
                      <a:pt x="4" y="7"/>
                      <a:pt x="4" y="3"/>
                      <a:pt x="4" y="0"/>
                    </a:cubicBezTo>
                    <a:cubicBezTo>
                      <a:pt x="4" y="0"/>
                      <a:pt x="3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1" name="Freeform 11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2" name="Freeform 11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3" name="Freeform 11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4" name="Freeform 11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Freeform 11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6" name="Freeform 11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7" name="Freeform 11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8" name="Freeform 12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9" name="Freeform 12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0" name="Freeform 12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1" name="Freeform 12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2" name="Freeform 12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3" name="Freeform 12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4" name="Freeform 12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5" name="Freeform 12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6" name="Freeform 12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7" name="Freeform 12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8" name="Freeform 13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9" name="Freeform 13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0" name="Freeform 13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1" name="Freeform 13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2" name="Freeform 13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3" name="Freeform 13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4" name="Freeform 136"/>
              <p:cNvSpPr>
                <a:spLocks/>
              </p:cNvSpPr>
              <p:nvPr/>
            </p:nvSpPr>
            <p:spPr bwMode="auto">
              <a:xfrm>
                <a:off x="3386" y="1329"/>
                <a:ext cx="72" cy="103"/>
              </a:xfrm>
              <a:custGeom>
                <a:avLst/>
                <a:gdLst>
                  <a:gd name="T0" fmla="*/ 0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0" y="9"/>
                    </a:moveTo>
                    <a:cubicBezTo>
                      <a:pt x="0" y="9"/>
                      <a:pt x="0" y="6"/>
                      <a:pt x="1" y="3"/>
                    </a:cubicBezTo>
                    <a:cubicBezTo>
                      <a:pt x="1" y="2"/>
                      <a:pt x="1" y="2"/>
                      <a:pt x="2" y="1"/>
                    </a:cubicBezTo>
                    <a:cubicBezTo>
                      <a:pt x="3" y="0"/>
                      <a:pt x="5" y="0"/>
                      <a:pt x="6" y="0"/>
                    </a:cubicBezTo>
                    <a:cubicBezTo>
                      <a:pt x="6" y="1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8"/>
                      <a:pt x="2" y="9"/>
                      <a:pt x="0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5" name="Freeform 137"/>
              <p:cNvSpPr>
                <a:spLocks/>
              </p:cNvSpPr>
              <p:nvPr/>
            </p:nvSpPr>
            <p:spPr bwMode="auto">
              <a:xfrm>
                <a:off x="3424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1" y="9"/>
                    </a:moveTo>
                    <a:cubicBezTo>
                      <a:pt x="0" y="8"/>
                      <a:pt x="1" y="6"/>
                      <a:pt x="2" y="4"/>
                    </a:cubicBezTo>
                    <a:cubicBezTo>
                      <a:pt x="3" y="2"/>
                      <a:pt x="4" y="0"/>
                      <a:pt x="6" y="1"/>
                    </a:cubicBezTo>
                    <a:cubicBezTo>
                      <a:pt x="5" y="2"/>
                      <a:pt x="5" y="3"/>
                      <a:pt x="5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8"/>
                      <a:pt x="2" y="8"/>
                      <a:pt x="1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6" name="Freeform 138"/>
              <p:cNvSpPr>
                <a:spLocks/>
              </p:cNvSpPr>
              <p:nvPr/>
            </p:nvSpPr>
            <p:spPr bwMode="auto">
              <a:xfrm>
                <a:off x="3467" y="1317"/>
                <a:ext cx="43" cy="92"/>
              </a:xfrm>
              <a:custGeom>
                <a:avLst/>
                <a:gdLst>
                  <a:gd name="T0" fmla="*/ 0 w 4"/>
                  <a:gd name="T1" fmla="*/ 2147483647 h 8"/>
                  <a:gd name="T2" fmla="*/ 2147483647 w 4"/>
                  <a:gd name="T3" fmla="*/ 2147483647 h 8"/>
                  <a:gd name="T4" fmla="*/ 2147483647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0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0" y="8"/>
                    </a:moveTo>
                    <a:cubicBezTo>
                      <a:pt x="0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4"/>
                      <a:pt x="3" y="5"/>
                      <a:pt x="3" y="6"/>
                    </a:cubicBezTo>
                    <a:cubicBezTo>
                      <a:pt x="2" y="7"/>
                      <a:pt x="1" y="7"/>
                      <a:pt x="0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7" name="Freeform 139"/>
              <p:cNvSpPr>
                <a:spLocks/>
              </p:cNvSpPr>
              <p:nvPr/>
            </p:nvSpPr>
            <p:spPr bwMode="auto">
              <a:xfrm>
                <a:off x="3501" y="1317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0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2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8" name="Freeform 140"/>
              <p:cNvSpPr>
                <a:spLocks/>
              </p:cNvSpPr>
              <p:nvPr/>
            </p:nvSpPr>
            <p:spPr bwMode="auto">
              <a:xfrm>
                <a:off x="3525" y="1306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1" y="2"/>
                      <a:pt x="2" y="0"/>
                      <a:pt x="3" y="1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6"/>
                      <a:pt x="1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9" name="Freeform 141"/>
              <p:cNvSpPr>
                <a:spLocks/>
              </p:cNvSpPr>
              <p:nvPr/>
            </p:nvSpPr>
            <p:spPr bwMode="auto">
              <a:xfrm>
                <a:off x="3544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0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2"/>
                      <a:pt x="2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6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0" name="Freeform 142"/>
              <p:cNvSpPr>
                <a:spLocks/>
              </p:cNvSpPr>
              <p:nvPr/>
            </p:nvSpPr>
            <p:spPr bwMode="auto">
              <a:xfrm>
                <a:off x="3559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1" name="Freeform 143"/>
              <p:cNvSpPr>
                <a:spLocks/>
              </p:cNvSpPr>
              <p:nvPr/>
            </p:nvSpPr>
            <p:spPr bwMode="auto">
              <a:xfrm>
                <a:off x="3578" y="1306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2" name="Freeform 144"/>
              <p:cNvSpPr>
                <a:spLocks/>
              </p:cNvSpPr>
              <p:nvPr/>
            </p:nvSpPr>
            <p:spPr bwMode="auto">
              <a:xfrm>
                <a:off x="3593" y="1306"/>
                <a:ext cx="19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3" name="Freeform 145"/>
              <p:cNvSpPr>
                <a:spLocks/>
              </p:cNvSpPr>
              <p:nvPr/>
            </p:nvSpPr>
            <p:spPr bwMode="auto">
              <a:xfrm>
                <a:off x="360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4" name="Freeform 146"/>
              <p:cNvSpPr>
                <a:spLocks/>
              </p:cNvSpPr>
              <p:nvPr/>
            </p:nvSpPr>
            <p:spPr bwMode="auto">
              <a:xfrm>
                <a:off x="361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5" name="Freeform 147"/>
              <p:cNvSpPr>
                <a:spLocks/>
              </p:cNvSpPr>
              <p:nvPr/>
            </p:nvSpPr>
            <p:spPr bwMode="auto">
              <a:xfrm>
                <a:off x="3626" y="1306"/>
                <a:ext cx="19" cy="46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2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6" name="Freeform 148"/>
              <p:cNvSpPr>
                <a:spLocks/>
              </p:cNvSpPr>
              <p:nvPr/>
            </p:nvSpPr>
            <p:spPr bwMode="auto">
              <a:xfrm>
                <a:off x="3410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0" y="4"/>
                      <a:pt x="1" y="2"/>
                    </a:cubicBezTo>
                    <a:cubicBezTo>
                      <a:pt x="2" y="1"/>
                      <a:pt x="2" y="0"/>
                      <a:pt x="3" y="0"/>
                    </a:cubicBezTo>
                    <a:cubicBezTo>
                      <a:pt x="4" y="0"/>
                      <a:pt x="5" y="0"/>
                      <a:pt x="6" y="1"/>
                    </a:cubicBezTo>
                    <a:cubicBezTo>
                      <a:pt x="5" y="2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7" name="Freeform 149"/>
              <p:cNvSpPr>
                <a:spLocks/>
              </p:cNvSpPr>
              <p:nvPr/>
            </p:nvSpPr>
            <p:spPr bwMode="auto">
              <a:xfrm>
                <a:off x="3443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1" y="4"/>
                      <a:pt x="2" y="3"/>
                    </a:cubicBezTo>
                    <a:cubicBezTo>
                      <a:pt x="3" y="1"/>
                      <a:pt x="4" y="0"/>
                      <a:pt x="6" y="1"/>
                    </a:cubicBezTo>
                    <a:cubicBezTo>
                      <a:pt x="5" y="2"/>
                      <a:pt x="4" y="3"/>
                      <a:pt x="4" y="3"/>
                    </a:cubicBezTo>
                    <a:cubicBezTo>
                      <a:pt x="4" y="4"/>
                      <a:pt x="3" y="5"/>
                      <a:pt x="3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8" name="Freeform 150"/>
              <p:cNvSpPr>
                <a:spLocks/>
              </p:cNvSpPr>
              <p:nvPr/>
            </p:nvSpPr>
            <p:spPr bwMode="auto">
              <a:xfrm>
                <a:off x="3477" y="1271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2147483647 h 6"/>
                  <a:gd name="T4" fmla="*/ 2147483647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0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0" y="6"/>
                    </a:moveTo>
                    <a:cubicBezTo>
                      <a:pt x="0" y="5"/>
                      <a:pt x="0" y="3"/>
                      <a:pt x="1" y="2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9" name="Freeform 151"/>
              <p:cNvSpPr>
                <a:spLocks/>
              </p:cNvSpPr>
              <p:nvPr/>
            </p:nvSpPr>
            <p:spPr bwMode="auto">
              <a:xfrm>
                <a:off x="3501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3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4" y="1"/>
                      <a:pt x="3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0" name="Freeform 152"/>
              <p:cNvSpPr>
                <a:spLocks/>
              </p:cNvSpPr>
              <p:nvPr/>
            </p:nvSpPr>
            <p:spPr bwMode="auto">
              <a:xfrm>
                <a:off x="3525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4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1" name="Freeform 153"/>
              <p:cNvSpPr>
                <a:spLocks/>
              </p:cNvSpPr>
              <p:nvPr/>
            </p:nvSpPr>
            <p:spPr bwMode="auto">
              <a:xfrm>
                <a:off x="3544" y="1271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2"/>
                      <a:pt x="3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2" name="Freeform 154"/>
              <p:cNvSpPr>
                <a:spLocks/>
              </p:cNvSpPr>
              <p:nvPr/>
            </p:nvSpPr>
            <p:spPr bwMode="auto">
              <a:xfrm>
                <a:off x="3569" y="1283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4"/>
                    </a:moveTo>
                    <a:cubicBezTo>
                      <a:pt x="0" y="4"/>
                      <a:pt x="0" y="3"/>
                      <a:pt x="0" y="2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0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3" name="Freeform 155"/>
              <p:cNvSpPr>
                <a:spLocks/>
              </p:cNvSpPr>
              <p:nvPr/>
            </p:nvSpPr>
            <p:spPr bwMode="auto">
              <a:xfrm>
                <a:off x="3578" y="1283"/>
                <a:ext cx="34" cy="57"/>
              </a:xfrm>
              <a:custGeom>
                <a:avLst/>
                <a:gdLst>
                  <a:gd name="T0" fmla="*/ 0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0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4" name="Freeform 156"/>
              <p:cNvSpPr>
                <a:spLocks/>
              </p:cNvSpPr>
              <p:nvPr/>
            </p:nvSpPr>
            <p:spPr bwMode="auto">
              <a:xfrm>
                <a:off x="3593" y="1283"/>
                <a:ext cx="34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2147483647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0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5" name="Freeform 157"/>
              <p:cNvSpPr>
                <a:spLocks/>
              </p:cNvSpPr>
              <p:nvPr/>
            </p:nvSpPr>
            <p:spPr bwMode="auto">
              <a:xfrm>
                <a:off x="360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6" name="Freeform 158"/>
              <p:cNvSpPr>
                <a:spLocks/>
              </p:cNvSpPr>
              <p:nvPr/>
            </p:nvSpPr>
            <p:spPr bwMode="auto">
              <a:xfrm>
                <a:off x="361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7" name="Freeform 159"/>
              <p:cNvSpPr>
                <a:spLocks/>
              </p:cNvSpPr>
              <p:nvPr/>
            </p:nvSpPr>
            <p:spPr bwMode="auto">
              <a:xfrm>
                <a:off x="3626" y="1294"/>
                <a:ext cx="19" cy="34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0" y="3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8" name="Freeform 16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9" name="Freeform 16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0" name="Freeform 16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1" name="Freeform 16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2" name="Freeform 16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3" name="Freeform 16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4" name="Freeform 16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5" name="Freeform 16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6" name="Freeform 16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7" name="Freeform 16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8" name="Freeform 17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9" name="Freeform 17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0" name="Freeform 17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1" name="Freeform 17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2" name="Freeform 17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3" name="Freeform 17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4" name="Freeform 17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5" name="Freeform 17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6" name="Freeform 17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7" name="Freeform 17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8" name="Freeform 18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9" name="Freeform 18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0" name="Freeform 18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1" name="Freeform 183"/>
              <p:cNvSpPr>
                <a:spLocks/>
              </p:cNvSpPr>
              <p:nvPr/>
            </p:nvSpPr>
            <p:spPr bwMode="auto">
              <a:xfrm>
                <a:off x="3443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1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2" name="Freeform 184"/>
              <p:cNvSpPr>
                <a:spLocks/>
              </p:cNvSpPr>
              <p:nvPr/>
            </p:nvSpPr>
            <p:spPr bwMode="auto">
              <a:xfrm>
                <a:off x="3467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2"/>
                      <a:pt x="4" y="1"/>
                    </a:cubicBezTo>
                    <a:cubicBezTo>
                      <a:pt x="4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3" name="Freeform 185"/>
              <p:cNvSpPr>
                <a:spLocks/>
              </p:cNvSpPr>
              <p:nvPr/>
            </p:nvSpPr>
            <p:spPr bwMode="auto">
              <a:xfrm>
                <a:off x="3491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4"/>
                      <a:pt x="2" y="3"/>
                      <a:pt x="3" y="2"/>
                    </a:cubicBezTo>
                    <a:cubicBezTo>
                      <a:pt x="3" y="2"/>
                      <a:pt x="3" y="1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4" name="Freeform 186"/>
              <p:cNvSpPr>
                <a:spLocks/>
              </p:cNvSpPr>
              <p:nvPr/>
            </p:nvSpPr>
            <p:spPr bwMode="auto">
              <a:xfrm>
                <a:off x="3511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1"/>
                      <a:pt x="3" y="1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5" name="Freeform 18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6" name="Freeform 18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7" name="Freeform 18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8" name="Freeform 19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9" name="Freeform 19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0" name="Freeform 19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1" name="Freeform 19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2" name="Freeform 19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3" name="Freeform 19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4" name="Freeform 19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5" name="Freeform 19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6" name="Freeform 19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7" name="Freeform 19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8" name="Freeform 20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9" name="Freeform 20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0" name="Freeform 20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1" name="Freeform 20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2" name="Freeform 20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3" name="Freeform 20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4" name="Freeform 20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5" name="Freeform 20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6" name="Freeform 20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7" name="Freeform 20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8" name="Freeform 210"/>
              <p:cNvSpPr>
                <a:spLocks/>
              </p:cNvSpPr>
              <p:nvPr/>
            </p:nvSpPr>
            <p:spPr bwMode="auto">
              <a:xfrm>
                <a:off x="3477" y="1203"/>
                <a:ext cx="48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2147483647 w 4"/>
                  <a:gd name="T5" fmla="*/ 2147483647 h 2"/>
                  <a:gd name="T6" fmla="*/ 2147483647 w 4"/>
                  <a:gd name="T7" fmla="*/ 2147483647 h 2"/>
                  <a:gd name="T8" fmla="*/ 0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0" y="2"/>
                    </a:moveTo>
                    <a:cubicBezTo>
                      <a:pt x="2" y="1"/>
                      <a:pt x="3" y="1"/>
                      <a:pt x="4" y="0"/>
                    </a:cubicBezTo>
                    <a:lnTo>
                      <a:pt x="4" y="1"/>
                    </a:lnTo>
                    <a:cubicBezTo>
                      <a:pt x="4" y="2"/>
                      <a:pt x="3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9" name="Freeform 211"/>
              <p:cNvSpPr>
                <a:spLocks/>
              </p:cNvSpPr>
              <p:nvPr/>
            </p:nvSpPr>
            <p:spPr bwMode="auto">
              <a:xfrm>
                <a:off x="3501" y="1214"/>
                <a:ext cx="34" cy="23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0" y="1"/>
                    </a:moveTo>
                    <a:cubicBezTo>
                      <a:pt x="1" y="1"/>
                      <a:pt x="2" y="0"/>
                      <a:pt x="3" y="0"/>
                    </a:cubicBezTo>
                    <a:lnTo>
                      <a:pt x="3" y="1"/>
                    </a:lnTo>
                    <a:cubicBezTo>
                      <a:pt x="3" y="1"/>
                      <a:pt x="2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0" name="Freeform 212"/>
              <p:cNvSpPr>
                <a:spLocks/>
              </p:cNvSpPr>
              <p:nvPr/>
            </p:nvSpPr>
            <p:spPr bwMode="auto">
              <a:xfrm>
                <a:off x="3511" y="122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cubicBezTo>
                      <a:pt x="1" y="1"/>
                      <a:pt x="2" y="0"/>
                      <a:pt x="2" y="0"/>
                    </a:cubicBezTo>
                    <a:lnTo>
                      <a:pt x="3" y="1"/>
                    </a:ln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1" name="Freeform 213"/>
              <p:cNvSpPr>
                <a:spLocks/>
              </p:cNvSpPr>
              <p:nvPr/>
            </p:nvSpPr>
            <p:spPr bwMode="auto">
              <a:xfrm>
                <a:off x="3544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1" y="0"/>
                    </a:moveTo>
                    <a:cubicBezTo>
                      <a:pt x="1" y="1"/>
                      <a:pt x="1" y="1"/>
                      <a:pt x="0" y="2"/>
                    </a:cubicBezTo>
                    <a:cubicBezTo>
                      <a:pt x="1" y="2"/>
                      <a:pt x="2" y="2"/>
                      <a:pt x="3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2" name="Freeform 214"/>
              <p:cNvSpPr>
                <a:spLocks/>
              </p:cNvSpPr>
              <p:nvPr/>
            </p:nvSpPr>
            <p:spPr bwMode="auto">
              <a:xfrm>
                <a:off x="3511" y="1191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0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0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0" y="1"/>
                    </a:moveTo>
                    <a:lnTo>
                      <a:pt x="0" y="1"/>
                    </a:lnTo>
                    <a:cubicBezTo>
                      <a:pt x="1" y="2"/>
                      <a:pt x="2" y="2"/>
                      <a:pt x="2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7"/>
                      <a:pt x="5" y="7"/>
                    </a:cubicBezTo>
                    <a:lnTo>
                      <a:pt x="6" y="6"/>
                    </a:lnTo>
                    <a:cubicBezTo>
                      <a:pt x="5" y="6"/>
                      <a:pt x="4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3" y="1"/>
                      <a:pt x="2" y="1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3" name="Freeform 215"/>
              <p:cNvSpPr>
                <a:spLocks/>
              </p:cNvSpPr>
              <p:nvPr/>
            </p:nvSpPr>
            <p:spPr bwMode="auto">
              <a:xfrm>
                <a:off x="3602" y="1157"/>
                <a:ext cx="130" cy="69"/>
              </a:xfrm>
              <a:custGeom>
                <a:avLst/>
                <a:gdLst>
                  <a:gd name="T0" fmla="*/ 0 w 11"/>
                  <a:gd name="T1" fmla="*/ 2147483647 h 6"/>
                  <a:gd name="T2" fmla="*/ 0 w 11"/>
                  <a:gd name="T3" fmla="*/ 2147483647 h 6"/>
                  <a:gd name="T4" fmla="*/ 2147483647 w 11"/>
                  <a:gd name="T5" fmla="*/ 2147483647 h 6"/>
                  <a:gd name="T6" fmla="*/ 2147483647 w 11"/>
                  <a:gd name="T7" fmla="*/ 2147483647 h 6"/>
                  <a:gd name="T8" fmla="*/ 2147483647 w 11"/>
                  <a:gd name="T9" fmla="*/ 2147483647 h 6"/>
                  <a:gd name="T10" fmla="*/ 2147483647 w 11"/>
                  <a:gd name="T11" fmla="*/ 2147483647 h 6"/>
                  <a:gd name="T12" fmla="*/ 2147483647 w 11"/>
                  <a:gd name="T13" fmla="*/ 2147483647 h 6"/>
                  <a:gd name="T14" fmla="*/ 2147483647 w 11"/>
                  <a:gd name="T15" fmla="*/ 2147483647 h 6"/>
                  <a:gd name="T16" fmla="*/ 2147483647 w 11"/>
                  <a:gd name="T17" fmla="*/ 2147483647 h 6"/>
                  <a:gd name="T18" fmla="*/ 2147483647 w 11"/>
                  <a:gd name="T19" fmla="*/ 2147483647 h 6"/>
                  <a:gd name="T20" fmla="*/ 2147483647 w 11"/>
                  <a:gd name="T21" fmla="*/ 2147483647 h 6"/>
                  <a:gd name="T22" fmla="*/ 2147483647 w 11"/>
                  <a:gd name="T23" fmla="*/ 2147483647 h 6"/>
                  <a:gd name="T24" fmla="*/ 2147483647 w 11"/>
                  <a:gd name="T25" fmla="*/ 2147483647 h 6"/>
                  <a:gd name="T26" fmla="*/ 2147483647 w 11"/>
                  <a:gd name="T27" fmla="*/ 2147483647 h 6"/>
                  <a:gd name="T28" fmla="*/ 2147483647 w 11"/>
                  <a:gd name="T29" fmla="*/ 2147483647 h 6"/>
                  <a:gd name="T30" fmla="*/ 2147483647 w 11"/>
                  <a:gd name="T31" fmla="*/ 2147483647 h 6"/>
                  <a:gd name="T32" fmla="*/ 2147483647 w 11"/>
                  <a:gd name="T33" fmla="*/ 2147483647 h 6"/>
                  <a:gd name="T34" fmla="*/ 2147483647 w 11"/>
                  <a:gd name="T35" fmla="*/ 0 h 6"/>
                  <a:gd name="T36" fmla="*/ 2147483647 w 11"/>
                  <a:gd name="T37" fmla="*/ 0 h 6"/>
                  <a:gd name="T38" fmla="*/ 2147483647 w 11"/>
                  <a:gd name="T39" fmla="*/ 2147483647 h 6"/>
                  <a:gd name="T40" fmla="*/ 2147483647 w 11"/>
                  <a:gd name="T41" fmla="*/ 2147483647 h 6"/>
                  <a:gd name="T42" fmla="*/ 2147483647 w 11"/>
                  <a:gd name="T43" fmla="*/ 2147483647 h 6"/>
                  <a:gd name="T44" fmla="*/ 2147483647 w 11"/>
                  <a:gd name="T45" fmla="*/ 0 h 6"/>
                  <a:gd name="T46" fmla="*/ 2147483647 w 11"/>
                  <a:gd name="T47" fmla="*/ 0 h 6"/>
                  <a:gd name="T48" fmla="*/ 0 w 11"/>
                  <a:gd name="T49" fmla="*/ 2147483647 h 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1"/>
                  <a:gd name="T76" fmla="*/ 0 h 6"/>
                  <a:gd name="T77" fmla="*/ 11 w 11"/>
                  <a:gd name="T78" fmla="*/ 6 h 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1" h="6">
                    <a:moveTo>
                      <a:pt x="0" y="4"/>
                    </a:moveTo>
                    <a:lnTo>
                      <a:pt x="0" y="6"/>
                    </a:lnTo>
                    <a:cubicBezTo>
                      <a:pt x="1" y="6"/>
                      <a:pt x="1" y="5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6"/>
                      <a:pt x="3" y="5"/>
                      <a:pt x="3" y="3"/>
                    </a:cubicBezTo>
                    <a:lnTo>
                      <a:pt x="5" y="6"/>
                    </a:lnTo>
                    <a:lnTo>
                      <a:pt x="5" y="3"/>
                    </a:lnTo>
                    <a:lnTo>
                      <a:pt x="6" y="4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8" y="3"/>
                    </a:lnTo>
                    <a:cubicBezTo>
                      <a:pt x="8" y="5"/>
                      <a:pt x="8" y="6"/>
                      <a:pt x="9" y="6"/>
                    </a:cubicBezTo>
                    <a:cubicBezTo>
                      <a:pt x="9" y="5"/>
                      <a:pt x="9" y="4"/>
                      <a:pt x="9" y="3"/>
                    </a:cubicBezTo>
                    <a:cubicBezTo>
                      <a:pt x="10" y="5"/>
                      <a:pt x="10" y="6"/>
                      <a:pt x="11" y="6"/>
                    </a:cubicBezTo>
                    <a:lnTo>
                      <a:pt x="11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4" name="Freeform 21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5" name="Freeform 21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6" name="Freeform 21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7" name="Freeform 21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8" name="Freeform 22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9" name="Freeform 22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0" name="Freeform 22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1" name="Freeform 22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2" name="Freeform 22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3" name="Freeform 22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4" name="Freeform 22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5" name="Freeform 22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6" name="Freeform 22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7" name="Freeform 22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8" name="Freeform 23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9" name="Freeform 23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0" name="Freeform 23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1" name="Freeform 23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2" name="Freeform 23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3" name="Freeform 23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4" name="Freeform 23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5" name="Freeform 23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6" name="Freeform 23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7" name="Freeform 239"/>
              <p:cNvSpPr>
                <a:spLocks/>
              </p:cNvSpPr>
              <p:nvPr/>
            </p:nvSpPr>
            <p:spPr bwMode="auto">
              <a:xfrm>
                <a:off x="3877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3" y="1"/>
                    </a:moveTo>
                    <a:cubicBezTo>
                      <a:pt x="4" y="7"/>
                      <a:pt x="4" y="12"/>
                      <a:pt x="2" y="16"/>
                    </a:cubicBezTo>
                    <a:cubicBezTo>
                      <a:pt x="1" y="10"/>
                      <a:pt x="0" y="5"/>
                      <a:pt x="1" y="0"/>
                    </a:cubicBezTo>
                    <a:cubicBezTo>
                      <a:pt x="2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8" name="Freeform 240"/>
              <p:cNvSpPr>
                <a:spLocks/>
              </p:cNvSpPr>
              <p:nvPr/>
            </p:nvSpPr>
            <p:spPr bwMode="auto">
              <a:xfrm>
                <a:off x="3858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3" y="1"/>
                    </a:moveTo>
                    <a:cubicBezTo>
                      <a:pt x="4" y="6"/>
                      <a:pt x="4" y="11"/>
                      <a:pt x="2" y="15"/>
                    </a:cubicBezTo>
                    <a:cubicBezTo>
                      <a:pt x="0" y="9"/>
                      <a:pt x="0" y="4"/>
                      <a:pt x="1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9" name="Freeform 241"/>
              <p:cNvSpPr>
                <a:spLocks/>
              </p:cNvSpPr>
              <p:nvPr/>
            </p:nvSpPr>
            <p:spPr bwMode="auto">
              <a:xfrm>
                <a:off x="3834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0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3" y="6"/>
                      <a:pt x="4" y="11"/>
                      <a:pt x="2" y="14"/>
                    </a:cubicBezTo>
                    <a:cubicBezTo>
                      <a:pt x="0" y="9"/>
                      <a:pt x="0" y="4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0" name="Freeform 242"/>
              <p:cNvSpPr>
                <a:spLocks/>
              </p:cNvSpPr>
              <p:nvPr/>
            </p:nvSpPr>
            <p:spPr bwMode="auto">
              <a:xfrm>
                <a:off x="3800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3" y="1"/>
                    </a:moveTo>
                    <a:cubicBezTo>
                      <a:pt x="4" y="5"/>
                      <a:pt x="4" y="10"/>
                      <a:pt x="2" y="13"/>
                    </a:cubicBezTo>
                    <a:cubicBezTo>
                      <a:pt x="1" y="8"/>
                      <a:pt x="0" y="4"/>
                      <a:pt x="1" y="0"/>
                    </a:cubicBezTo>
                    <a:cubicBezTo>
                      <a:pt x="2" y="0"/>
                      <a:pt x="2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1" name="Freeform 243"/>
              <p:cNvSpPr>
                <a:spLocks/>
              </p:cNvSpPr>
              <p:nvPr/>
            </p:nvSpPr>
            <p:spPr bwMode="auto">
              <a:xfrm>
                <a:off x="3776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3" y="5"/>
                      <a:pt x="4" y="9"/>
                      <a:pt x="2" y="12"/>
                    </a:cubicBezTo>
                    <a:cubicBezTo>
                      <a:pt x="0" y="7"/>
                      <a:pt x="0" y="3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2" name="Freeform 244"/>
              <p:cNvSpPr>
                <a:spLocks/>
              </p:cNvSpPr>
              <p:nvPr/>
            </p:nvSpPr>
            <p:spPr bwMode="auto">
              <a:xfrm>
                <a:off x="3752" y="1306"/>
                <a:ext cx="48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0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3" y="5"/>
                      <a:pt x="4" y="9"/>
                      <a:pt x="2" y="11"/>
                    </a:cubicBezTo>
                    <a:cubicBezTo>
                      <a:pt x="0" y="7"/>
                      <a:pt x="0" y="4"/>
                      <a:pt x="0" y="0"/>
                    </a:cubicBezTo>
                    <a:cubicBezTo>
                      <a:pt x="1" y="1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3" name="Freeform 245"/>
              <p:cNvSpPr>
                <a:spLocks/>
              </p:cNvSpPr>
              <p:nvPr/>
            </p:nvSpPr>
            <p:spPr bwMode="auto">
              <a:xfrm>
                <a:off x="3732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0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1" y="1"/>
                    </a:moveTo>
                    <a:cubicBezTo>
                      <a:pt x="2" y="4"/>
                      <a:pt x="4" y="8"/>
                      <a:pt x="2" y="10"/>
                    </a:cubicBezTo>
                    <a:cubicBezTo>
                      <a:pt x="0" y="7"/>
                      <a:pt x="0" y="3"/>
                      <a:pt x="0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4" name="Freeform 24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5" name="Freeform 24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6" name="Freeform 24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7" name="Freeform 24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8" name="Freeform 25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9" name="Freeform 25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0" name="Freeform 25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1" name="Freeform 25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2" name="Freeform 25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3" name="Freeform 25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4" name="Freeform 25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5" name="Freeform 25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6" name="Freeform 25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7" name="Freeform 25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8" name="Freeform 26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9" name="Freeform 26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0" name="Freeform 26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1" name="Freeform 26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2" name="Freeform 26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3" name="Freeform 26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4" name="Freeform 26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5" name="Freeform 26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6" name="Freeform 26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7" name="Freeform 269"/>
              <p:cNvSpPr>
                <a:spLocks/>
              </p:cNvSpPr>
              <p:nvPr/>
            </p:nvSpPr>
            <p:spPr bwMode="auto">
              <a:xfrm>
                <a:off x="3877" y="1329"/>
                <a:ext cx="72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0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2147483647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6" y="9"/>
                    </a:moveTo>
                    <a:cubicBezTo>
                      <a:pt x="6" y="9"/>
                      <a:pt x="6" y="6"/>
                      <a:pt x="5" y="3"/>
                    </a:cubicBezTo>
                    <a:cubicBezTo>
                      <a:pt x="5" y="2"/>
                      <a:pt x="5" y="2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8"/>
                      <a:pt x="4" y="9"/>
                      <a:pt x="6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8" name="Freeform 270"/>
              <p:cNvSpPr>
                <a:spLocks/>
              </p:cNvSpPr>
              <p:nvPr/>
            </p:nvSpPr>
            <p:spPr bwMode="auto">
              <a:xfrm>
                <a:off x="384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0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5" y="9"/>
                    </a:moveTo>
                    <a:cubicBezTo>
                      <a:pt x="6" y="8"/>
                      <a:pt x="5" y="6"/>
                      <a:pt x="4" y="4"/>
                    </a:cubicBezTo>
                    <a:cubicBezTo>
                      <a:pt x="4" y="2"/>
                      <a:pt x="2" y="0"/>
                      <a:pt x="0" y="1"/>
                    </a:cubicBezTo>
                    <a:cubicBezTo>
                      <a:pt x="1" y="2"/>
                      <a:pt x="1" y="3"/>
                      <a:pt x="1" y="4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3" y="8"/>
                      <a:pt x="4" y="8"/>
                      <a:pt x="5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9" name="Freeform 271"/>
              <p:cNvSpPr>
                <a:spLocks/>
              </p:cNvSpPr>
              <p:nvPr/>
            </p:nvSpPr>
            <p:spPr bwMode="auto">
              <a:xfrm>
                <a:off x="3824" y="1317"/>
                <a:ext cx="43" cy="92"/>
              </a:xfrm>
              <a:custGeom>
                <a:avLst/>
                <a:gdLst>
                  <a:gd name="T0" fmla="*/ 2147483647 w 4"/>
                  <a:gd name="T1" fmla="*/ 2147483647 h 8"/>
                  <a:gd name="T2" fmla="*/ 2147483647 w 4"/>
                  <a:gd name="T3" fmla="*/ 2147483647 h 8"/>
                  <a:gd name="T4" fmla="*/ 0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2147483647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4" y="8"/>
                    </a:moveTo>
                    <a:cubicBezTo>
                      <a:pt x="4" y="7"/>
                      <a:pt x="4" y="5"/>
                      <a:pt x="3" y="3"/>
                    </a:cubicBez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2" y="7"/>
                      <a:pt x="3" y="7"/>
                      <a:pt x="4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0" name="Freeform 272"/>
              <p:cNvSpPr>
                <a:spLocks/>
              </p:cNvSpPr>
              <p:nvPr/>
            </p:nvSpPr>
            <p:spPr bwMode="auto">
              <a:xfrm>
                <a:off x="3800" y="1317"/>
                <a:ext cx="43" cy="80"/>
              </a:xfrm>
              <a:custGeom>
                <a:avLst/>
                <a:gdLst>
                  <a:gd name="T0" fmla="*/ 2147483647 w 4"/>
                  <a:gd name="T1" fmla="*/ 2147483647 h 7"/>
                  <a:gd name="T2" fmla="*/ 2147483647 w 4"/>
                  <a:gd name="T3" fmla="*/ 2147483647 h 7"/>
                  <a:gd name="T4" fmla="*/ 0 w 4"/>
                  <a:gd name="T5" fmla="*/ 0 h 7"/>
                  <a:gd name="T6" fmla="*/ 2147483647 w 4"/>
                  <a:gd name="T7" fmla="*/ 2147483647 h 7"/>
                  <a:gd name="T8" fmla="*/ 2147483647 w 4"/>
                  <a:gd name="T9" fmla="*/ 2147483647 h 7"/>
                  <a:gd name="T10" fmla="*/ 2147483647 w 4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7"/>
                  <a:gd name="T20" fmla="*/ 4 w 4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7">
                    <a:moveTo>
                      <a:pt x="3" y="7"/>
                    </a:moveTo>
                    <a:cubicBezTo>
                      <a:pt x="4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2" y="6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1" name="Freeform 273"/>
              <p:cNvSpPr>
                <a:spLocks/>
              </p:cNvSpPr>
              <p:nvPr/>
            </p:nvSpPr>
            <p:spPr bwMode="auto">
              <a:xfrm>
                <a:off x="3776" y="1306"/>
                <a:ext cx="34" cy="80"/>
              </a:xfrm>
              <a:custGeom>
                <a:avLst/>
                <a:gdLst>
                  <a:gd name="T0" fmla="*/ 2147483647 w 3"/>
                  <a:gd name="T1" fmla="*/ 2147483647 h 7"/>
                  <a:gd name="T2" fmla="*/ 2147483647 w 3"/>
                  <a:gd name="T3" fmla="*/ 2147483647 h 7"/>
                  <a:gd name="T4" fmla="*/ 0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2147483647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3" y="7"/>
                    </a:moveTo>
                    <a:cubicBezTo>
                      <a:pt x="3" y="7"/>
                      <a:pt x="3" y="5"/>
                      <a:pt x="3" y="3"/>
                    </a:cubicBezTo>
                    <a:cubicBezTo>
                      <a:pt x="2" y="2"/>
                      <a:pt x="1" y="0"/>
                      <a:pt x="0" y="1"/>
                    </a:cubicBezTo>
                    <a:cubicBezTo>
                      <a:pt x="0" y="2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2" y="6"/>
                      <a:pt x="2" y="7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2" name="Freeform 274"/>
              <p:cNvSpPr>
                <a:spLocks/>
              </p:cNvSpPr>
              <p:nvPr/>
            </p:nvSpPr>
            <p:spPr bwMode="auto">
              <a:xfrm>
                <a:off x="375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4"/>
                      <a:pt x="2" y="4"/>
                      <a:pt x="2" y="5"/>
                    </a:cubicBezTo>
                    <a:cubicBezTo>
                      <a:pt x="2" y="6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3" name="Freeform 275"/>
              <p:cNvSpPr>
                <a:spLocks/>
              </p:cNvSpPr>
              <p:nvPr/>
            </p:nvSpPr>
            <p:spPr bwMode="auto">
              <a:xfrm>
                <a:off x="374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4" name="Freeform 276"/>
              <p:cNvSpPr>
                <a:spLocks/>
              </p:cNvSpPr>
              <p:nvPr/>
            </p:nvSpPr>
            <p:spPr bwMode="auto">
              <a:xfrm>
                <a:off x="3732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5" name="Freeform 277"/>
              <p:cNvSpPr>
                <a:spLocks/>
              </p:cNvSpPr>
              <p:nvPr/>
            </p:nvSpPr>
            <p:spPr bwMode="auto">
              <a:xfrm>
                <a:off x="3718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6" name="Freeform 278"/>
              <p:cNvSpPr>
                <a:spLocks/>
              </p:cNvSpPr>
              <p:nvPr/>
            </p:nvSpPr>
            <p:spPr bwMode="auto">
              <a:xfrm>
                <a:off x="3703" y="1306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7" name="Freeform 279"/>
              <p:cNvSpPr>
                <a:spLocks/>
              </p:cNvSpPr>
              <p:nvPr/>
            </p:nvSpPr>
            <p:spPr bwMode="auto">
              <a:xfrm>
                <a:off x="3699" y="1306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8" name="Freeform 280"/>
              <p:cNvSpPr>
                <a:spLocks/>
              </p:cNvSpPr>
              <p:nvPr/>
            </p:nvSpPr>
            <p:spPr bwMode="auto">
              <a:xfrm>
                <a:off x="3684" y="1306"/>
                <a:ext cx="1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2"/>
                      <a:pt x="2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2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9" name="Freeform 281"/>
              <p:cNvSpPr>
                <a:spLocks/>
              </p:cNvSpPr>
              <p:nvPr/>
            </p:nvSpPr>
            <p:spPr bwMode="auto">
              <a:xfrm>
                <a:off x="3858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0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6" y="4"/>
                      <a:pt x="5" y="2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1" y="2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0" name="Freeform 282"/>
              <p:cNvSpPr>
                <a:spLocks/>
              </p:cNvSpPr>
              <p:nvPr/>
            </p:nvSpPr>
            <p:spPr bwMode="auto">
              <a:xfrm>
                <a:off x="3824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0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5" y="4"/>
                      <a:pt x="4" y="3"/>
                    </a:cubicBezTo>
                    <a:cubicBezTo>
                      <a:pt x="4" y="1"/>
                      <a:pt x="2" y="0"/>
                      <a:pt x="0" y="1"/>
                    </a:cubicBezTo>
                    <a:cubicBezTo>
                      <a:pt x="1" y="2"/>
                      <a:pt x="2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1" name="Freeform 283"/>
              <p:cNvSpPr>
                <a:spLocks/>
              </p:cNvSpPr>
              <p:nvPr/>
            </p:nvSpPr>
            <p:spPr bwMode="auto">
              <a:xfrm>
                <a:off x="3800" y="1271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2147483647 w 5"/>
                  <a:gd name="T3" fmla="*/ 2147483647 h 6"/>
                  <a:gd name="T4" fmla="*/ 0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2147483647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5" y="6"/>
                    </a:moveTo>
                    <a:cubicBezTo>
                      <a:pt x="5" y="5"/>
                      <a:pt x="5" y="3"/>
                      <a:pt x="4" y="2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3" y="5"/>
                    </a:cubicBezTo>
                    <a:cubicBezTo>
                      <a:pt x="3" y="5"/>
                      <a:pt x="4" y="6"/>
                      <a:pt x="5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2" name="Freeform 284"/>
              <p:cNvSpPr>
                <a:spLocks/>
              </p:cNvSpPr>
              <p:nvPr/>
            </p:nvSpPr>
            <p:spPr bwMode="auto">
              <a:xfrm>
                <a:off x="3790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3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3" name="Freeform 285"/>
              <p:cNvSpPr>
                <a:spLocks/>
              </p:cNvSpPr>
              <p:nvPr/>
            </p:nvSpPr>
            <p:spPr bwMode="auto">
              <a:xfrm>
                <a:off x="3766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4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4" name="Freeform 286"/>
              <p:cNvSpPr>
                <a:spLocks/>
              </p:cNvSpPr>
              <p:nvPr/>
            </p:nvSpPr>
            <p:spPr bwMode="auto">
              <a:xfrm>
                <a:off x="3752" y="1271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2"/>
                      <a:pt x="1" y="2"/>
                      <a:pt x="1" y="3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5" name="Freeform 287"/>
              <p:cNvSpPr>
                <a:spLocks/>
              </p:cNvSpPr>
              <p:nvPr/>
            </p:nvSpPr>
            <p:spPr bwMode="auto">
              <a:xfrm>
                <a:off x="3742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0 h 5"/>
                  <a:gd name="T6" fmla="*/ 0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6" name="Freeform 288"/>
              <p:cNvSpPr>
                <a:spLocks/>
              </p:cNvSpPr>
              <p:nvPr/>
            </p:nvSpPr>
            <p:spPr bwMode="auto">
              <a:xfrm>
                <a:off x="3718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4"/>
                    </a:cubicBezTo>
                    <a:cubicBezTo>
                      <a:pt x="2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7" name="Freeform 289"/>
              <p:cNvSpPr>
                <a:spLocks/>
              </p:cNvSpPr>
              <p:nvPr/>
            </p:nvSpPr>
            <p:spPr bwMode="auto">
              <a:xfrm>
                <a:off x="3703" y="1283"/>
                <a:ext cx="39" cy="46"/>
              </a:xfrm>
              <a:custGeom>
                <a:avLst/>
                <a:gdLst>
                  <a:gd name="T0" fmla="*/ 2147483647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3"/>
                      <a:pt x="2" y="3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8" name="Freeform 290"/>
              <p:cNvSpPr>
                <a:spLocks/>
              </p:cNvSpPr>
              <p:nvPr/>
            </p:nvSpPr>
            <p:spPr bwMode="auto">
              <a:xfrm>
                <a:off x="3703" y="1283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9" name="Freeform 291"/>
              <p:cNvSpPr>
                <a:spLocks/>
              </p:cNvSpPr>
              <p:nvPr/>
            </p:nvSpPr>
            <p:spPr bwMode="auto">
              <a:xfrm>
                <a:off x="3699" y="1283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0" name="Freeform 292"/>
              <p:cNvSpPr>
                <a:spLocks/>
              </p:cNvSpPr>
              <p:nvPr/>
            </p:nvSpPr>
            <p:spPr bwMode="auto">
              <a:xfrm>
                <a:off x="3684" y="1294"/>
                <a:ext cx="19" cy="34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2" y="3"/>
                    </a:moveTo>
                    <a:cubicBezTo>
                      <a:pt x="2" y="3"/>
                      <a:pt x="2" y="2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1" name="Freeform 29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2" name="Freeform 29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3" name="Freeform 29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4" name="Freeform 29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5" name="Freeform 29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6" name="Freeform 29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7" name="Freeform 29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8" name="Freeform 30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9" name="Freeform 30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0" name="Freeform 30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1" name="Freeform 30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2" name="Freeform 30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3" name="Freeform 30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4" name="Freeform 30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5" name="Freeform 30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6" name="Freeform 30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7" name="Freeform 30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8" name="Freeform 31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9" name="Freeform 31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0" name="Freeform 31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1" name="Freeform 31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2" name="Freeform 31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3" name="Freeform 31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4" name="Freeform 316"/>
              <p:cNvSpPr>
                <a:spLocks/>
              </p:cNvSpPr>
              <p:nvPr/>
            </p:nvSpPr>
            <p:spPr bwMode="auto">
              <a:xfrm>
                <a:off x="3834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2" y="0"/>
                    </a:moveTo>
                    <a:cubicBezTo>
                      <a:pt x="3" y="1"/>
                      <a:pt x="4" y="2"/>
                      <a:pt x="5" y="4"/>
                    </a:cubicBezTo>
                    <a:cubicBezTo>
                      <a:pt x="4" y="4"/>
                      <a:pt x="3" y="4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5" name="Freeform 317"/>
              <p:cNvSpPr>
                <a:spLocks/>
              </p:cNvSpPr>
              <p:nvPr/>
            </p:nvSpPr>
            <p:spPr bwMode="auto">
              <a:xfrm>
                <a:off x="3824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4"/>
                      <a:pt x="2" y="4"/>
                      <a:pt x="1" y="3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6" name="Freeform 318"/>
              <p:cNvSpPr>
                <a:spLocks/>
              </p:cNvSpPr>
              <p:nvPr/>
            </p:nvSpPr>
            <p:spPr bwMode="auto">
              <a:xfrm>
                <a:off x="3800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3"/>
                    </a:cubicBezTo>
                    <a:cubicBezTo>
                      <a:pt x="3" y="4"/>
                      <a:pt x="2" y="3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7" name="Freeform 319"/>
              <p:cNvSpPr>
                <a:spLocks/>
              </p:cNvSpPr>
              <p:nvPr/>
            </p:nvSpPr>
            <p:spPr bwMode="auto">
              <a:xfrm>
                <a:off x="3790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cubicBezTo>
                      <a:pt x="2" y="0"/>
                      <a:pt x="2" y="1"/>
                      <a:pt x="3" y="2"/>
                    </a:cubicBezTo>
                    <a:cubicBezTo>
                      <a:pt x="2" y="3"/>
                      <a:pt x="2" y="2"/>
                      <a:pt x="1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8" name="Freeform 32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9" name="Freeform 32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0" name="Freeform 32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1" name="Freeform 32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2" name="Freeform 32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3" name="Freeform 32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4" name="Freeform 32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5" name="Freeform 32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6" name="Freeform 32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7" name="Freeform 32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8" name="Freeform 33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9" name="Freeform 33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0" name="Freeform 33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1" name="Freeform 33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2" name="Freeform 33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3" name="Freeform 33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4" name="Freeform 33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5" name="Freeform 33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6" name="Freeform 33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7" name="Freeform 33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8" name="Freeform 34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9" name="Freeform 34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0" name="Freeform 34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1" name="Freeform 343"/>
              <p:cNvSpPr>
                <a:spLocks/>
              </p:cNvSpPr>
              <p:nvPr/>
            </p:nvSpPr>
            <p:spPr bwMode="auto">
              <a:xfrm>
                <a:off x="3809" y="1203"/>
                <a:ext cx="48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1"/>
                      <a:pt x="0" y="0"/>
                    </a:cubicBezTo>
                    <a:lnTo>
                      <a:pt x="0" y="1"/>
                    </a:lnTo>
                    <a:cubicBezTo>
                      <a:pt x="1" y="2"/>
                      <a:pt x="1" y="2"/>
                      <a:pt x="2" y="2"/>
                    </a:cubicBezTo>
                    <a:cubicBezTo>
                      <a:pt x="3" y="2"/>
                      <a:pt x="3" y="2"/>
                      <a:pt x="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2" name="Freeform 344"/>
              <p:cNvSpPr>
                <a:spLocks/>
              </p:cNvSpPr>
              <p:nvPr/>
            </p:nvSpPr>
            <p:spPr bwMode="auto">
              <a:xfrm>
                <a:off x="3800" y="1214"/>
                <a:ext cx="34" cy="23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lnTo>
                      <a:pt x="0" y="1"/>
                    </a:lnTo>
                    <a:cubicBezTo>
                      <a:pt x="0" y="1"/>
                      <a:pt x="1" y="2"/>
                      <a:pt x="2" y="2"/>
                    </a:cubicBezTo>
                    <a:cubicBezTo>
                      <a:pt x="2" y="2"/>
                      <a:pt x="3" y="2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3" name="Freeform 345"/>
              <p:cNvSpPr>
                <a:spLocks/>
              </p:cNvSpPr>
              <p:nvPr/>
            </p:nvSpPr>
            <p:spPr bwMode="auto">
              <a:xfrm>
                <a:off x="3790" y="1226"/>
                <a:ext cx="34" cy="11"/>
              </a:xfrm>
              <a:custGeom>
                <a:avLst/>
                <a:gdLst>
                  <a:gd name="T0" fmla="*/ 2147483647 w 3"/>
                  <a:gd name="T1" fmla="*/ 2147483647 h 1"/>
                  <a:gd name="T2" fmla="*/ 2147483647 w 3"/>
                  <a:gd name="T3" fmla="*/ 0 h 1"/>
                  <a:gd name="T4" fmla="*/ 0 w 3"/>
                  <a:gd name="T5" fmla="*/ 2147483647 h 1"/>
                  <a:gd name="T6" fmla="*/ 2147483647 w 3"/>
                  <a:gd name="T7" fmla="*/ 2147483647 h 1"/>
                  <a:gd name="T8" fmla="*/ 2147483647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3" y="1"/>
                    </a:moveTo>
                    <a:cubicBezTo>
                      <a:pt x="2" y="1"/>
                      <a:pt x="1" y="0"/>
                      <a:pt x="1" y="0"/>
                    </a:cubicBezTo>
                    <a:lnTo>
                      <a:pt x="0" y="1"/>
                    </a:ln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4" name="Freeform 346"/>
              <p:cNvSpPr>
                <a:spLocks/>
              </p:cNvSpPr>
              <p:nvPr/>
            </p:nvSpPr>
            <p:spPr bwMode="auto">
              <a:xfrm>
                <a:off x="3752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2" y="0"/>
                    </a:moveTo>
                    <a:cubicBezTo>
                      <a:pt x="2" y="1"/>
                      <a:pt x="2" y="1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Freeform 347"/>
              <p:cNvSpPr>
                <a:spLocks/>
              </p:cNvSpPr>
              <p:nvPr/>
            </p:nvSpPr>
            <p:spPr bwMode="auto">
              <a:xfrm>
                <a:off x="3752" y="1191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2147483647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6" y="1"/>
                    </a:moveTo>
                    <a:lnTo>
                      <a:pt x="6" y="1"/>
                    </a:lnTo>
                    <a:cubicBezTo>
                      <a:pt x="5" y="2"/>
                      <a:pt x="4" y="2"/>
                      <a:pt x="4" y="3"/>
                    </a:cubicBezTo>
                    <a:cubicBezTo>
                      <a:pt x="4" y="4"/>
                      <a:pt x="4" y="5"/>
                      <a:pt x="3" y="5"/>
                    </a:cubicBezTo>
                    <a:cubicBezTo>
                      <a:pt x="3" y="6"/>
                      <a:pt x="2" y="7"/>
                      <a:pt x="1" y="7"/>
                    </a:cubicBezTo>
                    <a:lnTo>
                      <a:pt x="0" y="6"/>
                    </a:lnTo>
                    <a:cubicBezTo>
                      <a:pt x="1" y="6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6" y="0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6" name="Freeform 348"/>
              <p:cNvSpPr>
                <a:spLocks/>
              </p:cNvSpPr>
              <p:nvPr/>
            </p:nvSpPr>
            <p:spPr bwMode="auto">
              <a:xfrm>
                <a:off x="3400" y="1363"/>
                <a:ext cx="178" cy="241"/>
              </a:xfrm>
              <a:custGeom>
                <a:avLst/>
                <a:gdLst>
                  <a:gd name="T0" fmla="*/ 2147483647 w 16"/>
                  <a:gd name="T1" fmla="*/ 2147483647 h 21"/>
                  <a:gd name="T2" fmla="*/ 2147483647 w 16"/>
                  <a:gd name="T3" fmla="*/ 2147483647 h 21"/>
                  <a:gd name="T4" fmla="*/ 2147483647 w 16"/>
                  <a:gd name="T5" fmla="*/ 2147483647 h 21"/>
                  <a:gd name="T6" fmla="*/ 2147483647 w 16"/>
                  <a:gd name="T7" fmla="*/ 2147483647 h 21"/>
                  <a:gd name="T8" fmla="*/ 2147483647 w 16"/>
                  <a:gd name="T9" fmla="*/ 2147483647 h 21"/>
                  <a:gd name="T10" fmla="*/ 2147483647 w 16"/>
                  <a:gd name="T11" fmla="*/ 2147483647 h 21"/>
                  <a:gd name="T12" fmla="*/ 2147483647 w 16"/>
                  <a:gd name="T13" fmla="*/ 2147483647 h 21"/>
                  <a:gd name="T14" fmla="*/ 2147483647 w 16"/>
                  <a:gd name="T15" fmla="*/ 2147483647 h 21"/>
                  <a:gd name="T16" fmla="*/ 2147483647 w 16"/>
                  <a:gd name="T17" fmla="*/ 2147483647 h 21"/>
                  <a:gd name="T18" fmla="*/ 2147483647 w 16"/>
                  <a:gd name="T19" fmla="*/ 2147483647 h 21"/>
                  <a:gd name="T20" fmla="*/ 2147483647 w 16"/>
                  <a:gd name="T21" fmla="*/ 2147483647 h 21"/>
                  <a:gd name="T22" fmla="*/ 2147483647 w 16"/>
                  <a:gd name="T23" fmla="*/ 2147483647 h 21"/>
                  <a:gd name="T24" fmla="*/ 2147483647 w 16"/>
                  <a:gd name="T25" fmla="*/ 2147483647 h 21"/>
                  <a:gd name="T26" fmla="*/ 2147483647 w 16"/>
                  <a:gd name="T27" fmla="*/ 2147483647 h 21"/>
                  <a:gd name="T28" fmla="*/ 2147483647 w 16"/>
                  <a:gd name="T29" fmla="*/ 2147483647 h 21"/>
                  <a:gd name="T30" fmla="*/ 2147483647 w 16"/>
                  <a:gd name="T31" fmla="*/ 2147483647 h 21"/>
                  <a:gd name="T32" fmla="*/ 2147483647 w 16"/>
                  <a:gd name="T33" fmla="*/ 2147483647 h 21"/>
                  <a:gd name="T34" fmla="*/ 2147483647 w 16"/>
                  <a:gd name="T35" fmla="*/ 2147483647 h 21"/>
                  <a:gd name="T36" fmla="*/ 2147483647 w 16"/>
                  <a:gd name="T37" fmla="*/ 2147483647 h 21"/>
                  <a:gd name="T38" fmla="*/ 2147483647 w 16"/>
                  <a:gd name="T39" fmla="*/ 2147483647 h 21"/>
                  <a:gd name="T40" fmla="*/ 2147483647 w 16"/>
                  <a:gd name="T41" fmla="*/ 2147483647 h 21"/>
                  <a:gd name="T42" fmla="*/ 2147483647 w 16"/>
                  <a:gd name="T43" fmla="*/ 2147483647 h 21"/>
                  <a:gd name="T44" fmla="*/ 2147483647 w 16"/>
                  <a:gd name="T45" fmla="*/ 2147483647 h 21"/>
                  <a:gd name="T46" fmla="*/ 2147483647 w 16"/>
                  <a:gd name="T47" fmla="*/ 2147483647 h 21"/>
                  <a:gd name="T48" fmla="*/ 2147483647 w 16"/>
                  <a:gd name="T49" fmla="*/ 2147483647 h 21"/>
                  <a:gd name="T50" fmla="*/ 2147483647 w 16"/>
                  <a:gd name="T51" fmla="*/ 2147483647 h 21"/>
                  <a:gd name="T52" fmla="*/ 2147483647 w 16"/>
                  <a:gd name="T53" fmla="*/ 2147483647 h 21"/>
                  <a:gd name="T54" fmla="*/ 2147483647 w 16"/>
                  <a:gd name="T55" fmla="*/ 2147483647 h 21"/>
                  <a:gd name="T56" fmla="*/ 2147483647 w 16"/>
                  <a:gd name="T57" fmla="*/ 2147483647 h 21"/>
                  <a:gd name="T58" fmla="*/ 2147483647 w 16"/>
                  <a:gd name="T59" fmla="*/ 2147483647 h 21"/>
                  <a:gd name="T60" fmla="*/ 2147483647 w 16"/>
                  <a:gd name="T61" fmla="*/ 2147483647 h 21"/>
                  <a:gd name="T62" fmla="*/ 2147483647 w 16"/>
                  <a:gd name="T63" fmla="*/ 2147483647 h 21"/>
                  <a:gd name="T64" fmla="*/ 0 w 16"/>
                  <a:gd name="T65" fmla="*/ 2147483647 h 21"/>
                  <a:gd name="T66" fmla="*/ 0 w 16"/>
                  <a:gd name="T67" fmla="*/ 2147483647 h 21"/>
                  <a:gd name="T68" fmla="*/ 0 w 16"/>
                  <a:gd name="T69" fmla="*/ 2147483647 h 21"/>
                  <a:gd name="T70" fmla="*/ 2147483647 w 16"/>
                  <a:gd name="T71" fmla="*/ 2147483647 h 21"/>
                  <a:gd name="T72" fmla="*/ 0 w 16"/>
                  <a:gd name="T73" fmla="*/ 2147483647 h 21"/>
                  <a:gd name="T74" fmla="*/ 2147483647 w 16"/>
                  <a:gd name="T75" fmla="*/ 0 h 21"/>
                  <a:gd name="T76" fmla="*/ 2147483647 w 16"/>
                  <a:gd name="T77" fmla="*/ 2147483647 h 21"/>
                  <a:gd name="T78" fmla="*/ 2147483647 w 16"/>
                  <a:gd name="T79" fmla="*/ 2147483647 h 21"/>
                  <a:gd name="T80" fmla="*/ 2147483647 w 16"/>
                  <a:gd name="T81" fmla="*/ 2147483647 h 21"/>
                  <a:gd name="T82" fmla="*/ 2147483647 w 16"/>
                  <a:gd name="T83" fmla="*/ 2147483647 h 21"/>
                  <a:gd name="T84" fmla="*/ 2147483647 w 16"/>
                  <a:gd name="T85" fmla="*/ 2147483647 h 21"/>
                  <a:gd name="T86" fmla="*/ 2147483647 w 16"/>
                  <a:gd name="T87" fmla="*/ 2147483647 h 21"/>
                  <a:gd name="T88" fmla="*/ 2147483647 w 16"/>
                  <a:gd name="T89" fmla="*/ 2147483647 h 21"/>
                  <a:gd name="T90" fmla="*/ 2147483647 w 16"/>
                  <a:gd name="T91" fmla="*/ 2147483647 h 21"/>
                  <a:gd name="T92" fmla="*/ 2147483647 w 16"/>
                  <a:gd name="T93" fmla="*/ 2147483647 h 21"/>
                  <a:gd name="T94" fmla="*/ 2147483647 w 16"/>
                  <a:gd name="T95" fmla="*/ 2147483647 h 21"/>
                  <a:gd name="T96" fmla="*/ 2147483647 w 16"/>
                  <a:gd name="T97" fmla="*/ 2147483647 h 21"/>
                  <a:gd name="T98" fmla="*/ 2147483647 w 16"/>
                  <a:gd name="T99" fmla="*/ 2147483647 h 21"/>
                  <a:gd name="T100" fmla="*/ 2147483647 w 16"/>
                  <a:gd name="T101" fmla="*/ 2147483647 h 21"/>
                  <a:gd name="T102" fmla="*/ 2147483647 w 16"/>
                  <a:gd name="T103" fmla="*/ 2147483647 h 21"/>
                  <a:gd name="T104" fmla="*/ 2147483647 w 16"/>
                  <a:gd name="T105" fmla="*/ 2147483647 h 21"/>
                  <a:gd name="T106" fmla="*/ 2147483647 w 16"/>
                  <a:gd name="T107" fmla="*/ 2147483647 h 2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6"/>
                  <a:gd name="T163" fmla="*/ 0 h 21"/>
                  <a:gd name="T164" fmla="*/ 16 w 16"/>
                  <a:gd name="T165" fmla="*/ 21 h 21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6" h="21">
                    <a:moveTo>
                      <a:pt x="12" y="13"/>
                    </a:moveTo>
                    <a:lnTo>
                      <a:pt x="14" y="12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6" y="15"/>
                    </a:lnTo>
                    <a:lnTo>
                      <a:pt x="15" y="16"/>
                    </a:lnTo>
                    <a:lnTo>
                      <a:pt x="14" y="16"/>
                    </a:lnTo>
                    <a:lnTo>
                      <a:pt x="13" y="15"/>
                    </a:lnTo>
                    <a:lnTo>
                      <a:pt x="11" y="15"/>
                    </a:lnTo>
                    <a:lnTo>
                      <a:pt x="10" y="17"/>
                    </a:lnTo>
                    <a:lnTo>
                      <a:pt x="10" y="18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9" y="20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7" y="18"/>
                    </a:lnTo>
                    <a:lnTo>
                      <a:pt x="7" y="17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5" y="14"/>
                    </a:lnTo>
                    <a:lnTo>
                      <a:pt x="5" y="12"/>
                    </a:lnTo>
                    <a:lnTo>
                      <a:pt x="2" y="5"/>
                    </a:lnTo>
                    <a:lnTo>
                      <a:pt x="2" y="4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6" y="12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5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2" y="13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7" name="Line 349"/>
              <p:cNvSpPr>
                <a:spLocks noChangeShapeType="1"/>
              </p:cNvSpPr>
              <p:nvPr/>
            </p:nvSpPr>
            <p:spPr bwMode="auto">
              <a:xfrm flipH="1">
                <a:off x="3477" y="1524"/>
                <a:ext cx="14" cy="11"/>
              </a:xfrm>
              <a:prstGeom prst="line">
                <a:avLst/>
              </a:pr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8" name="Freeform 350"/>
              <p:cNvSpPr>
                <a:spLocks/>
              </p:cNvSpPr>
              <p:nvPr/>
            </p:nvSpPr>
            <p:spPr bwMode="auto">
              <a:xfrm>
                <a:off x="3477" y="153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1"/>
                  <a:gd name="T14" fmla="*/ 3 w 3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1">
                    <a:moveTo>
                      <a:pt x="0" y="1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9" name="Freeform 351"/>
              <p:cNvSpPr>
                <a:spLocks/>
              </p:cNvSpPr>
              <p:nvPr/>
            </p:nvSpPr>
            <p:spPr bwMode="auto">
              <a:xfrm>
                <a:off x="3477" y="1536"/>
                <a:ext cx="24" cy="11"/>
              </a:xfrm>
              <a:custGeom>
                <a:avLst/>
                <a:gdLst>
                  <a:gd name="T0" fmla="*/ 0 w 2"/>
                  <a:gd name="T1" fmla="*/ 0 h 1"/>
                  <a:gd name="T2" fmla="*/ 2147483647 w 2"/>
                  <a:gd name="T3" fmla="*/ 2147483647 h 1"/>
                  <a:gd name="T4" fmla="*/ 2147483647 w 2"/>
                  <a:gd name="T5" fmla="*/ 2147483647 h 1"/>
                  <a:gd name="T6" fmla="*/ 0 w 2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"/>
                  <a:gd name="T13" fmla="*/ 0 h 1"/>
                  <a:gd name="T14" fmla="*/ 2 w 2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0" name="Freeform 352"/>
              <p:cNvSpPr>
                <a:spLocks/>
              </p:cNvSpPr>
              <p:nvPr/>
            </p:nvSpPr>
            <p:spPr bwMode="auto">
              <a:xfrm>
                <a:off x="3477" y="1547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2147483647 h 1"/>
                  <a:gd name="T6" fmla="*/ 2147483647 w 3"/>
                  <a:gd name="T7" fmla="*/ 0 h 1"/>
                  <a:gd name="T8" fmla="*/ 2147483647 w 3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1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1" name="Freeform 353"/>
              <p:cNvSpPr>
                <a:spLocks/>
              </p:cNvSpPr>
              <p:nvPr/>
            </p:nvSpPr>
            <p:spPr bwMode="auto">
              <a:xfrm>
                <a:off x="3477" y="1559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1"/>
                  <a:gd name="T11" fmla="*/ 3 w 3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1">
                    <a:moveTo>
                      <a:pt x="0" y="1"/>
                    </a:moveTo>
                    <a:lnTo>
                      <a:pt x="2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2" name="Freeform 354"/>
              <p:cNvSpPr>
                <a:spLocks/>
              </p:cNvSpPr>
              <p:nvPr/>
            </p:nvSpPr>
            <p:spPr bwMode="auto">
              <a:xfrm>
                <a:off x="3491" y="1570"/>
                <a:ext cx="19" cy="11"/>
              </a:xfrm>
              <a:custGeom>
                <a:avLst/>
                <a:gdLst>
                  <a:gd name="T0" fmla="*/ 0 w 2"/>
                  <a:gd name="T1" fmla="*/ 2147483647 h 1"/>
                  <a:gd name="T2" fmla="*/ 2147483647 w 2"/>
                  <a:gd name="T3" fmla="*/ 2147483647 h 1"/>
                  <a:gd name="T4" fmla="*/ 2147483647 w 2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2"/>
                  <a:gd name="T10" fmla="*/ 0 h 1"/>
                  <a:gd name="T11" fmla="*/ 2 w 2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" h="1">
                    <a:moveTo>
                      <a:pt x="0" y="1"/>
                    </a:move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3" name="Freeform 355"/>
              <p:cNvSpPr>
                <a:spLocks/>
              </p:cNvSpPr>
              <p:nvPr/>
            </p:nvSpPr>
            <p:spPr bwMode="auto">
              <a:xfrm>
                <a:off x="3858" y="1455"/>
                <a:ext cx="10" cy="23"/>
              </a:xfrm>
              <a:custGeom>
                <a:avLst/>
                <a:gdLst>
                  <a:gd name="T0" fmla="*/ 0 w 1"/>
                  <a:gd name="T1" fmla="*/ 2147483647 h 2"/>
                  <a:gd name="T2" fmla="*/ 0 w 1"/>
                  <a:gd name="T3" fmla="*/ 0 h 2"/>
                  <a:gd name="T4" fmla="*/ 2147483647 w 1"/>
                  <a:gd name="T5" fmla="*/ 2147483647 h 2"/>
                  <a:gd name="T6" fmla="*/ 2147483647 w 1"/>
                  <a:gd name="T7" fmla="*/ 2147483647 h 2"/>
                  <a:gd name="T8" fmla="*/ 0 w 1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"/>
                  <a:gd name="T16" fmla="*/ 0 h 2"/>
                  <a:gd name="T17" fmla="*/ 1 w 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" h="2">
                    <a:moveTo>
                      <a:pt x="0" y="1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4" name="Oval 356"/>
              <p:cNvSpPr>
                <a:spLocks noChangeArrowheads="1"/>
              </p:cNvSpPr>
              <p:nvPr/>
            </p:nvSpPr>
            <p:spPr bwMode="auto">
              <a:xfrm>
                <a:off x="3809" y="1467"/>
                <a:ext cx="82" cy="80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5" name="Freeform 357"/>
              <p:cNvSpPr>
                <a:spLocks/>
              </p:cNvSpPr>
              <p:nvPr/>
            </p:nvSpPr>
            <p:spPr bwMode="auto">
              <a:xfrm>
                <a:off x="3809" y="1490"/>
                <a:ext cx="82" cy="34"/>
              </a:xfrm>
              <a:custGeom>
                <a:avLst/>
                <a:gdLst>
                  <a:gd name="T0" fmla="*/ 2147483647 w 7"/>
                  <a:gd name="T1" fmla="*/ 0 h 3"/>
                  <a:gd name="T2" fmla="*/ 2147483647 w 7"/>
                  <a:gd name="T3" fmla="*/ 2147483647 h 3"/>
                  <a:gd name="T4" fmla="*/ 2147483647 w 7"/>
                  <a:gd name="T5" fmla="*/ 2147483647 h 3"/>
                  <a:gd name="T6" fmla="*/ 0 w 7"/>
                  <a:gd name="T7" fmla="*/ 2147483647 h 3"/>
                  <a:gd name="T8" fmla="*/ 2147483647 w 7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3"/>
                  <a:gd name="T17" fmla="*/ 7 w 7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3">
                    <a:moveTo>
                      <a:pt x="1" y="0"/>
                    </a:moveTo>
                    <a:lnTo>
                      <a:pt x="7" y="2"/>
                    </a:lnTo>
                    <a:lnTo>
                      <a:pt x="7" y="3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6" name="Freeform 358"/>
              <p:cNvSpPr>
                <a:spLocks/>
              </p:cNvSpPr>
              <p:nvPr/>
            </p:nvSpPr>
            <p:spPr bwMode="auto">
              <a:xfrm>
                <a:off x="3843" y="1432"/>
                <a:ext cx="34" cy="34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"/>
                  <a:gd name="T40" fmla="*/ 0 h 3"/>
                  <a:gd name="T41" fmla="*/ 3 w 3"/>
                  <a:gd name="T42" fmla="*/ 3 h 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" h="3">
                    <a:moveTo>
                      <a:pt x="1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7" name="Freeform 359"/>
              <p:cNvSpPr>
                <a:spLocks/>
              </p:cNvSpPr>
              <p:nvPr/>
            </p:nvSpPr>
            <p:spPr bwMode="auto">
              <a:xfrm>
                <a:off x="3752" y="1501"/>
                <a:ext cx="140" cy="57"/>
              </a:xfrm>
              <a:custGeom>
                <a:avLst/>
                <a:gdLst>
                  <a:gd name="T0" fmla="*/ 2147483647 w 12"/>
                  <a:gd name="T1" fmla="*/ 0 h 5"/>
                  <a:gd name="T2" fmla="*/ 2147483647 w 12"/>
                  <a:gd name="T3" fmla="*/ 2147483647 h 5"/>
                  <a:gd name="T4" fmla="*/ 2147483647 w 12"/>
                  <a:gd name="T5" fmla="*/ 2147483647 h 5"/>
                  <a:gd name="T6" fmla="*/ 0 w 12"/>
                  <a:gd name="T7" fmla="*/ 2147483647 h 5"/>
                  <a:gd name="T8" fmla="*/ 2147483647 w 12"/>
                  <a:gd name="T9" fmla="*/ 2147483647 h 5"/>
                  <a:gd name="T10" fmla="*/ 2147483647 w 12"/>
                  <a:gd name="T11" fmla="*/ 2147483647 h 5"/>
                  <a:gd name="T12" fmla="*/ 2147483647 w 12"/>
                  <a:gd name="T13" fmla="*/ 2147483647 h 5"/>
                  <a:gd name="T14" fmla="*/ 2147483647 w 12"/>
                  <a:gd name="T15" fmla="*/ 2147483647 h 5"/>
                  <a:gd name="T16" fmla="*/ 2147483647 w 12"/>
                  <a:gd name="T17" fmla="*/ 2147483647 h 5"/>
                  <a:gd name="T18" fmla="*/ 2147483647 w 12"/>
                  <a:gd name="T19" fmla="*/ 2147483647 h 5"/>
                  <a:gd name="T20" fmla="*/ 2147483647 w 12"/>
                  <a:gd name="T21" fmla="*/ 2147483647 h 5"/>
                  <a:gd name="T22" fmla="*/ 2147483647 w 12"/>
                  <a:gd name="T23" fmla="*/ 2147483647 h 5"/>
                  <a:gd name="T24" fmla="*/ 2147483647 w 12"/>
                  <a:gd name="T25" fmla="*/ 2147483647 h 5"/>
                  <a:gd name="T26" fmla="*/ 2147483647 w 12"/>
                  <a:gd name="T27" fmla="*/ 2147483647 h 5"/>
                  <a:gd name="T28" fmla="*/ 2147483647 w 12"/>
                  <a:gd name="T29" fmla="*/ 2147483647 h 5"/>
                  <a:gd name="T30" fmla="*/ 2147483647 w 12"/>
                  <a:gd name="T31" fmla="*/ 2147483647 h 5"/>
                  <a:gd name="T32" fmla="*/ 2147483647 w 12"/>
                  <a:gd name="T33" fmla="*/ 2147483647 h 5"/>
                  <a:gd name="T34" fmla="*/ 2147483647 w 12"/>
                  <a:gd name="T35" fmla="*/ 2147483647 h 5"/>
                  <a:gd name="T36" fmla="*/ 2147483647 w 12"/>
                  <a:gd name="T37" fmla="*/ 2147483647 h 5"/>
                  <a:gd name="T38" fmla="*/ 2147483647 w 12"/>
                  <a:gd name="T39" fmla="*/ 2147483647 h 5"/>
                  <a:gd name="T40" fmla="*/ 2147483647 w 12"/>
                  <a:gd name="T41" fmla="*/ 2147483647 h 5"/>
                  <a:gd name="T42" fmla="*/ 2147483647 w 12"/>
                  <a:gd name="T43" fmla="*/ 2147483647 h 5"/>
                  <a:gd name="T44" fmla="*/ 2147483647 w 12"/>
                  <a:gd name="T45" fmla="*/ 2147483647 h 5"/>
                  <a:gd name="T46" fmla="*/ 2147483647 w 12"/>
                  <a:gd name="T47" fmla="*/ 2147483647 h 5"/>
                  <a:gd name="T48" fmla="*/ 2147483647 w 12"/>
                  <a:gd name="T49" fmla="*/ 2147483647 h 5"/>
                  <a:gd name="T50" fmla="*/ 2147483647 w 12"/>
                  <a:gd name="T51" fmla="*/ 2147483647 h 5"/>
                  <a:gd name="T52" fmla="*/ 2147483647 w 12"/>
                  <a:gd name="T53" fmla="*/ 2147483647 h 5"/>
                  <a:gd name="T54" fmla="*/ 2147483647 w 12"/>
                  <a:gd name="T55" fmla="*/ 0 h 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2"/>
                  <a:gd name="T85" fmla="*/ 0 h 5"/>
                  <a:gd name="T86" fmla="*/ 12 w 12"/>
                  <a:gd name="T87" fmla="*/ 5 h 5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2" h="5">
                    <a:moveTo>
                      <a:pt x="2" y="0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2" y="3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0" y="4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2"/>
                    </a:lnTo>
                    <a:lnTo>
                      <a:pt x="7" y="1"/>
                    </a:lnTo>
                    <a:lnTo>
                      <a:pt x="8" y="2"/>
                    </a:lnTo>
                    <a:lnTo>
                      <a:pt x="7" y="4"/>
                    </a:lnTo>
                    <a:lnTo>
                      <a:pt x="6" y="3"/>
                    </a:lnTo>
                    <a:lnTo>
                      <a:pt x="5" y="2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8" name="Oval 360"/>
              <p:cNvSpPr>
                <a:spLocks noChangeArrowheads="1"/>
              </p:cNvSpPr>
              <p:nvPr/>
            </p:nvSpPr>
            <p:spPr bwMode="auto">
              <a:xfrm>
                <a:off x="3612" y="1099"/>
                <a:ext cx="106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9" name="Freeform 361"/>
              <p:cNvSpPr>
                <a:spLocks/>
              </p:cNvSpPr>
              <p:nvPr/>
            </p:nvSpPr>
            <p:spPr bwMode="auto">
              <a:xfrm>
                <a:off x="3593" y="996"/>
                <a:ext cx="149" cy="115"/>
              </a:xfrm>
              <a:custGeom>
                <a:avLst/>
                <a:gdLst>
                  <a:gd name="T0" fmla="*/ 2147483647 w 13"/>
                  <a:gd name="T1" fmla="*/ 2147483647 h 10"/>
                  <a:gd name="T2" fmla="*/ 2147483647 w 13"/>
                  <a:gd name="T3" fmla="*/ 2147483647 h 10"/>
                  <a:gd name="T4" fmla="*/ 2147483647 w 13"/>
                  <a:gd name="T5" fmla="*/ 2147483647 h 10"/>
                  <a:gd name="T6" fmla="*/ 2147483647 w 13"/>
                  <a:gd name="T7" fmla="*/ 0 h 10"/>
                  <a:gd name="T8" fmla="*/ 2147483647 w 13"/>
                  <a:gd name="T9" fmla="*/ 2147483647 h 10"/>
                  <a:gd name="T10" fmla="*/ 2147483647 w 13"/>
                  <a:gd name="T11" fmla="*/ 0 h 10"/>
                  <a:gd name="T12" fmla="*/ 0 w 13"/>
                  <a:gd name="T13" fmla="*/ 2147483647 h 10"/>
                  <a:gd name="T14" fmla="*/ 2147483647 w 13"/>
                  <a:gd name="T15" fmla="*/ 2147483647 h 10"/>
                  <a:gd name="T16" fmla="*/ 2147483647 w 13"/>
                  <a:gd name="T17" fmla="*/ 2147483647 h 10"/>
                  <a:gd name="T18" fmla="*/ 2147483647 w 13"/>
                  <a:gd name="T19" fmla="*/ 2147483647 h 10"/>
                  <a:gd name="T20" fmla="*/ 2147483647 w 13"/>
                  <a:gd name="T21" fmla="*/ 2147483647 h 10"/>
                  <a:gd name="T22" fmla="*/ 2147483647 w 13"/>
                  <a:gd name="T23" fmla="*/ 2147483647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"/>
                  <a:gd name="T37" fmla="*/ 0 h 10"/>
                  <a:gd name="T38" fmla="*/ 13 w 13"/>
                  <a:gd name="T39" fmla="*/ 10 h 1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" h="10">
                    <a:moveTo>
                      <a:pt x="11" y="10"/>
                    </a:moveTo>
                    <a:lnTo>
                      <a:pt x="11" y="9"/>
                    </a:lnTo>
                    <a:cubicBezTo>
                      <a:pt x="13" y="6"/>
                      <a:pt x="13" y="4"/>
                      <a:pt x="13" y="2"/>
                    </a:cubicBezTo>
                    <a:cubicBezTo>
                      <a:pt x="12" y="0"/>
                      <a:pt x="10" y="0"/>
                      <a:pt x="9" y="0"/>
                    </a:cubicBezTo>
                    <a:lnTo>
                      <a:pt x="7" y="7"/>
                    </a:lnTo>
                    <a:lnTo>
                      <a:pt x="4" y="0"/>
                    </a:lnTo>
                    <a:cubicBezTo>
                      <a:pt x="3" y="0"/>
                      <a:pt x="1" y="0"/>
                      <a:pt x="0" y="2"/>
                    </a:cubicBezTo>
                    <a:cubicBezTo>
                      <a:pt x="0" y="4"/>
                      <a:pt x="0" y="6"/>
                      <a:pt x="2" y="9"/>
                    </a:cubicBezTo>
                    <a:lnTo>
                      <a:pt x="2" y="10"/>
                    </a:lnTo>
                    <a:cubicBezTo>
                      <a:pt x="2" y="9"/>
                      <a:pt x="4" y="9"/>
                      <a:pt x="7" y="9"/>
                    </a:cubicBezTo>
                    <a:cubicBezTo>
                      <a:pt x="9" y="9"/>
                      <a:pt x="11" y="9"/>
                      <a:pt x="11" y="1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0" name="Freeform 362"/>
              <p:cNvSpPr>
                <a:spLocks/>
              </p:cNvSpPr>
              <p:nvPr/>
            </p:nvSpPr>
            <p:spPr bwMode="auto">
              <a:xfrm>
                <a:off x="3646" y="927"/>
                <a:ext cx="39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0 w 3"/>
                  <a:gd name="T15" fmla="*/ 0 h 4"/>
                  <a:gd name="T16" fmla="*/ 2147483647 w 3"/>
                  <a:gd name="T17" fmla="*/ 0 h 4"/>
                  <a:gd name="T18" fmla="*/ 2147483647 w 3"/>
                  <a:gd name="T19" fmla="*/ 2147483647 h 4"/>
                  <a:gd name="T20" fmla="*/ 2147483647 w 3"/>
                  <a:gd name="T21" fmla="*/ 2147483647 h 4"/>
                  <a:gd name="T22" fmla="*/ 2147483647 w 3"/>
                  <a:gd name="T23" fmla="*/ 2147483647 h 4"/>
                  <a:gd name="T24" fmla="*/ 2147483647 w 3"/>
                  <a:gd name="T25" fmla="*/ 2147483647 h 4"/>
                  <a:gd name="T26" fmla="*/ 2147483647 w 3"/>
                  <a:gd name="T27" fmla="*/ 2147483647 h 4"/>
                  <a:gd name="T28" fmla="*/ 2147483647 w 3"/>
                  <a:gd name="T29" fmla="*/ 2147483647 h 4"/>
                  <a:gd name="T30" fmla="*/ 2147483647 w 3"/>
                  <a:gd name="T31" fmla="*/ 2147483647 h 4"/>
                  <a:gd name="T32" fmla="*/ 0 w 3"/>
                  <a:gd name="T33" fmla="*/ 2147483647 h 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"/>
                  <a:gd name="T52" fmla="*/ 0 h 4"/>
                  <a:gd name="T53" fmla="*/ 3 w 3"/>
                  <a:gd name="T54" fmla="*/ 4 h 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" h="4">
                    <a:moveTo>
                      <a:pt x="0" y="4"/>
                    </a:moveTo>
                    <a:lnTo>
                      <a:pt x="1" y="2"/>
                    </a:lnTo>
                    <a:lnTo>
                      <a:pt x="0" y="3"/>
                    </a:lnTo>
                    <a:lnTo>
                      <a:pt x="0" y="2"/>
                    </a:ln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lnTo>
                      <a:pt x="1" y="2"/>
                    </a:lnTo>
                    <a:lnTo>
                      <a:pt x="0" y="0"/>
                    </a:lnTo>
                    <a:cubicBezTo>
                      <a:pt x="1" y="0"/>
                      <a:pt x="2" y="0"/>
                      <a:pt x="3" y="0"/>
                    </a:cubicBez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cubicBezTo>
                      <a:pt x="3" y="2"/>
                      <a:pt x="3" y="2"/>
                      <a:pt x="3" y="2"/>
                    </a:cubicBezTo>
                    <a:lnTo>
                      <a:pt x="3" y="3"/>
                    </a:lnTo>
                    <a:lnTo>
                      <a:pt x="2" y="2"/>
                    </a:lnTo>
                    <a:lnTo>
                      <a:pt x="3" y="4"/>
                    </a:lnTo>
                    <a:cubicBezTo>
                      <a:pt x="2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1" name="Freeform 363"/>
              <p:cNvSpPr>
                <a:spLocks/>
              </p:cNvSpPr>
              <p:nvPr/>
            </p:nvSpPr>
            <p:spPr bwMode="auto">
              <a:xfrm>
                <a:off x="3593" y="1030"/>
                <a:ext cx="149" cy="57"/>
              </a:xfrm>
              <a:custGeom>
                <a:avLst/>
                <a:gdLst>
                  <a:gd name="T0" fmla="*/ 2147483647 w 13"/>
                  <a:gd name="T1" fmla="*/ 2147483647 h 5"/>
                  <a:gd name="T2" fmla="*/ 0 w 13"/>
                  <a:gd name="T3" fmla="*/ 0 h 5"/>
                  <a:gd name="T4" fmla="*/ 2147483647 w 13"/>
                  <a:gd name="T5" fmla="*/ 2147483647 h 5"/>
                  <a:gd name="T6" fmla="*/ 2147483647 w 13"/>
                  <a:gd name="T7" fmla="*/ 2147483647 h 5"/>
                  <a:gd name="T8" fmla="*/ 2147483647 w 13"/>
                  <a:gd name="T9" fmla="*/ 2147483647 h 5"/>
                  <a:gd name="T10" fmla="*/ 2147483647 w 13"/>
                  <a:gd name="T11" fmla="*/ 2147483647 h 5"/>
                  <a:gd name="T12" fmla="*/ 2147483647 w 13"/>
                  <a:gd name="T13" fmla="*/ 2147483647 h 5"/>
                  <a:gd name="T14" fmla="*/ 2147483647 w 13"/>
                  <a:gd name="T15" fmla="*/ 2147483647 h 5"/>
                  <a:gd name="T16" fmla="*/ 2147483647 w 13"/>
                  <a:gd name="T17" fmla="*/ 2147483647 h 5"/>
                  <a:gd name="T18" fmla="*/ 2147483647 w 13"/>
                  <a:gd name="T19" fmla="*/ 2147483647 h 5"/>
                  <a:gd name="T20" fmla="*/ 2147483647 w 13"/>
                  <a:gd name="T21" fmla="*/ 2147483647 h 5"/>
                  <a:gd name="T22" fmla="*/ 2147483647 w 13"/>
                  <a:gd name="T23" fmla="*/ 2147483647 h 5"/>
                  <a:gd name="T24" fmla="*/ 2147483647 w 13"/>
                  <a:gd name="T25" fmla="*/ 2147483647 h 5"/>
                  <a:gd name="T26" fmla="*/ 2147483647 w 13"/>
                  <a:gd name="T27" fmla="*/ 2147483647 h 5"/>
                  <a:gd name="T28" fmla="*/ 2147483647 w 13"/>
                  <a:gd name="T29" fmla="*/ 2147483647 h 5"/>
                  <a:gd name="T30" fmla="*/ 2147483647 w 13"/>
                  <a:gd name="T31" fmla="*/ 0 h 5"/>
                  <a:gd name="T32" fmla="*/ 2147483647 w 13"/>
                  <a:gd name="T33" fmla="*/ 2147483647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3"/>
                  <a:gd name="T52" fmla="*/ 0 h 5"/>
                  <a:gd name="T53" fmla="*/ 13 w 13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3" h="5">
                    <a:moveTo>
                      <a:pt x="7" y="4"/>
                    </a:moveTo>
                    <a:cubicBezTo>
                      <a:pt x="5" y="2"/>
                      <a:pt x="3" y="0"/>
                      <a:pt x="0" y="0"/>
                    </a:cubicBezTo>
                    <a:cubicBezTo>
                      <a:pt x="1" y="1"/>
                      <a:pt x="2" y="2"/>
                      <a:pt x="3" y="2"/>
                    </a:cubicBezTo>
                    <a:lnTo>
                      <a:pt x="1" y="2"/>
                    </a:lnTo>
                    <a:cubicBezTo>
                      <a:pt x="2" y="3"/>
                      <a:pt x="3" y="3"/>
                      <a:pt x="4" y="3"/>
                    </a:cubicBezTo>
                    <a:lnTo>
                      <a:pt x="2" y="4"/>
                    </a:lnTo>
                    <a:cubicBezTo>
                      <a:pt x="4" y="3"/>
                      <a:pt x="5" y="4"/>
                      <a:pt x="6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9" y="3"/>
                      <a:pt x="11" y="4"/>
                    </a:cubicBezTo>
                    <a:lnTo>
                      <a:pt x="9" y="3"/>
                    </a:lnTo>
                    <a:cubicBezTo>
                      <a:pt x="10" y="3"/>
                      <a:pt x="11" y="3"/>
                      <a:pt x="12" y="2"/>
                    </a:cubicBezTo>
                    <a:lnTo>
                      <a:pt x="11" y="2"/>
                    </a:lnTo>
                    <a:cubicBezTo>
                      <a:pt x="11" y="2"/>
                      <a:pt x="12" y="1"/>
                      <a:pt x="13" y="0"/>
                    </a:cubicBezTo>
                    <a:cubicBezTo>
                      <a:pt x="10" y="0"/>
                      <a:pt x="8" y="2"/>
                      <a:pt x="7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2" name="Freeform 364"/>
              <p:cNvSpPr>
                <a:spLocks noEditPoints="1"/>
              </p:cNvSpPr>
              <p:nvPr/>
            </p:nvSpPr>
            <p:spPr bwMode="auto">
              <a:xfrm>
                <a:off x="3670" y="996"/>
                <a:ext cx="63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0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2147483647 w 5"/>
                  <a:gd name="T27" fmla="*/ 2147483647 h 5"/>
                  <a:gd name="T28" fmla="*/ 2147483647 w 5"/>
                  <a:gd name="T29" fmla="*/ 2147483647 h 5"/>
                  <a:gd name="T30" fmla="*/ 2147483647 w 5"/>
                  <a:gd name="T31" fmla="*/ 2147483647 h 5"/>
                  <a:gd name="T32" fmla="*/ 2147483647 w 5"/>
                  <a:gd name="T33" fmla="*/ 2147483647 h 5"/>
                  <a:gd name="T34" fmla="*/ 2147483647 w 5"/>
                  <a:gd name="T35" fmla="*/ 2147483647 h 5"/>
                  <a:gd name="T36" fmla="*/ 2147483647 w 5"/>
                  <a:gd name="T37" fmla="*/ 2147483647 h 5"/>
                  <a:gd name="T38" fmla="*/ 2147483647 w 5"/>
                  <a:gd name="T39" fmla="*/ 2147483647 h 5"/>
                  <a:gd name="T40" fmla="*/ 2147483647 w 5"/>
                  <a:gd name="T41" fmla="*/ 2147483647 h 5"/>
                  <a:gd name="T42" fmla="*/ 2147483647 w 5"/>
                  <a:gd name="T43" fmla="*/ 2147483647 h 5"/>
                  <a:gd name="T44" fmla="*/ 2147483647 w 5"/>
                  <a:gd name="T45" fmla="*/ 0 h 5"/>
                  <a:gd name="T46" fmla="*/ 2147483647 w 5"/>
                  <a:gd name="T47" fmla="*/ 2147483647 h 5"/>
                  <a:gd name="T48" fmla="*/ 2147483647 w 5"/>
                  <a:gd name="T49" fmla="*/ 2147483647 h 5"/>
                  <a:gd name="T50" fmla="*/ 2147483647 w 5"/>
                  <a:gd name="T51" fmla="*/ 0 h 5"/>
                  <a:gd name="T52" fmla="*/ 2147483647 w 5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"/>
                  <a:gd name="T82" fmla="*/ 0 h 5"/>
                  <a:gd name="T83" fmla="*/ 5 w 5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" h="5">
                    <a:moveTo>
                      <a:pt x="1" y="5"/>
                    </a:moveTo>
                    <a:lnTo>
                      <a:pt x="0" y="4"/>
                    </a:lnTo>
                    <a:lnTo>
                      <a:pt x="1" y="5"/>
                    </a:lnTo>
                    <a:close/>
                    <a:moveTo>
                      <a:pt x="2" y="0"/>
                    </a:moveTo>
                    <a:lnTo>
                      <a:pt x="5" y="3"/>
                    </a:lnTo>
                    <a:lnTo>
                      <a:pt x="2" y="0"/>
                    </a:lnTo>
                    <a:close/>
                    <a:moveTo>
                      <a:pt x="4" y="3"/>
                    </a:moveTo>
                    <a:lnTo>
                      <a:pt x="1" y="1"/>
                    </a:lnTo>
                    <a:lnTo>
                      <a:pt x="4" y="3"/>
                    </a:lnTo>
                    <a:close/>
                    <a:moveTo>
                      <a:pt x="3" y="4"/>
                    </a:moveTo>
                    <a:lnTo>
                      <a:pt x="1" y="2"/>
                    </a:lnTo>
                    <a:lnTo>
                      <a:pt x="3" y="4"/>
                    </a:lnTo>
                    <a:close/>
                    <a:moveTo>
                      <a:pt x="2" y="4"/>
                    </a:moveTo>
                    <a:lnTo>
                      <a:pt x="1" y="3"/>
                    </a:lnTo>
                    <a:lnTo>
                      <a:pt x="2" y="4"/>
                    </a:lnTo>
                    <a:close/>
                    <a:moveTo>
                      <a:pt x="5" y="3"/>
                    </a:moveTo>
                    <a:lnTo>
                      <a:pt x="5" y="1"/>
                    </a:lnTo>
                    <a:lnTo>
                      <a:pt x="5" y="3"/>
                    </a:lnTo>
                    <a:close/>
                    <a:moveTo>
                      <a:pt x="4" y="4"/>
                    </a:moveTo>
                    <a:lnTo>
                      <a:pt x="5" y="1"/>
                    </a:lnTo>
                    <a:lnTo>
                      <a:pt x="4" y="4"/>
                    </a:lnTo>
                    <a:close/>
                    <a:moveTo>
                      <a:pt x="1" y="5"/>
                    </a:moveTo>
                    <a:lnTo>
                      <a:pt x="3" y="0"/>
                    </a:lnTo>
                    <a:lnTo>
                      <a:pt x="1" y="5"/>
                    </a:lnTo>
                    <a:close/>
                    <a:moveTo>
                      <a:pt x="2" y="4"/>
                    </a:moveTo>
                    <a:lnTo>
                      <a:pt x="4" y="0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3" name="Freeform 365"/>
              <p:cNvSpPr>
                <a:spLocks noEditPoints="1"/>
              </p:cNvSpPr>
              <p:nvPr/>
            </p:nvSpPr>
            <p:spPr bwMode="auto">
              <a:xfrm>
                <a:off x="3593" y="996"/>
                <a:ext cx="72" cy="57"/>
              </a:xfrm>
              <a:custGeom>
                <a:avLst/>
                <a:gdLst>
                  <a:gd name="T0" fmla="*/ 2147483647 w 6"/>
                  <a:gd name="T1" fmla="*/ 2147483647 h 5"/>
                  <a:gd name="T2" fmla="*/ 2147483647 w 6"/>
                  <a:gd name="T3" fmla="*/ 2147483647 h 5"/>
                  <a:gd name="T4" fmla="*/ 2147483647 w 6"/>
                  <a:gd name="T5" fmla="*/ 2147483647 h 5"/>
                  <a:gd name="T6" fmla="*/ 2147483647 w 6"/>
                  <a:gd name="T7" fmla="*/ 0 h 5"/>
                  <a:gd name="T8" fmla="*/ 0 w 6"/>
                  <a:gd name="T9" fmla="*/ 2147483647 h 5"/>
                  <a:gd name="T10" fmla="*/ 2147483647 w 6"/>
                  <a:gd name="T11" fmla="*/ 0 h 5"/>
                  <a:gd name="T12" fmla="*/ 2147483647 w 6"/>
                  <a:gd name="T13" fmla="*/ 2147483647 h 5"/>
                  <a:gd name="T14" fmla="*/ 2147483647 w 6"/>
                  <a:gd name="T15" fmla="*/ 2147483647 h 5"/>
                  <a:gd name="T16" fmla="*/ 2147483647 w 6"/>
                  <a:gd name="T17" fmla="*/ 2147483647 h 5"/>
                  <a:gd name="T18" fmla="*/ 2147483647 w 6"/>
                  <a:gd name="T19" fmla="*/ 2147483647 h 5"/>
                  <a:gd name="T20" fmla="*/ 2147483647 w 6"/>
                  <a:gd name="T21" fmla="*/ 2147483647 h 5"/>
                  <a:gd name="T22" fmla="*/ 2147483647 w 6"/>
                  <a:gd name="T23" fmla="*/ 2147483647 h 5"/>
                  <a:gd name="T24" fmla="*/ 2147483647 w 6"/>
                  <a:gd name="T25" fmla="*/ 2147483647 h 5"/>
                  <a:gd name="T26" fmla="*/ 2147483647 w 6"/>
                  <a:gd name="T27" fmla="*/ 2147483647 h 5"/>
                  <a:gd name="T28" fmla="*/ 2147483647 w 6"/>
                  <a:gd name="T29" fmla="*/ 2147483647 h 5"/>
                  <a:gd name="T30" fmla="*/ 2147483647 w 6"/>
                  <a:gd name="T31" fmla="*/ 2147483647 h 5"/>
                  <a:gd name="T32" fmla="*/ 2147483647 w 6"/>
                  <a:gd name="T33" fmla="*/ 2147483647 h 5"/>
                  <a:gd name="T34" fmla="*/ 2147483647 w 6"/>
                  <a:gd name="T35" fmla="*/ 2147483647 h 5"/>
                  <a:gd name="T36" fmla="*/ 2147483647 w 6"/>
                  <a:gd name="T37" fmla="*/ 2147483647 h 5"/>
                  <a:gd name="T38" fmla="*/ 2147483647 w 6"/>
                  <a:gd name="T39" fmla="*/ 2147483647 h 5"/>
                  <a:gd name="T40" fmla="*/ 2147483647 w 6"/>
                  <a:gd name="T41" fmla="*/ 2147483647 h 5"/>
                  <a:gd name="T42" fmla="*/ 2147483647 w 6"/>
                  <a:gd name="T43" fmla="*/ 2147483647 h 5"/>
                  <a:gd name="T44" fmla="*/ 2147483647 w 6"/>
                  <a:gd name="T45" fmla="*/ 0 h 5"/>
                  <a:gd name="T46" fmla="*/ 2147483647 w 6"/>
                  <a:gd name="T47" fmla="*/ 2147483647 h 5"/>
                  <a:gd name="T48" fmla="*/ 2147483647 w 6"/>
                  <a:gd name="T49" fmla="*/ 2147483647 h 5"/>
                  <a:gd name="T50" fmla="*/ 2147483647 w 6"/>
                  <a:gd name="T51" fmla="*/ 0 h 5"/>
                  <a:gd name="T52" fmla="*/ 2147483647 w 6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"/>
                  <a:gd name="T82" fmla="*/ 0 h 5"/>
                  <a:gd name="T83" fmla="*/ 6 w 6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" h="5">
                    <a:moveTo>
                      <a:pt x="5" y="5"/>
                    </a:moveTo>
                    <a:lnTo>
                      <a:pt x="6" y="4"/>
                    </a:lnTo>
                    <a:lnTo>
                      <a:pt x="5" y="5"/>
                    </a:lnTo>
                    <a:close/>
                    <a:moveTo>
                      <a:pt x="4" y="0"/>
                    </a:moveTo>
                    <a:lnTo>
                      <a:pt x="0" y="3"/>
                    </a:lnTo>
                    <a:lnTo>
                      <a:pt x="4" y="0"/>
                    </a:lnTo>
                    <a:close/>
                    <a:moveTo>
                      <a:pt x="2" y="3"/>
                    </a:moveTo>
                    <a:lnTo>
                      <a:pt x="5" y="1"/>
                    </a:lnTo>
                    <a:lnTo>
                      <a:pt x="2" y="3"/>
                    </a:lnTo>
                    <a:close/>
                    <a:moveTo>
                      <a:pt x="3" y="4"/>
                    </a:moveTo>
                    <a:lnTo>
                      <a:pt x="5" y="2"/>
                    </a:lnTo>
                    <a:lnTo>
                      <a:pt x="3" y="4"/>
                    </a:lnTo>
                    <a:close/>
                    <a:moveTo>
                      <a:pt x="4" y="4"/>
                    </a:moveTo>
                    <a:lnTo>
                      <a:pt x="5" y="3"/>
                    </a:lnTo>
                    <a:lnTo>
                      <a:pt x="4" y="4"/>
                    </a:lnTo>
                    <a:close/>
                    <a:moveTo>
                      <a:pt x="1" y="3"/>
                    </a:moveTo>
                    <a:lnTo>
                      <a:pt x="1" y="1"/>
                    </a:lnTo>
                    <a:lnTo>
                      <a:pt x="1" y="3"/>
                    </a:lnTo>
                    <a:close/>
                    <a:moveTo>
                      <a:pt x="2" y="4"/>
                    </a:moveTo>
                    <a:lnTo>
                      <a:pt x="1" y="1"/>
                    </a:lnTo>
                    <a:lnTo>
                      <a:pt x="2" y="4"/>
                    </a:lnTo>
                    <a:close/>
                    <a:moveTo>
                      <a:pt x="5" y="5"/>
                    </a:moveTo>
                    <a:lnTo>
                      <a:pt x="3" y="0"/>
                    </a:lnTo>
                    <a:lnTo>
                      <a:pt x="5" y="5"/>
                    </a:lnTo>
                    <a:close/>
                    <a:moveTo>
                      <a:pt x="4" y="4"/>
                    </a:moveTo>
                    <a:lnTo>
                      <a:pt x="2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4" name="Freeform 366"/>
              <p:cNvSpPr>
                <a:spLocks/>
              </p:cNvSpPr>
              <p:nvPr/>
            </p:nvSpPr>
            <p:spPr bwMode="auto">
              <a:xfrm>
                <a:off x="3646" y="973"/>
                <a:ext cx="39" cy="103"/>
              </a:xfrm>
              <a:custGeom>
                <a:avLst/>
                <a:gdLst>
                  <a:gd name="T0" fmla="*/ 2147483647 w 3"/>
                  <a:gd name="T1" fmla="*/ 2147483647 h 9"/>
                  <a:gd name="T2" fmla="*/ 0 w 3"/>
                  <a:gd name="T3" fmla="*/ 0 h 9"/>
                  <a:gd name="T4" fmla="*/ 2147483647 w 3"/>
                  <a:gd name="T5" fmla="*/ 0 h 9"/>
                  <a:gd name="T6" fmla="*/ 2147483647 w 3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9"/>
                  <a:gd name="T14" fmla="*/ 3 w 3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9">
                    <a:moveTo>
                      <a:pt x="2" y="9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5" name="Oval 367"/>
              <p:cNvSpPr>
                <a:spLocks noChangeArrowheads="1"/>
              </p:cNvSpPr>
              <p:nvPr/>
            </p:nvSpPr>
            <p:spPr bwMode="auto">
              <a:xfrm>
                <a:off x="3626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6" name="Oval 368"/>
              <p:cNvSpPr>
                <a:spLocks noChangeArrowheads="1"/>
              </p:cNvSpPr>
              <p:nvPr/>
            </p:nvSpPr>
            <p:spPr bwMode="auto">
              <a:xfrm>
                <a:off x="3612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7" name="Oval 369"/>
              <p:cNvSpPr>
                <a:spLocks noChangeArrowheads="1"/>
              </p:cNvSpPr>
              <p:nvPr/>
            </p:nvSpPr>
            <p:spPr bwMode="auto">
              <a:xfrm>
                <a:off x="3684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8" name="Oval 370"/>
              <p:cNvSpPr>
                <a:spLocks noChangeArrowheads="1"/>
              </p:cNvSpPr>
              <p:nvPr/>
            </p:nvSpPr>
            <p:spPr bwMode="auto">
              <a:xfrm>
                <a:off x="3703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9" name="Oval 371"/>
              <p:cNvSpPr>
                <a:spLocks noChangeArrowheads="1"/>
              </p:cNvSpPr>
              <p:nvPr/>
            </p:nvSpPr>
            <p:spPr bwMode="auto">
              <a:xfrm>
                <a:off x="3665" y="1076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0" name="Oval 372"/>
              <p:cNvSpPr>
                <a:spLocks noChangeArrowheads="1"/>
              </p:cNvSpPr>
              <p:nvPr/>
            </p:nvSpPr>
            <p:spPr bwMode="auto">
              <a:xfrm>
                <a:off x="3602" y="1065"/>
                <a:ext cx="10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1" name="Oval 373"/>
              <p:cNvSpPr>
                <a:spLocks noChangeArrowheads="1"/>
              </p:cNvSpPr>
              <p:nvPr/>
            </p:nvSpPr>
            <p:spPr bwMode="auto">
              <a:xfrm>
                <a:off x="3612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2" name="Oval 374"/>
              <p:cNvSpPr>
                <a:spLocks noChangeArrowheads="1"/>
              </p:cNvSpPr>
              <p:nvPr/>
            </p:nvSpPr>
            <p:spPr bwMode="auto">
              <a:xfrm>
                <a:off x="3718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3" name="Oval 375"/>
              <p:cNvSpPr>
                <a:spLocks noChangeArrowheads="1"/>
              </p:cNvSpPr>
              <p:nvPr/>
            </p:nvSpPr>
            <p:spPr bwMode="auto">
              <a:xfrm>
                <a:off x="3703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4" name="Freeform 376"/>
              <p:cNvSpPr>
                <a:spLocks/>
              </p:cNvSpPr>
              <p:nvPr/>
            </p:nvSpPr>
            <p:spPr bwMode="auto">
              <a:xfrm>
                <a:off x="3593" y="1042"/>
                <a:ext cx="10" cy="23"/>
              </a:xfrm>
              <a:custGeom>
                <a:avLst/>
                <a:gdLst>
                  <a:gd name="T0" fmla="*/ 0 w 1"/>
                  <a:gd name="T1" fmla="*/ 0 h 2"/>
                  <a:gd name="T2" fmla="*/ 2147483647 w 1"/>
                  <a:gd name="T3" fmla="*/ 2147483647 h 2"/>
                  <a:gd name="T4" fmla="*/ 0 w 1"/>
                  <a:gd name="T5" fmla="*/ 2147483647 h 2"/>
                  <a:gd name="T6" fmla="*/ 2147483647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0" y="0"/>
                    </a:moveTo>
                    <a:lnTo>
                      <a:pt x="1" y="1"/>
                    </a:ln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5" name="Freeform 377"/>
              <p:cNvSpPr>
                <a:spLocks/>
              </p:cNvSpPr>
              <p:nvPr/>
            </p:nvSpPr>
            <p:spPr bwMode="auto">
              <a:xfrm>
                <a:off x="3732" y="1042"/>
                <a:ext cx="10" cy="23"/>
              </a:xfrm>
              <a:custGeom>
                <a:avLst/>
                <a:gdLst>
                  <a:gd name="T0" fmla="*/ 2147483647 w 1"/>
                  <a:gd name="T1" fmla="*/ 0 h 2"/>
                  <a:gd name="T2" fmla="*/ 0 w 1"/>
                  <a:gd name="T3" fmla="*/ 2147483647 h 2"/>
                  <a:gd name="T4" fmla="*/ 2147483647 w 1"/>
                  <a:gd name="T5" fmla="*/ 2147483647 h 2"/>
                  <a:gd name="T6" fmla="*/ 0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6" name="Oval 378"/>
              <p:cNvSpPr>
                <a:spLocks noChangeArrowheads="1"/>
              </p:cNvSpPr>
              <p:nvPr/>
            </p:nvSpPr>
            <p:spPr bwMode="auto">
              <a:xfrm>
                <a:off x="3646" y="973"/>
                <a:ext cx="39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7" name="Oval 379"/>
              <p:cNvSpPr>
                <a:spLocks noChangeArrowheads="1"/>
              </p:cNvSpPr>
              <p:nvPr/>
            </p:nvSpPr>
            <p:spPr bwMode="auto">
              <a:xfrm>
                <a:off x="3665" y="996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8" name="Oval 380"/>
              <p:cNvSpPr>
                <a:spLocks noChangeArrowheads="1"/>
              </p:cNvSpPr>
              <p:nvPr/>
            </p:nvSpPr>
            <p:spPr bwMode="auto">
              <a:xfrm>
                <a:off x="3665" y="1007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9" name="Oval 381"/>
              <p:cNvSpPr>
                <a:spLocks noChangeArrowheads="1"/>
              </p:cNvSpPr>
              <p:nvPr/>
            </p:nvSpPr>
            <p:spPr bwMode="auto">
              <a:xfrm>
                <a:off x="3665" y="1019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0" name="Freeform 382"/>
              <p:cNvSpPr>
                <a:spLocks/>
              </p:cNvSpPr>
              <p:nvPr/>
            </p:nvSpPr>
            <p:spPr bwMode="auto">
              <a:xfrm>
                <a:off x="3458" y="1203"/>
                <a:ext cx="53" cy="23"/>
              </a:xfrm>
              <a:custGeom>
                <a:avLst/>
                <a:gdLst>
                  <a:gd name="T0" fmla="*/ 0 w 5"/>
                  <a:gd name="T1" fmla="*/ 2147483647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2147483647 h 2"/>
                  <a:gd name="T8" fmla="*/ 0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0" y="2"/>
                    </a:moveTo>
                    <a:cubicBezTo>
                      <a:pt x="2" y="1"/>
                      <a:pt x="3" y="0"/>
                      <a:pt x="5" y="0"/>
                    </a:cubicBezTo>
                    <a:cubicBezTo>
                      <a:pt x="4" y="1"/>
                      <a:pt x="4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1" name="Freeform 383"/>
              <p:cNvSpPr>
                <a:spLocks/>
              </p:cNvSpPr>
              <p:nvPr/>
            </p:nvSpPr>
            <p:spPr bwMode="auto">
              <a:xfrm>
                <a:off x="3491" y="1134"/>
                <a:ext cx="101" cy="23"/>
              </a:xfrm>
              <a:custGeom>
                <a:avLst/>
                <a:gdLst>
                  <a:gd name="T0" fmla="*/ 0 w 9"/>
                  <a:gd name="T1" fmla="*/ 0 h 2"/>
                  <a:gd name="T2" fmla="*/ 2147483647 w 9"/>
                  <a:gd name="T3" fmla="*/ 0 h 2"/>
                  <a:gd name="T4" fmla="*/ 2147483647 w 9"/>
                  <a:gd name="T5" fmla="*/ 2147483647 h 2"/>
                  <a:gd name="T6" fmla="*/ 0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0" y="0"/>
                    </a:moveTo>
                    <a:cubicBezTo>
                      <a:pt x="3" y="1"/>
                      <a:pt x="5" y="1"/>
                      <a:pt x="8" y="0"/>
                    </a:cubicBezTo>
                    <a:lnTo>
                      <a:pt x="9" y="2"/>
                    </a:lnTo>
                    <a:cubicBezTo>
                      <a:pt x="5" y="2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2" name="Freeform 384"/>
              <p:cNvSpPr>
                <a:spLocks/>
              </p:cNvSpPr>
              <p:nvPr/>
            </p:nvSpPr>
            <p:spPr bwMode="auto">
              <a:xfrm>
                <a:off x="3544" y="1134"/>
                <a:ext cx="58" cy="46"/>
              </a:xfrm>
              <a:custGeom>
                <a:avLst/>
                <a:gdLst>
                  <a:gd name="T0" fmla="*/ 0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0" y="4"/>
                    </a:moveTo>
                    <a:cubicBezTo>
                      <a:pt x="1" y="2"/>
                      <a:pt x="2" y="2"/>
                      <a:pt x="5" y="4"/>
                    </a:cubicBezTo>
                    <a:lnTo>
                      <a:pt x="4" y="1"/>
                    </a:lnTo>
                    <a:cubicBezTo>
                      <a:pt x="1" y="0"/>
                      <a:pt x="0" y="1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3" name="Freeform 385"/>
              <p:cNvSpPr>
                <a:spLocks/>
              </p:cNvSpPr>
              <p:nvPr/>
            </p:nvSpPr>
            <p:spPr bwMode="auto">
              <a:xfrm>
                <a:off x="3559" y="1053"/>
                <a:ext cx="111" cy="80"/>
              </a:xfrm>
              <a:custGeom>
                <a:avLst/>
                <a:gdLst>
                  <a:gd name="T0" fmla="*/ 2147483647 w 10"/>
                  <a:gd name="T1" fmla="*/ 2147483647 h 7"/>
                  <a:gd name="T2" fmla="*/ 0 w 10"/>
                  <a:gd name="T3" fmla="*/ 2147483647 h 7"/>
                  <a:gd name="T4" fmla="*/ 2147483647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10" y="6"/>
                    </a:moveTo>
                    <a:cubicBezTo>
                      <a:pt x="6" y="6"/>
                      <a:pt x="0" y="6"/>
                      <a:pt x="0" y="4"/>
                    </a:cubicBezTo>
                    <a:cubicBezTo>
                      <a:pt x="0" y="0"/>
                      <a:pt x="5" y="7"/>
                      <a:pt x="1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4" name="Freeform 386"/>
              <p:cNvSpPr>
                <a:spLocks/>
              </p:cNvSpPr>
              <p:nvPr/>
            </p:nvSpPr>
            <p:spPr bwMode="auto">
              <a:xfrm>
                <a:off x="3544" y="1099"/>
                <a:ext cx="58" cy="80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0 w 5"/>
                  <a:gd name="T5" fmla="*/ 0 h 7"/>
                  <a:gd name="T6" fmla="*/ 2147483647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5" y="7"/>
                    </a:moveTo>
                    <a:lnTo>
                      <a:pt x="3" y="2"/>
                    </a:ln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3" y="3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5" name="Freeform 387"/>
              <p:cNvSpPr>
                <a:spLocks/>
              </p:cNvSpPr>
              <p:nvPr/>
            </p:nvSpPr>
            <p:spPr bwMode="auto">
              <a:xfrm>
                <a:off x="3511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1" y="4"/>
                    </a:moveTo>
                    <a:cubicBezTo>
                      <a:pt x="1" y="2"/>
                      <a:pt x="1" y="2"/>
                      <a:pt x="2" y="2"/>
                    </a:cubicBezTo>
                    <a:lnTo>
                      <a:pt x="7" y="4"/>
                    </a:lnTo>
                    <a:cubicBezTo>
                      <a:pt x="6" y="3"/>
                      <a:pt x="5" y="2"/>
                      <a:pt x="3" y="0"/>
                    </a:cubicBezTo>
                    <a:cubicBezTo>
                      <a:pt x="0" y="0"/>
                      <a:pt x="0" y="1"/>
                      <a:pt x="1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6" name="Freeform 388"/>
              <p:cNvSpPr>
                <a:spLocks/>
              </p:cNvSpPr>
              <p:nvPr/>
            </p:nvSpPr>
            <p:spPr bwMode="auto">
              <a:xfrm>
                <a:off x="3578" y="1122"/>
                <a:ext cx="87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0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2" y="7"/>
                    </a:moveTo>
                    <a:lnTo>
                      <a:pt x="0" y="0"/>
                    </a:lnTo>
                    <a:cubicBezTo>
                      <a:pt x="1" y="0"/>
                      <a:pt x="2" y="0"/>
                      <a:pt x="3" y="1"/>
                    </a:cubicBezTo>
                    <a:lnTo>
                      <a:pt x="5" y="1"/>
                    </a:lnTo>
                    <a:lnTo>
                      <a:pt x="7" y="4"/>
                    </a:lnTo>
                    <a:lnTo>
                      <a:pt x="5" y="3"/>
                    </a:lnTo>
                    <a:cubicBezTo>
                      <a:pt x="5" y="4"/>
                      <a:pt x="5" y="5"/>
                      <a:pt x="5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3" y="5"/>
                      <a:pt x="3" y="6"/>
                      <a:pt x="2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7" name="Freeform 389"/>
              <p:cNvSpPr>
                <a:spLocks/>
              </p:cNvSpPr>
              <p:nvPr/>
            </p:nvSpPr>
            <p:spPr bwMode="auto">
              <a:xfrm>
                <a:off x="3593" y="1111"/>
                <a:ext cx="77" cy="34"/>
              </a:xfrm>
              <a:custGeom>
                <a:avLst/>
                <a:gdLst>
                  <a:gd name="T0" fmla="*/ 2147483647 w 7"/>
                  <a:gd name="T1" fmla="*/ 2147483647 h 3"/>
                  <a:gd name="T2" fmla="*/ 0 w 7"/>
                  <a:gd name="T3" fmla="*/ 2147483647 h 3"/>
                  <a:gd name="T4" fmla="*/ 2147483647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7" y="3"/>
                    </a:moveTo>
                    <a:cubicBezTo>
                      <a:pt x="4" y="1"/>
                      <a:pt x="0" y="0"/>
                      <a:pt x="0" y="1"/>
                    </a:cubicBezTo>
                    <a:cubicBezTo>
                      <a:pt x="0" y="2"/>
                      <a:pt x="5" y="3"/>
                      <a:pt x="7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8" name="Freeform 390"/>
              <p:cNvSpPr>
                <a:spLocks/>
              </p:cNvSpPr>
              <p:nvPr/>
            </p:nvSpPr>
            <p:spPr bwMode="auto">
              <a:xfrm>
                <a:off x="3569" y="1111"/>
                <a:ext cx="34" cy="23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0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0" y="0"/>
                    </a:moveTo>
                    <a:cubicBezTo>
                      <a:pt x="0" y="1"/>
                      <a:pt x="2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9" name="Freeform 391"/>
              <p:cNvSpPr>
                <a:spLocks/>
              </p:cNvSpPr>
              <p:nvPr/>
            </p:nvSpPr>
            <p:spPr bwMode="auto">
              <a:xfrm>
                <a:off x="3824" y="1203"/>
                <a:ext cx="53" cy="23"/>
              </a:xfrm>
              <a:custGeom>
                <a:avLst/>
                <a:gdLst>
                  <a:gd name="T0" fmla="*/ 2147483647 w 5"/>
                  <a:gd name="T1" fmla="*/ 2147483647 h 2"/>
                  <a:gd name="T2" fmla="*/ 0 w 5"/>
                  <a:gd name="T3" fmla="*/ 0 h 2"/>
                  <a:gd name="T4" fmla="*/ 0 w 5"/>
                  <a:gd name="T5" fmla="*/ 0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5" y="2"/>
                    </a:moveTo>
                    <a:cubicBezTo>
                      <a:pt x="3" y="1"/>
                      <a:pt x="2" y="0"/>
                      <a:pt x="0" y="0"/>
                    </a:cubicBezTo>
                    <a:cubicBezTo>
                      <a:pt x="1" y="1"/>
                      <a:pt x="1" y="2"/>
                      <a:pt x="3" y="2"/>
                    </a:cubicBezTo>
                    <a:cubicBezTo>
                      <a:pt x="4" y="2"/>
                      <a:pt x="4" y="2"/>
                      <a:pt x="5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0" name="Freeform 392"/>
              <p:cNvSpPr>
                <a:spLocks/>
              </p:cNvSpPr>
              <p:nvPr/>
            </p:nvSpPr>
            <p:spPr bwMode="auto">
              <a:xfrm>
                <a:off x="3742" y="1134"/>
                <a:ext cx="101" cy="23"/>
              </a:xfrm>
              <a:custGeom>
                <a:avLst/>
                <a:gdLst>
                  <a:gd name="T0" fmla="*/ 2147483647 w 9"/>
                  <a:gd name="T1" fmla="*/ 0 h 2"/>
                  <a:gd name="T2" fmla="*/ 2147483647 w 9"/>
                  <a:gd name="T3" fmla="*/ 0 h 2"/>
                  <a:gd name="T4" fmla="*/ 0 w 9"/>
                  <a:gd name="T5" fmla="*/ 2147483647 h 2"/>
                  <a:gd name="T6" fmla="*/ 2147483647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9" y="0"/>
                    </a:moveTo>
                    <a:cubicBezTo>
                      <a:pt x="6" y="1"/>
                      <a:pt x="4" y="1"/>
                      <a:pt x="1" y="0"/>
                    </a:cubicBezTo>
                    <a:lnTo>
                      <a:pt x="0" y="2"/>
                    </a:lnTo>
                    <a:cubicBezTo>
                      <a:pt x="4" y="2"/>
                      <a:pt x="8" y="2"/>
                      <a:pt x="9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1" name="Freeform 393"/>
              <p:cNvSpPr>
                <a:spLocks/>
              </p:cNvSpPr>
              <p:nvPr/>
            </p:nvSpPr>
            <p:spPr bwMode="auto">
              <a:xfrm>
                <a:off x="3732" y="1134"/>
                <a:ext cx="58" cy="46"/>
              </a:xfrm>
              <a:custGeom>
                <a:avLst/>
                <a:gdLst>
                  <a:gd name="T0" fmla="*/ 2147483647 w 5"/>
                  <a:gd name="T1" fmla="*/ 2147483647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5" y="4"/>
                    </a:moveTo>
                    <a:cubicBezTo>
                      <a:pt x="4" y="2"/>
                      <a:pt x="3" y="2"/>
                      <a:pt x="0" y="4"/>
                    </a:cubicBezTo>
                    <a:lnTo>
                      <a:pt x="1" y="1"/>
                    </a:lnTo>
                    <a:cubicBezTo>
                      <a:pt x="4" y="0"/>
                      <a:pt x="5" y="1"/>
                      <a:pt x="5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2" name="Freeform 394"/>
              <p:cNvSpPr>
                <a:spLocks/>
              </p:cNvSpPr>
              <p:nvPr/>
            </p:nvSpPr>
            <p:spPr bwMode="auto">
              <a:xfrm>
                <a:off x="3665" y="1053"/>
                <a:ext cx="111" cy="80"/>
              </a:xfrm>
              <a:custGeom>
                <a:avLst/>
                <a:gdLst>
                  <a:gd name="T0" fmla="*/ 0 w 10"/>
                  <a:gd name="T1" fmla="*/ 2147483647 h 7"/>
                  <a:gd name="T2" fmla="*/ 2147483647 w 10"/>
                  <a:gd name="T3" fmla="*/ 2147483647 h 7"/>
                  <a:gd name="T4" fmla="*/ 0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0" y="6"/>
                    </a:moveTo>
                    <a:cubicBezTo>
                      <a:pt x="4" y="6"/>
                      <a:pt x="10" y="6"/>
                      <a:pt x="10" y="4"/>
                    </a:cubicBezTo>
                    <a:cubicBezTo>
                      <a:pt x="10" y="0"/>
                      <a:pt x="5" y="7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3" name="Freeform 395"/>
              <p:cNvSpPr>
                <a:spLocks/>
              </p:cNvSpPr>
              <p:nvPr/>
            </p:nvSpPr>
            <p:spPr bwMode="auto">
              <a:xfrm>
                <a:off x="3732" y="1099"/>
                <a:ext cx="58" cy="80"/>
              </a:xfrm>
              <a:custGeom>
                <a:avLst/>
                <a:gdLst>
                  <a:gd name="T0" fmla="*/ 0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0 h 7"/>
                  <a:gd name="T6" fmla="*/ 0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0" y="7"/>
                    </a:moveTo>
                    <a:lnTo>
                      <a:pt x="2" y="2"/>
                    </a:lnTo>
                    <a:cubicBezTo>
                      <a:pt x="2" y="1"/>
                      <a:pt x="4" y="0"/>
                      <a:pt x="5" y="0"/>
                    </a:cubicBezTo>
                    <a:cubicBezTo>
                      <a:pt x="5" y="1"/>
                      <a:pt x="2" y="3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4" name="Freeform 396"/>
              <p:cNvSpPr>
                <a:spLocks/>
              </p:cNvSpPr>
              <p:nvPr/>
            </p:nvSpPr>
            <p:spPr bwMode="auto">
              <a:xfrm>
                <a:off x="3742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0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6" y="4"/>
                    </a:moveTo>
                    <a:cubicBezTo>
                      <a:pt x="6" y="2"/>
                      <a:pt x="6" y="2"/>
                      <a:pt x="5" y="2"/>
                    </a:cubicBezTo>
                    <a:lnTo>
                      <a:pt x="0" y="4"/>
                    </a:lnTo>
                    <a:cubicBezTo>
                      <a:pt x="1" y="3"/>
                      <a:pt x="2" y="2"/>
                      <a:pt x="4" y="0"/>
                    </a:cubicBezTo>
                    <a:cubicBezTo>
                      <a:pt x="7" y="0"/>
                      <a:pt x="7" y="1"/>
                      <a:pt x="6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5" name="Freeform 397"/>
              <p:cNvSpPr>
                <a:spLocks/>
              </p:cNvSpPr>
              <p:nvPr/>
            </p:nvSpPr>
            <p:spPr bwMode="auto">
              <a:xfrm>
                <a:off x="3670" y="1122"/>
                <a:ext cx="82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0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5" y="7"/>
                    </a:moveTo>
                    <a:lnTo>
                      <a:pt x="7" y="0"/>
                    </a:lnTo>
                    <a:cubicBezTo>
                      <a:pt x="6" y="0"/>
                      <a:pt x="5" y="0"/>
                      <a:pt x="4" y="1"/>
                    </a:cubicBezTo>
                    <a:lnTo>
                      <a:pt x="2" y="1"/>
                    </a:lnTo>
                    <a:lnTo>
                      <a:pt x="0" y="4"/>
                    </a:lnTo>
                    <a:lnTo>
                      <a:pt x="2" y="3"/>
                    </a:lnTo>
                    <a:cubicBezTo>
                      <a:pt x="2" y="4"/>
                      <a:pt x="2" y="5"/>
                      <a:pt x="2" y="6"/>
                    </a:cubicBezTo>
                    <a:cubicBezTo>
                      <a:pt x="2" y="5"/>
                      <a:pt x="3" y="4"/>
                      <a:pt x="4" y="3"/>
                    </a:cubicBezTo>
                    <a:cubicBezTo>
                      <a:pt x="4" y="5"/>
                      <a:pt x="4" y="6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6" name="Freeform 398"/>
              <p:cNvSpPr>
                <a:spLocks/>
              </p:cNvSpPr>
              <p:nvPr/>
            </p:nvSpPr>
            <p:spPr bwMode="auto">
              <a:xfrm>
                <a:off x="3665" y="1111"/>
                <a:ext cx="77" cy="34"/>
              </a:xfrm>
              <a:custGeom>
                <a:avLst/>
                <a:gdLst>
                  <a:gd name="T0" fmla="*/ 0 w 7"/>
                  <a:gd name="T1" fmla="*/ 2147483647 h 3"/>
                  <a:gd name="T2" fmla="*/ 2147483647 w 7"/>
                  <a:gd name="T3" fmla="*/ 2147483647 h 3"/>
                  <a:gd name="T4" fmla="*/ 0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0" y="3"/>
                    </a:moveTo>
                    <a:cubicBezTo>
                      <a:pt x="3" y="1"/>
                      <a:pt x="7" y="0"/>
                      <a:pt x="7" y="1"/>
                    </a:cubicBezTo>
                    <a:cubicBezTo>
                      <a:pt x="7" y="2"/>
                      <a:pt x="2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7" name="Freeform 399"/>
              <p:cNvSpPr>
                <a:spLocks/>
              </p:cNvSpPr>
              <p:nvPr/>
            </p:nvSpPr>
            <p:spPr bwMode="auto">
              <a:xfrm>
                <a:off x="3732" y="1111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3" y="0"/>
                    </a:moveTo>
                    <a:cubicBezTo>
                      <a:pt x="3" y="1"/>
                      <a:pt x="1" y="2"/>
                      <a:pt x="0" y="1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8" name="Freeform 400"/>
              <p:cNvSpPr>
                <a:spLocks/>
              </p:cNvSpPr>
              <p:nvPr/>
            </p:nvSpPr>
            <p:spPr bwMode="auto">
              <a:xfrm>
                <a:off x="3458" y="1134"/>
                <a:ext cx="410" cy="517"/>
              </a:xfrm>
              <a:custGeom>
                <a:avLst/>
                <a:gdLst>
                  <a:gd name="T0" fmla="*/ 2147483647 w 36"/>
                  <a:gd name="T1" fmla="*/ 2147483647 h 45"/>
                  <a:gd name="T2" fmla="*/ 2147483647 w 36"/>
                  <a:gd name="T3" fmla="*/ 2147483647 h 45"/>
                  <a:gd name="T4" fmla="*/ 0 w 36"/>
                  <a:gd name="T5" fmla="*/ 2147483647 h 45"/>
                  <a:gd name="T6" fmla="*/ 2147483647 w 36"/>
                  <a:gd name="T7" fmla="*/ 2147483647 h 45"/>
                  <a:gd name="T8" fmla="*/ 2147483647 w 36"/>
                  <a:gd name="T9" fmla="*/ 2147483647 h 45"/>
                  <a:gd name="T10" fmla="*/ 2147483647 w 36"/>
                  <a:gd name="T11" fmla="*/ 2147483647 h 45"/>
                  <a:gd name="T12" fmla="*/ 2147483647 w 36"/>
                  <a:gd name="T13" fmla="*/ 2147483647 h 45"/>
                  <a:gd name="T14" fmla="*/ 2147483647 w 36"/>
                  <a:gd name="T15" fmla="*/ 2147483647 h 45"/>
                  <a:gd name="T16" fmla="*/ 2147483647 w 36"/>
                  <a:gd name="T17" fmla="*/ 2147483647 h 45"/>
                  <a:gd name="T18" fmla="*/ 2147483647 w 36"/>
                  <a:gd name="T19" fmla="*/ 2147483647 h 45"/>
                  <a:gd name="T20" fmla="*/ 2147483647 w 36"/>
                  <a:gd name="T21" fmla="*/ 2147483647 h 45"/>
                  <a:gd name="T22" fmla="*/ 2147483647 w 36"/>
                  <a:gd name="T23" fmla="*/ 2147483647 h 45"/>
                  <a:gd name="T24" fmla="*/ 2147483647 w 36"/>
                  <a:gd name="T25" fmla="*/ 2147483647 h 45"/>
                  <a:gd name="T26" fmla="*/ 2147483647 w 36"/>
                  <a:gd name="T27" fmla="*/ 2147483647 h 45"/>
                  <a:gd name="T28" fmla="*/ 2147483647 w 36"/>
                  <a:gd name="T29" fmla="*/ 0 h 45"/>
                  <a:gd name="T30" fmla="*/ 2147483647 w 36"/>
                  <a:gd name="T31" fmla="*/ 2147483647 h 45"/>
                  <a:gd name="T32" fmla="*/ 2147483647 w 36"/>
                  <a:gd name="T33" fmla="*/ 2147483647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6"/>
                  <a:gd name="T52" fmla="*/ 0 h 45"/>
                  <a:gd name="T53" fmla="*/ 36 w 36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6" h="45">
                    <a:moveTo>
                      <a:pt x="10" y="14"/>
                    </a:moveTo>
                    <a:lnTo>
                      <a:pt x="13" y="20"/>
                    </a:lnTo>
                    <a:lnTo>
                      <a:pt x="0" y="23"/>
                    </a:lnTo>
                    <a:lnTo>
                      <a:pt x="13" y="25"/>
                    </a:lnTo>
                    <a:lnTo>
                      <a:pt x="10" y="32"/>
                    </a:lnTo>
                    <a:lnTo>
                      <a:pt x="16" y="28"/>
                    </a:lnTo>
                    <a:lnTo>
                      <a:pt x="18" y="45"/>
                    </a:lnTo>
                    <a:lnTo>
                      <a:pt x="21" y="28"/>
                    </a:lnTo>
                    <a:lnTo>
                      <a:pt x="27" y="32"/>
                    </a:lnTo>
                    <a:lnTo>
                      <a:pt x="24" y="25"/>
                    </a:lnTo>
                    <a:lnTo>
                      <a:pt x="36" y="23"/>
                    </a:lnTo>
                    <a:lnTo>
                      <a:pt x="24" y="20"/>
                    </a:lnTo>
                    <a:lnTo>
                      <a:pt x="27" y="14"/>
                    </a:lnTo>
                    <a:lnTo>
                      <a:pt x="21" y="17"/>
                    </a:lnTo>
                    <a:lnTo>
                      <a:pt x="18" y="0"/>
                    </a:lnTo>
                    <a:lnTo>
                      <a:pt x="16" y="17"/>
                    </a:ln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9" name="Oval 401"/>
              <p:cNvSpPr>
                <a:spLocks noChangeArrowheads="1"/>
              </p:cNvSpPr>
              <p:nvPr/>
            </p:nvSpPr>
            <p:spPr bwMode="auto">
              <a:xfrm>
                <a:off x="3602" y="1329"/>
                <a:ext cx="130" cy="126"/>
              </a:xfrm>
              <a:prstGeom prst="ellipse">
                <a:avLst/>
              </a:prstGeom>
              <a:solidFill>
                <a:srgbClr val="F480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0" name="Freeform 402"/>
              <p:cNvSpPr>
                <a:spLocks/>
              </p:cNvSpPr>
              <p:nvPr/>
            </p:nvSpPr>
            <p:spPr bwMode="auto">
              <a:xfrm>
                <a:off x="3612" y="1340"/>
                <a:ext cx="92" cy="80"/>
              </a:xfrm>
              <a:custGeom>
                <a:avLst/>
                <a:gdLst>
                  <a:gd name="T0" fmla="*/ 2147483647 w 8"/>
                  <a:gd name="T1" fmla="*/ 0 h 7"/>
                  <a:gd name="T2" fmla="*/ 0 w 8"/>
                  <a:gd name="T3" fmla="*/ 2147483647 h 7"/>
                  <a:gd name="T4" fmla="*/ 2147483647 w 8"/>
                  <a:gd name="T5" fmla="*/ 2147483647 h 7"/>
                  <a:gd name="T6" fmla="*/ 2147483647 w 8"/>
                  <a:gd name="T7" fmla="*/ 2147483647 h 7"/>
                  <a:gd name="T8" fmla="*/ 2147483647 w 8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7"/>
                  <a:gd name="T17" fmla="*/ 8 w 8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7">
                    <a:moveTo>
                      <a:pt x="4" y="0"/>
                    </a:moveTo>
                    <a:lnTo>
                      <a:pt x="0" y="7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74C5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3" name="Freeform 403"/>
            <p:cNvSpPr>
              <a:spLocks noEditPoints="1"/>
            </p:cNvSpPr>
            <p:nvPr/>
          </p:nvSpPr>
          <p:spPr bwMode="auto">
            <a:xfrm>
              <a:off x="9765151" y="411178"/>
              <a:ext cx="364753" cy="84931"/>
            </a:xfrm>
            <a:custGeom>
              <a:avLst/>
              <a:gdLst>
                <a:gd name="T0" fmla="*/ 2147483647 w 116"/>
                <a:gd name="T1" fmla="*/ 2147483647 h 32"/>
                <a:gd name="T2" fmla="*/ 2147483647 w 116"/>
                <a:gd name="T3" fmla="*/ 2147483647 h 32"/>
                <a:gd name="T4" fmla="*/ 2147483647 w 116"/>
                <a:gd name="T5" fmla="*/ 2147483647 h 32"/>
                <a:gd name="T6" fmla="*/ 2147483647 w 116"/>
                <a:gd name="T7" fmla="*/ 2147483647 h 32"/>
                <a:gd name="T8" fmla="*/ 2147483647 w 116"/>
                <a:gd name="T9" fmla="*/ 2147483647 h 32"/>
                <a:gd name="T10" fmla="*/ 2147483647 w 116"/>
                <a:gd name="T11" fmla="*/ 2147483647 h 32"/>
                <a:gd name="T12" fmla="*/ 2147483647 w 116"/>
                <a:gd name="T13" fmla="*/ 2147483647 h 32"/>
                <a:gd name="T14" fmla="*/ 2147483647 w 116"/>
                <a:gd name="T15" fmla="*/ 2147483647 h 32"/>
                <a:gd name="T16" fmla="*/ 2147483647 w 116"/>
                <a:gd name="T17" fmla="*/ 2147483647 h 32"/>
                <a:gd name="T18" fmla="*/ 2147483647 w 116"/>
                <a:gd name="T19" fmla="*/ 2147483647 h 32"/>
                <a:gd name="T20" fmla="*/ 2147483647 w 116"/>
                <a:gd name="T21" fmla="*/ 2147483647 h 32"/>
                <a:gd name="T22" fmla="*/ 2147483647 w 116"/>
                <a:gd name="T23" fmla="*/ 2147483647 h 32"/>
                <a:gd name="T24" fmla="*/ 2147483647 w 116"/>
                <a:gd name="T25" fmla="*/ 2147483647 h 32"/>
                <a:gd name="T26" fmla="*/ 2147483647 w 116"/>
                <a:gd name="T27" fmla="*/ 2147483647 h 32"/>
                <a:gd name="T28" fmla="*/ 2147483647 w 116"/>
                <a:gd name="T29" fmla="*/ 2147483647 h 32"/>
                <a:gd name="T30" fmla="*/ 2147483647 w 116"/>
                <a:gd name="T31" fmla="*/ 2147483647 h 32"/>
                <a:gd name="T32" fmla="*/ 2147483647 w 116"/>
                <a:gd name="T33" fmla="*/ 2147483647 h 32"/>
                <a:gd name="T34" fmla="*/ 2147483647 w 116"/>
                <a:gd name="T35" fmla="*/ 2147483647 h 32"/>
                <a:gd name="T36" fmla="*/ 2147483647 w 116"/>
                <a:gd name="T37" fmla="*/ 2147483647 h 32"/>
                <a:gd name="T38" fmla="*/ 2147483647 w 116"/>
                <a:gd name="T39" fmla="*/ 2147483647 h 32"/>
                <a:gd name="T40" fmla="*/ 2147483647 w 116"/>
                <a:gd name="T41" fmla="*/ 2147483647 h 32"/>
                <a:gd name="T42" fmla="*/ 2147483647 w 116"/>
                <a:gd name="T43" fmla="*/ 2147483647 h 32"/>
                <a:gd name="T44" fmla="*/ 2147483647 w 116"/>
                <a:gd name="T45" fmla="*/ 2147483647 h 32"/>
                <a:gd name="T46" fmla="*/ 2147483647 w 116"/>
                <a:gd name="T47" fmla="*/ 2147483647 h 32"/>
                <a:gd name="T48" fmla="*/ 2147483647 w 116"/>
                <a:gd name="T49" fmla="*/ 2147483647 h 32"/>
                <a:gd name="T50" fmla="*/ 2147483647 w 116"/>
                <a:gd name="T51" fmla="*/ 2147483647 h 32"/>
                <a:gd name="T52" fmla="*/ 2147483647 w 116"/>
                <a:gd name="T53" fmla="*/ 2147483647 h 32"/>
                <a:gd name="T54" fmla="*/ 2147483647 w 116"/>
                <a:gd name="T55" fmla="*/ 2147483647 h 32"/>
                <a:gd name="T56" fmla="*/ 2147483647 w 116"/>
                <a:gd name="T57" fmla="*/ 2147483647 h 32"/>
                <a:gd name="T58" fmla="*/ 2147483647 w 116"/>
                <a:gd name="T59" fmla="*/ 2147483647 h 32"/>
                <a:gd name="T60" fmla="*/ 2147483647 w 116"/>
                <a:gd name="T61" fmla="*/ 2147483647 h 32"/>
                <a:gd name="T62" fmla="*/ 2147483647 w 116"/>
                <a:gd name="T63" fmla="*/ 2147483647 h 32"/>
                <a:gd name="T64" fmla="*/ 2147483647 w 116"/>
                <a:gd name="T65" fmla="*/ 2147483647 h 32"/>
                <a:gd name="T66" fmla="*/ 2147483647 w 116"/>
                <a:gd name="T67" fmla="*/ 2147483647 h 32"/>
                <a:gd name="T68" fmla="*/ 2147483647 w 116"/>
                <a:gd name="T69" fmla="*/ 2147483647 h 32"/>
                <a:gd name="T70" fmla="*/ 2147483647 w 116"/>
                <a:gd name="T71" fmla="*/ 2147483647 h 32"/>
                <a:gd name="T72" fmla="*/ 2147483647 w 116"/>
                <a:gd name="T73" fmla="*/ 2147483647 h 32"/>
                <a:gd name="T74" fmla="*/ 2147483647 w 116"/>
                <a:gd name="T75" fmla="*/ 2147483647 h 32"/>
                <a:gd name="T76" fmla="*/ 2147483647 w 116"/>
                <a:gd name="T77" fmla="*/ 2147483647 h 32"/>
                <a:gd name="T78" fmla="*/ 2147483647 w 116"/>
                <a:gd name="T79" fmla="*/ 2147483647 h 32"/>
                <a:gd name="T80" fmla="*/ 2147483647 w 116"/>
                <a:gd name="T81" fmla="*/ 2147483647 h 32"/>
                <a:gd name="T82" fmla="*/ 2147483647 w 116"/>
                <a:gd name="T83" fmla="*/ 2147483647 h 32"/>
                <a:gd name="T84" fmla="*/ 2147483647 w 116"/>
                <a:gd name="T85" fmla="*/ 2147483647 h 32"/>
                <a:gd name="T86" fmla="*/ 2147483647 w 116"/>
                <a:gd name="T87" fmla="*/ 2147483647 h 32"/>
                <a:gd name="T88" fmla="*/ 2147483647 w 116"/>
                <a:gd name="T89" fmla="*/ 2147483647 h 32"/>
                <a:gd name="T90" fmla="*/ 2147483647 w 116"/>
                <a:gd name="T91" fmla="*/ 2147483647 h 32"/>
                <a:gd name="T92" fmla="*/ 2147483647 w 116"/>
                <a:gd name="T93" fmla="*/ 2147483647 h 32"/>
                <a:gd name="T94" fmla="*/ 2147483647 w 116"/>
                <a:gd name="T95" fmla="*/ 2147483647 h 32"/>
                <a:gd name="T96" fmla="*/ 2147483647 w 116"/>
                <a:gd name="T97" fmla="*/ 2147483647 h 32"/>
                <a:gd name="T98" fmla="*/ 2147483647 w 116"/>
                <a:gd name="T99" fmla="*/ 2147483647 h 32"/>
                <a:gd name="T100" fmla="*/ 2147483647 w 116"/>
                <a:gd name="T101" fmla="*/ 2147483647 h 32"/>
                <a:gd name="T102" fmla="*/ 2147483647 w 116"/>
                <a:gd name="T103" fmla="*/ 2147483647 h 3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6"/>
                <a:gd name="T157" fmla="*/ 0 h 32"/>
                <a:gd name="T158" fmla="*/ 116 w 116"/>
                <a:gd name="T159" fmla="*/ 32 h 3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6" h="32">
                  <a:moveTo>
                    <a:pt x="16" y="6"/>
                  </a:moveTo>
                  <a:cubicBezTo>
                    <a:pt x="18" y="7"/>
                    <a:pt x="20" y="8"/>
                    <a:pt x="20" y="9"/>
                  </a:cubicBezTo>
                  <a:cubicBezTo>
                    <a:pt x="21" y="10"/>
                    <a:pt x="21" y="11"/>
                    <a:pt x="21" y="12"/>
                  </a:cubicBezTo>
                  <a:cubicBezTo>
                    <a:pt x="21" y="12"/>
                    <a:pt x="21" y="12"/>
                    <a:pt x="20" y="12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8" y="14"/>
                    <a:pt x="17" y="14"/>
                    <a:pt x="16" y="14"/>
                  </a:cubicBezTo>
                  <a:lnTo>
                    <a:pt x="17" y="18"/>
                  </a:ln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6" y="22"/>
                  </a:lnTo>
                  <a:lnTo>
                    <a:pt x="9" y="17"/>
                  </a:lnTo>
                  <a:lnTo>
                    <a:pt x="10" y="15"/>
                  </a:ln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4"/>
                    <a:pt x="11" y="14"/>
                  </a:cubicBezTo>
                  <a:lnTo>
                    <a:pt x="11" y="13"/>
                  </a:lnTo>
                  <a:lnTo>
                    <a:pt x="10" y="12"/>
                  </a:lnTo>
                  <a:lnTo>
                    <a:pt x="9" y="13"/>
                  </a:ln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lnTo>
                    <a:pt x="8" y="17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3" y="10"/>
                  </a:lnTo>
                  <a:cubicBezTo>
                    <a:pt x="3" y="10"/>
                    <a:pt x="3" y="10"/>
                    <a:pt x="3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lnTo>
                    <a:pt x="7" y="5"/>
                  </a:ln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3"/>
                    <a:pt x="7" y="3"/>
                  </a:cubicBezTo>
                  <a:lnTo>
                    <a:pt x="8" y="0"/>
                  </a:lnTo>
                  <a:lnTo>
                    <a:pt x="16" y="6"/>
                  </a:lnTo>
                  <a:close/>
                  <a:moveTo>
                    <a:pt x="11" y="9"/>
                  </a:moveTo>
                  <a:lnTo>
                    <a:pt x="12" y="9"/>
                  </a:lnTo>
                  <a:cubicBezTo>
                    <a:pt x="12" y="10"/>
                    <a:pt x="13" y="10"/>
                    <a:pt x="13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lnTo>
                    <a:pt x="11" y="9"/>
                  </a:lnTo>
                  <a:close/>
                  <a:moveTo>
                    <a:pt x="40" y="26"/>
                  </a:moveTo>
                  <a:cubicBezTo>
                    <a:pt x="40" y="26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lnTo>
                    <a:pt x="42" y="28"/>
                  </a:lnTo>
                  <a:lnTo>
                    <a:pt x="41" y="31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4" y="26"/>
                  </a:ln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lnTo>
                    <a:pt x="35" y="25"/>
                  </a:lnTo>
                  <a:lnTo>
                    <a:pt x="29" y="24"/>
                  </a:ln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5"/>
                    <a:pt x="29" y="25"/>
                    <a:pt x="30" y="25"/>
                  </a:cubicBezTo>
                  <a:lnTo>
                    <a:pt x="29" y="27"/>
                  </a:lnTo>
                  <a:lnTo>
                    <a:pt x="22" y="26"/>
                  </a:lnTo>
                  <a:lnTo>
                    <a:pt x="23" y="23"/>
                  </a:lnTo>
                  <a:lnTo>
                    <a:pt x="24" y="23"/>
                  </a:lnTo>
                  <a:cubicBezTo>
                    <a:pt x="24" y="23"/>
                    <a:pt x="24" y="23"/>
                    <a:pt x="25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lnTo>
                    <a:pt x="30" y="17"/>
                  </a:ln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lnTo>
                    <a:pt x="29" y="16"/>
                  </a:lnTo>
                  <a:lnTo>
                    <a:pt x="30" y="13"/>
                  </a:lnTo>
                  <a:lnTo>
                    <a:pt x="39" y="16"/>
                  </a:lnTo>
                  <a:lnTo>
                    <a:pt x="40" y="26"/>
                  </a:lnTo>
                  <a:close/>
                  <a:moveTo>
                    <a:pt x="34" y="18"/>
                  </a:moveTo>
                  <a:lnTo>
                    <a:pt x="34" y="18"/>
                  </a:lnTo>
                  <a:lnTo>
                    <a:pt x="31" y="21"/>
                  </a:lnTo>
                  <a:lnTo>
                    <a:pt x="34" y="22"/>
                  </a:lnTo>
                  <a:lnTo>
                    <a:pt x="34" y="18"/>
                  </a:lnTo>
                  <a:close/>
                  <a:moveTo>
                    <a:pt x="58" y="18"/>
                  </a:moveTo>
                  <a:cubicBezTo>
                    <a:pt x="61" y="18"/>
                    <a:pt x="63" y="19"/>
                    <a:pt x="65" y="20"/>
                  </a:cubicBezTo>
                  <a:cubicBezTo>
                    <a:pt x="67" y="21"/>
                    <a:pt x="67" y="23"/>
                    <a:pt x="67" y="26"/>
                  </a:cubicBezTo>
                  <a:cubicBezTo>
                    <a:pt x="67" y="27"/>
                    <a:pt x="67" y="28"/>
                    <a:pt x="66" y="29"/>
                  </a:cubicBezTo>
                  <a:cubicBezTo>
                    <a:pt x="66" y="30"/>
                    <a:pt x="65" y="30"/>
                    <a:pt x="65" y="31"/>
                  </a:cubicBezTo>
                  <a:cubicBezTo>
                    <a:pt x="64" y="32"/>
                    <a:pt x="62" y="32"/>
                    <a:pt x="61" y="32"/>
                  </a:cubicBezTo>
                  <a:cubicBezTo>
                    <a:pt x="60" y="32"/>
                    <a:pt x="58" y="32"/>
                    <a:pt x="56" y="32"/>
                  </a:cubicBezTo>
                  <a:lnTo>
                    <a:pt x="49" y="32"/>
                  </a:lnTo>
                  <a:lnTo>
                    <a:pt x="49" y="29"/>
                  </a:lnTo>
                  <a:lnTo>
                    <a:pt x="50" y="29"/>
                  </a:ln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1" y="29"/>
                    <a:pt x="51" y="29"/>
                  </a:cubicBezTo>
                  <a:cubicBezTo>
                    <a:pt x="51" y="29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lnTo>
                    <a:pt x="51" y="22"/>
                  </a:ln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0" y="21"/>
                    <a:pt x="50" y="21"/>
                  </a:cubicBezTo>
                  <a:lnTo>
                    <a:pt x="49" y="21"/>
                  </a:lnTo>
                  <a:lnTo>
                    <a:pt x="49" y="18"/>
                  </a:lnTo>
                  <a:lnTo>
                    <a:pt x="58" y="18"/>
                  </a:lnTo>
                  <a:close/>
                  <a:moveTo>
                    <a:pt x="56" y="28"/>
                  </a:move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9"/>
                    <a:pt x="56" y="29"/>
                    <a:pt x="57" y="29"/>
                  </a:cubicBezTo>
                  <a:cubicBezTo>
                    <a:pt x="57" y="29"/>
                    <a:pt x="57" y="29"/>
                    <a:pt x="57" y="29"/>
                  </a:cubicBezTo>
                  <a:lnTo>
                    <a:pt x="58" y="29"/>
                  </a:lnTo>
                  <a:cubicBezTo>
                    <a:pt x="59" y="29"/>
                    <a:pt x="60" y="29"/>
                    <a:pt x="60" y="28"/>
                  </a:cubicBezTo>
                  <a:cubicBezTo>
                    <a:pt x="60" y="28"/>
                    <a:pt x="60" y="27"/>
                    <a:pt x="60" y="26"/>
                  </a:cubicBezTo>
                  <a:lnTo>
                    <a:pt x="60" y="25"/>
                  </a:lnTo>
                  <a:cubicBezTo>
                    <a:pt x="60" y="24"/>
                    <a:pt x="60" y="23"/>
                    <a:pt x="60" y="23"/>
                  </a:cubicBezTo>
                  <a:cubicBezTo>
                    <a:pt x="60" y="22"/>
                    <a:pt x="59" y="22"/>
                    <a:pt x="58" y="22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lnTo>
                    <a:pt x="56" y="28"/>
                  </a:lnTo>
                  <a:close/>
                  <a:moveTo>
                    <a:pt x="74" y="28"/>
                  </a:moveTo>
                  <a:lnTo>
                    <a:pt x="75" y="28"/>
                  </a:ln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28"/>
                    <a:pt x="76" y="28"/>
                    <a:pt x="76" y="27"/>
                  </a:cubicBezTo>
                  <a:lnTo>
                    <a:pt x="74" y="21"/>
                  </a:ln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72" y="20"/>
                  </a:lnTo>
                  <a:lnTo>
                    <a:pt x="71" y="18"/>
                  </a:lnTo>
                  <a:lnTo>
                    <a:pt x="85" y="14"/>
                  </a:lnTo>
                  <a:lnTo>
                    <a:pt x="87" y="18"/>
                  </a:lnTo>
                  <a:lnTo>
                    <a:pt x="84" y="19"/>
                  </a:lnTo>
                  <a:lnTo>
                    <a:pt x="84" y="18"/>
                  </a:lnTo>
                  <a:cubicBezTo>
                    <a:pt x="83" y="18"/>
                    <a:pt x="83" y="18"/>
                    <a:pt x="83" y="18"/>
                  </a:cubicBezTo>
                  <a:cubicBezTo>
                    <a:pt x="83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lnTo>
                    <a:pt x="79" y="19"/>
                  </a:lnTo>
                  <a:lnTo>
                    <a:pt x="80" y="21"/>
                  </a:lnTo>
                  <a:lnTo>
                    <a:pt x="84" y="20"/>
                  </a:lnTo>
                  <a:lnTo>
                    <a:pt x="85" y="23"/>
                  </a:lnTo>
                  <a:lnTo>
                    <a:pt x="81" y="24"/>
                  </a:lnTo>
                  <a:lnTo>
                    <a:pt x="82" y="26"/>
                  </a:lnTo>
                  <a:lnTo>
                    <a:pt x="84" y="25"/>
                  </a:lnTo>
                  <a:cubicBezTo>
                    <a:pt x="84" y="25"/>
                    <a:pt x="84" y="25"/>
                    <a:pt x="84" y="25"/>
                  </a:cubicBezTo>
                  <a:cubicBezTo>
                    <a:pt x="84" y="25"/>
                    <a:pt x="84" y="25"/>
                    <a:pt x="85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24"/>
                    <a:pt x="85" y="24"/>
                    <a:pt x="85" y="24"/>
                  </a:cubicBezTo>
                  <a:lnTo>
                    <a:pt x="86" y="23"/>
                  </a:lnTo>
                  <a:lnTo>
                    <a:pt x="88" y="22"/>
                  </a:lnTo>
                  <a:lnTo>
                    <a:pt x="89" y="27"/>
                  </a:lnTo>
                  <a:lnTo>
                    <a:pt x="75" y="31"/>
                  </a:lnTo>
                  <a:lnTo>
                    <a:pt x="74" y="28"/>
                  </a:lnTo>
                  <a:close/>
                  <a:moveTo>
                    <a:pt x="96" y="8"/>
                  </a:moveTo>
                  <a:lnTo>
                    <a:pt x="102" y="11"/>
                  </a:lnTo>
                  <a:lnTo>
                    <a:pt x="102" y="5"/>
                  </a:lnTo>
                  <a:lnTo>
                    <a:pt x="109" y="0"/>
                  </a:lnTo>
                  <a:lnTo>
                    <a:pt x="110" y="2"/>
                  </a:lnTo>
                  <a:lnTo>
                    <a:pt x="109" y="3"/>
                  </a:lnTo>
                  <a:cubicBezTo>
                    <a:pt x="109" y="3"/>
                    <a:pt x="109" y="3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lnTo>
                    <a:pt x="113" y="10"/>
                  </a:lnTo>
                  <a:cubicBezTo>
                    <a:pt x="113" y="10"/>
                    <a:pt x="113" y="10"/>
                    <a:pt x="113" y="10"/>
                  </a:cubicBezTo>
                  <a:cubicBezTo>
                    <a:pt x="114" y="10"/>
                    <a:pt x="114" y="10"/>
                    <a:pt x="114" y="10"/>
                  </a:cubicBezTo>
                  <a:lnTo>
                    <a:pt x="115" y="9"/>
                  </a:lnTo>
                  <a:lnTo>
                    <a:pt x="116" y="12"/>
                  </a:lnTo>
                  <a:lnTo>
                    <a:pt x="109" y="17"/>
                  </a:lnTo>
                  <a:lnTo>
                    <a:pt x="107" y="15"/>
                  </a:lnTo>
                  <a:lnTo>
                    <a:pt x="108" y="14"/>
                  </a:lnTo>
                  <a:cubicBezTo>
                    <a:pt x="108" y="14"/>
                    <a:pt x="108" y="14"/>
                    <a:pt x="108" y="14"/>
                  </a:cubicBezTo>
                  <a:cubicBezTo>
                    <a:pt x="108" y="14"/>
                    <a:pt x="108" y="13"/>
                    <a:pt x="108" y="13"/>
                  </a:cubicBezTo>
                  <a:lnTo>
                    <a:pt x="106" y="9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98" y="15"/>
                  </a:lnTo>
                  <a:lnTo>
                    <a:pt x="97" y="15"/>
                  </a:lnTo>
                  <a:lnTo>
                    <a:pt x="100" y="19"/>
                  </a:lnTo>
                  <a:cubicBezTo>
                    <a:pt x="100" y="19"/>
                    <a:pt x="100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lnTo>
                    <a:pt x="102" y="18"/>
                  </a:lnTo>
                  <a:lnTo>
                    <a:pt x="103" y="21"/>
                  </a:lnTo>
                  <a:lnTo>
                    <a:pt x="98" y="24"/>
                  </a:lnTo>
                  <a:lnTo>
                    <a:pt x="96" y="22"/>
                  </a:lnTo>
                  <a:lnTo>
                    <a:pt x="97" y="22"/>
                  </a:lnTo>
                  <a:cubicBezTo>
                    <a:pt x="97" y="21"/>
                    <a:pt x="97" y="21"/>
                    <a:pt x="98" y="21"/>
                  </a:cubicBezTo>
                  <a:cubicBezTo>
                    <a:pt x="98" y="21"/>
                    <a:pt x="97" y="21"/>
                    <a:pt x="97" y="20"/>
                  </a:cubicBezTo>
                  <a:lnTo>
                    <a:pt x="93" y="15"/>
                  </a:lnTo>
                  <a:cubicBezTo>
                    <a:pt x="93" y="14"/>
                    <a:pt x="93" y="14"/>
                    <a:pt x="93" y="14"/>
                  </a:cubicBezTo>
                  <a:cubicBezTo>
                    <a:pt x="93" y="14"/>
                    <a:pt x="93" y="14"/>
                    <a:pt x="92" y="15"/>
                  </a:cubicBezTo>
                  <a:lnTo>
                    <a:pt x="90" y="13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4" name="Group 404"/>
            <p:cNvGrpSpPr>
              <a:grpSpLocks/>
            </p:cNvGrpSpPr>
            <p:nvPr/>
          </p:nvGrpSpPr>
          <p:grpSpPr bwMode="auto">
            <a:xfrm>
              <a:off x="9740375" y="139769"/>
              <a:ext cx="399990" cy="272794"/>
              <a:chOff x="4423" y="1252"/>
              <a:chExt cx="1453" cy="1182"/>
            </a:xfrm>
          </p:grpSpPr>
          <p:sp>
            <p:nvSpPr>
              <p:cNvPr id="17" name="Freeform 405"/>
              <p:cNvSpPr>
                <a:spLocks noEditPoints="1"/>
              </p:cNvSpPr>
              <p:nvPr/>
            </p:nvSpPr>
            <p:spPr bwMode="auto">
              <a:xfrm>
                <a:off x="4421" y="1250"/>
                <a:ext cx="1455" cy="1126"/>
              </a:xfrm>
              <a:custGeom>
                <a:avLst/>
                <a:gdLst>
                  <a:gd name="T0" fmla="*/ 2147483647 w 127"/>
                  <a:gd name="T1" fmla="*/ 2147483647 h 98"/>
                  <a:gd name="T2" fmla="*/ 2147483647 w 127"/>
                  <a:gd name="T3" fmla="*/ 2147483647 h 98"/>
                  <a:gd name="T4" fmla="*/ 2147483647 w 127"/>
                  <a:gd name="T5" fmla="*/ 2147483647 h 98"/>
                  <a:gd name="T6" fmla="*/ 2147483647 w 127"/>
                  <a:gd name="T7" fmla="*/ 2147483647 h 98"/>
                  <a:gd name="T8" fmla="*/ 2147483647 w 127"/>
                  <a:gd name="T9" fmla="*/ 0 h 98"/>
                  <a:gd name="T10" fmla="*/ 2147483647 w 127"/>
                  <a:gd name="T11" fmla="*/ 2147483647 h 98"/>
                  <a:gd name="T12" fmla="*/ 2147483647 w 127"/>
                  <a:gd name="T13" fmla="*/ 2147483647 h 98"/>
                  <a:gd name="T14" fmla="*/ 2147483647 w 127"/>
                  <a:gd name="T15" fmla="*/ 2147483647 h 98"/>
                  <a:gd name="T16" fmla="*/ 2147483647 w 127"/>
                  <a:gd name="T17" fmla="*/ 2147483647 h 98"/>
                  <a:gd name="T18" fmla="*/ 2147483647 w 127"/>
                  <a:gd name="T19" fmla="*/ 2147483647 h 98"/>
                  <a:gd name="T20" fmla="*/ 2147483647 w 127"/>
                  <a:gd name="T21" fmla="*/ 2147483647 h 98"/>
                  <a:gd name="T22" fmla="*/ 0 w 127"/>
                  <a:gd name="T23" fmla="*/ 2147483647 h 98"/>
                  <a:gd name="T24" fmla="*/ 2147483647 w 127"/>
                  <a:gd name="T25" fmla="*/ 0 h 98"/>
                  <a:gd name="T26" fmla="*/ 2147483647 w 127"/>
                  <a:gd name="T27" fmla="*/ 2147483647 h 9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7"/>
                  <a:gd name="T43" fmla="*/ 0 h 98"/>
                  <a:gd name="T44" fmla="*/ 127 w 127"/>
                  <a:gd name="T45" fmla="*/ 98 h 9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7" h="98">
                    <a:moveTo>
                      <a:pt x="111" y="89"/>
                    </a:moveTo>
                    <a:cubicBezTo>
                      <a:pt x="108" y="93"/>
                      <a:pt x="104" y="96"/>
                      <a:pt x="100" y="98"/>
                    </a:cubicBezTo>
                    <a:cubicBezTo>
                      <a:pt x="113" y="88"/>
                      <a:pt x="122" y="71"/>
                      <a:pt x="122" y="53"/>
                    </a:cubicBezTo>
                    <a:cubicBezTo>
                      <a:pt x="122" y="35"/>
                      <a:pt x="113" y="19"/>
                      <a:pt x="100" y="8"/>
                    </a:cubicBezTo>
                    <a:lnTo>
                      <a:pt x="104" y="0"/>
                    </a:lnTo>
                    <a:cubicBezTo>
                      <a:pt x="118" y="11"/>
                      <a:pt x="127" y="29"/>
                      <a:pt x="127" y="48"/>
                    </a:cubicBezTo>
                    <a:cubicBezTo>
                      <a:pt x="127" y="64"/>
                      <a:pt x="121" y="78"/>
                      <a:pt x="111" y="89"/>
                    </a:cubicBezTo>
                    <a:close/>
                    <a:moveTo>
                      <a:pt x="27" y="8"/>
                    </a:moveTo>
                    <a:cubicBezTo>
                      <a:pt x="14" y="19"/>
                      <a:pt x="5" y="35"/>
                      <a:pt x="5" y="53"/>
                    </a:cubicBezTo>
                    <a:cubicBezTo>
                      <a:pt x="5" y="71"/>
                      <a:pt x="14" y="88"/>
                      <a:pt x="27" y="98"/>
                    </a:cubicBezTo>
                    <a:cubicBezTo>
                      <a:pt x="23" y="96"/>
                      <a:pt x="19" y="93"/>
                      <a:pt x="16" y="89"/>
                    </a:cubicBezTo>
                    <a:cubicBezTo>
                      <a:pt x="6" y="78"/>
                      <a:pt x="0" y="64"/>
                      <a:pt x="0" y="48"/>
                    </a:cubicBezTo>
                    <a:cubicBezTo>
                      <a:pt x="0" y="29"/>
                      <a:pt x="9" y="11"/>
                      <a:pt x="23" y="0"/>
                    </a:cubicBezTo>
                    <a:lnTo>
                      <a:pt x="27" y="8"/>
                    </a:lnTo>
                    <a:close/>
                  </a:path>
                </a:pathLst>
              </a:custGeom>
              <a:solidFill>
                <a:srgbClr val="FFFFFF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" name="Freeform 406"/>
              <p:cNvSpPr>
                <a:spLocks noEditPoints="1"/>
              </p:cNvSpPr>
              <p:nvPr/>
            </p:nvSpPr>
            <p:spPr bwMode="auto">
              <a:xfrm>
                <a:off x="4474" y="1330"/>
                <a:ext cx="1339" cy="1086"/>
              </a:xfrm>
              <a:custGeom>
                <a:avLst/>
                <a:gdLst>
                  <a:gd name="T0" fmla="*/ 2147483647 w 117"/>
                  <a:gd name="T1" fmla="*/ 2147483647 h 94"/>
                  <a:gd name="T2" fmla="*/ 2147483647 w 117"/>
                  <a:gd name="T3" fmla="*/ 2147483647 h 94"/>
                  <a:gd name="T4" fmla="*/ 2147483647 w 117"/>
                  <a:gd name="T5" fmla="*/ 2147483647 h 94"/>
                  <a:gd name="T6" fmla="*/ 2147483647 w 117"/>
                  <a:gd name="T7" fmla="*/ 2147483647 h 94"/>
                  <a:gd name="T8" fmla="*/ 2147483647 w 117"/>
                  <a:gd name="T9" fmla="*/ 0 h 94"/>
                  <a:gd name="T10" fmla="*/ 2147483647 w 117"/>
                  <a:gd name="T11" fmla="*/ 2147483647 h 94"/>
                  <a:gd name="T12" fmla="*/ 2147483647 w 117"/>
                  <a:gd name="T13" fmla="*/ 2147483647 h 94"/>
                  <a:gd name="T14" fmla="*/ 2147483647 w 117"/>
                  <a:gd name="T15" fmla="*/ 2147483647 h 94"/>
                  <a:gd name="T16" fmla="*/ 2147483647 w 117"/>
                  <a:gd name="T17" fmla="*/ 2147483647 h 94"/>
                  <a:gd name="T18" fmla="*/ 2147483647 w 117"/>
                  <a:gd name="T19" fmla="*/ 2147483647 h 94"/>
                  <a:gd name="T20" fmla="*/ 2147483647 w 117"/>
                  <a:gd name="T21" fmla="*/ 2147483647 h 94"/>
                  <a:gd name="T22" fmla="*/ 0 w 117"/>
                  <a:gd name="T23" fmla="*/ 2147483647 h 94"/>
                  <a:gd name="T24" fmla="*/ 2147483647 w 117"/>
                  <a:gd name="T25" fmla="*/ 0 h 94"/>
                  <a:gd name="T26" fmla="*/ 2147483647 w 117"/>
                  <a:gd name="T27" fmla="*/ 2147483647 h 9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7"/>
                  <a:gd name="T43" fmla="*/ 0 h 94"/>
                  <a:gd name="T44" fmla="*/ 117 w 117"/>
                  <a:gd name="T45" fmla="*/ 94 h 9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7" h="94">
                    <a:moveTo>
                      <a:pt x="95" y="90"/>
                    </a:moveTo>
                    <a:cubicBezTo>
                      <a:pt x="93" y="92"/>
                      <a:pt x="91" y="93"/>
                      <a:pt x="88" y="94"/>
                    </a:cubicBezTo>
                    <a:cubicBezTo>
                      <a:pt x="102" y="84"/>
                      <a:pt x="111" y="68"/>
                      <a:pt x="111" y="50"/>
                    </a:cubicBezTo>
                    <a:cubicBezTo>
                      <a:pt x="111" y="34"/>
                      <a:pt x="103" y="18"/>
                      <a:pt x="91" y="9"/>
                    </a:cubicBezTo>
                    <a:lnTo>
                      <a:pt x="95" y="0"/>
                    </a:lnTo>
                    <a:cubicBezTo>
                      <a:pt x="108" y="11"/>
                      <a:pt x="117" y="27"/>
                      <a:pt x="117" y="45"/>
                    </a:cubicBezTo>
                    <a:cubicBezTo>
                      <a:pt x="117" y="63"/>
                      <a:pt x="108" y="80"/>
                      <a:pt x="95" y="90"/>
                    </a:cubicBezTo>
                    <a:close/>
                    <a:moveTo>
                      <a:pt x="26" y="9"/>
                    </a:moveTo>
                    <a:cubicBezTo>
                      <a:pt x="14" y="19"/>
                      <a:pt x="6" y="34"/>
                      <a:pt x="6" y="50"/>
                    </a:cubicBezTo>
                    <a:cubicBezTo>
                      <a:pt x="6" y="68"/>
                      <a:pt x="15" y="84"/>
                      <a:pt x="29" y="94"/>
                    </a:cubicBezTo>
                    <a:cubicBezTo>
                      <a:pt x="26" y="93"/>
                      <a:pt x="24" y="92"/>
                      <a:pt x="22" y="90"/>
                    </a:cubicBezTo>
                    <a:cubicBezTo>
                      <a:pt x="9" y="80"/>
                      <a:pt x="0" y="63"/>
                      <a:pt x="0" y="45"/>
                    </a:cubicBezTo>
                    <a:cubicBezTo>
                      <a:pt x="0" y="27"/>
                      <a:pt x="9" y="11"/>
                      <a:pt x="22" y="0"/>
                    </a:cubicBez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0074C5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" name="Freeform 407"/>
              <p:cNvSpPr>
                <a:spLocks noEditPoints="1"/>
              </p:cNvSpPr>
              <p:nvPr/>
            </p:nvSpPr>
            <p:spPr bwMode="auto">
              <a:xfrm>
                <a:off x="4537" y="1434"/>
                <a:ext cx="1204" cy="1000"/>
              </a:xfrm>
              <a:custGeom>
                <a:avLst/>
                <a:gdLst>
                  <a:gd name="T0" fmla="*/ 2147483647 w 105"/>
                  <a:gd name="T1" fmla="*/ 2147483647 h 87"/>
                  <a:gd name="T2" fmla="*/ 2147483647 w 105"/>
                  <a:gd name="T3" fmla="*/ 2147483647 h 87"/>
                  <a:gd name="T4" fmla="*/ 2147483647 w 105"/>
                  <a:gd name="T5" fmla="*/ 2147483647 h 87"/>
                  <a:gd name="T6" fmla="*/ 2147483647 w 105"/>
                  <a:gd name="T7" fmla="*/ 2147483647 h 87"/>
                  <a:gd name="T8" fmla="*/ 2147483647 w 105"/>
                  <a:gd name="T9" fmla="*/ 0 h 87"/>
                  <a:gd name="T10" fmla="*/ 2147483647 w 105"/>
                  <a:gd name="T11" fmla="*/ 2147483647 h 87"/>
                  <a:gd name="T12" fmla="*/ 2147483647 w 105"/>
                  <a:gd name="T13" fmla="*/ 2147483647 h 87"/>
                  <a:gd name="T14" fmla="*/ 2147483647 w 105"/>
                  <a:gd name="T15" fmla="*/ 2147483647 h 87"/>
                  <a:gd name="T16" fmla="*/ 2147483647 w 105"/>
                  <a:gd name="T17" fmla="*/ 2147483647 h 87"/>
                  <a:gd name="T18" fmla="*/ 2147483647 w 105"/>
                  <a:gd name="T19" fmla="*/ 2147483647 h 87"/>
                  <a:gd name="T20" fmla="*/ 2147483647 w 105"/>
                  <a:gd name="T21" fmla="*/ 2147483647 h 87"/>
                  <a:gd name="T22" fmla="*/ 0 w 105"/>
                  <a:gd name="T23" fmla="*/ 2147483647 h 87"/>
                  <a:gd name="T24" fmla="*/ 2147483647 w 105"/>
                  <a:gd name="T25" fmla="*/ 0 h 87"/>
                  <a:gd name="T26" fmla="*/ 2147483647 w 105"/>
                  <a:gd name="T27" fmla="*/ 2147483647 h 8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5"/>
                  <a:gd name="T43" fmla="*/ 0 h 87"/>
                  <a:gd name="T44" fmla="*/ 105 w 105"/>
                  <a:gd name="T45" fmla="*/ 87 h 8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5" h="87">
                    <a:moveTo>
                      <a:pt x="82" y="85"/>
                    </a:moveTo>
                    <a:cubicBezTo>
                      <a:pt x="81" y="86"/>
                      <a:pt x="79" y="86"/>
                      <a:pt x="78" y="87"/>
                    </a:cubicBezTo>
                    <a:cubicBezTo>
                      <a:pt x="91" y="79"/>
                      <a:pt x="100" y="64"/>
                      <a:pt x="100" y="47"/>
                    </a:cubicBezTo>
                    <a:cubicBezTo>
                      <a:pt x="100" y="31"/>
                      <a:pt x="93" y="17"/>
                      <a:pt x="81" y="8"/>
                    </a:cubicBezTo>
                    <a:lnTo>
                      <a:pt x="85" y="0"/>
                    </a:lnTo>
                    <a:cubicBezTo>
                      <a:pt x="97" y="9"/>
                      <a:pt x="105" y="25"/>
                      <a:pt x="105" y="41"/>
                    </a:cubicBezTo>
                    <a:cubicBezTo>
                      <a:pt x="105" y="59"/>
                      <a:pt x="96" y="75"/>
                      <a:pt x="82" y="85"/>
                    </a:cubicBezTo>
                    <a:close/>
                    <a:moveTo>
                      <a:pt x="24" y="8"/>
                    </a:moveTo>
                    <a:cubicBezTo>
                      <a:pt x="12" y="17"/>
                      <a:pt x="5" y="31"/>
                      <a:pt x="5" y="47"/>
                    </a:cubicBezTo>
                    <a:cubicBezTo>
                      <a:pt x="5" y="64"/>
                      <a:pt x="14" y="79"/>
                      <a:pt x="27" y="87"/>
                    </a:cubicBezTo>
                    <a:cubicBezTo>
                      <a:pt x="26" y="86"/>
                      <a:pt x="24" y="86"/>
                      <a:pt x="23" y="85"/>
                    </a:cubicBezTo>
                    <a:cubicBezTo>
                      <a:pt x="9" y="75"/>
                      <a:pt x="0" y="59"/>
                      <a:pt x="0" y="41"/>
                    </a:cubicBezTo>
                    <a:cubicBezTo>
                      <a:pt x="0" y="25"/>
                      <a:pt x="8" y="10"/>
                      <a:pt x="20" y="0"/>
                    </a:cubicBez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EB3D00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5" name="Oval 408"/>
            <p:cNvSpPr>
              <a:spLocks noChangeArrowheads="1"/>
            </p:cNvSpPr>
            <p:nvPr/>
          </p:nvSpPr>
          <p:spPr bwMode="auto">
            <a:xfrm>
              <a:off x="10180281" y="267857"/>
              <a:ext cx="34411" cy="29080"/>
            </a:xfrm>
            <a:prstGeom prst="ellipse">
              <a:avLst/>
            </a:prstGeom>
            <a:solidFill>
              <a:srgbClr val="FDFA0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Oval 409"/>
            <p:cNvSpPr>
              <a:spLocks noChangeArrowheads="1"/>
            </p:cNvSpPr>
            <p:nvPr/>
          </p:nvSpPr>
          <p:spPr bwMode="auto">
            <a:xfrm>
              <a:off x="9653660" y="265319"/>
              <a:ext cx="33034" cy="29080"/>
            </a:xfrm>
            <a:prstGeom prst="ellipse">
              <a:avLst/>
            </a:prstGeom>
            <a:solidFill>
              <a:srgbClr val="EFEC5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-7937" y="-117"/>
            <a:ext cx="12199937" cy="723106"/>
          </a:xfrm>
          <a:prstGeom prst="rect">
            <a:avLst/>
          </a:prstGeom>
          <a:solidFill>
            <a:srgbClr val="204D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5" tIns="38928" rIns="77855" bIns="38928" anchor="ctr"/>
          <a:lstStyle>
            <a:defPPr>
              <a:defRPr lang="ru-RU"/>
            </a:defPPr>
            <a:lvl1pPr algn="ctr" defTabSz="778206" fontAlgn="base">
              <a:spcBef>
                <a:spcPct val="0"/>
              </a:spcBef>
              <a:spcAft>
                <a:spcPct val="0"/>
              </a:spcAft>
              <a:defRPr sz="1400" ker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89626" defTabSz="779252" fontAlgn="base">
              <a:spcBef>
                <a:spcPct val="0"/>
              </a:spcBef>
              <a:spcAft>
                <a:spcPct val="0"/>
              </a:spcAft>
              <a:defRPr sz="1500"/>
            </a:lvl2pPr>
            <a:lvl3pPr marL="779252" defTabSz="779252" fontAlgn="base">
              <a:spcBef>
                <a:spcPct val="0"/>
              </a:spcBef>
              <a:spcAft>
                <a:spcPct val="0"/>
              </a:spcAft>
              <a:defRPr sz="1500"/>
            </a:lvl3pPr>
            <a:lvl4pPr marL="1168878" defTabSz="779252" fontAlgn="base">
              <a:spcBef>
                <a:spcPct val="0"/>
              </a:spcBef>
              <a:spcAft>
                <a:spcPct val="0"/>
              </a:spcAft>
              <a:defRPr sz="1500"/>
            </a:lvl4pPr>
            <a:lvl5pPr marL="1558503" defTabSz="779252" fontAlgn="base">
              <a:spcBef>
                <a:spcPct val="0"/>
              </a:spcBef>
              <a:spcAft>
                <a:spcPct val="0"/>
              </a:spcAft>
              <a:defRPr sz="1500"/>
            </a:lvl5pPr>
            <a:lvl6pPr marL="1948129" defTabSz="779252">
              <a:defRPr sz="1500"/>
            </a:lvl6pPr>
            <a:lvl7pPr marL="2337755" defTabSz="779252">
              <a:defRPr sz="1500"/>
            </a:lvl7pPr>
            <a:lvl8pPr marL="2727381" defTabSz="779252">
              <a:defRPr sz="1500"/>
            </a:lvl8pPr>
            <a:lvl9pPr marL="3117007" defTabSz="779252">
              <a:defRPr sz="1500"/>
            </a:lvl9pPr>
          </a:lstStyle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ИНФОРМАЦИОННЫЕ МАТЕРИАЛЫ ПО РИСКУ НАРУШЕНИЯ ТРАНСПОРТНОГО СООБЩЕНИЯ, </a:t>
            </a: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СВЯЗАННЫХ С НЕБЛАГОПРИЯТНЫМИ МЕТЕОЯВЛЕНИЯМИ </a:t>
            </a:r>
          </a:p>
          <a:p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ФЕДЕРАЛЬНОЙ (РЕГИОНАЛЬНОЙ) АВТОМОБИЛЬНОЙ ДОРОГЕ В РЕСПУБЛИКЕ МОРДОВИЯ 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30.06.2026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6" name="Rectangle 93"/>
          <p:cNvSpPr>
            <a:spLocks noChangeArrowheads="1"/>
          </p:cNvSpPr>
          <p:nvPr/>
        </p:nvSpPr>
        <p:spPr bwMode="auto">
          <a:xfrm>
            <a:off x="9289670" y="4140605"/>
            <a:ext cx="2892396" cy="18598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488"/>
            <a:endParaRPr lang="ru-RU" altLang="ru-RU" sz="800" dirty="0">
              <a:solidFill>
                <a:srgbClr val="000000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17" name="Text Box 97"/>
          <p:cNvSpPr txBox="1">
            <a:spLocks noChangeArrowheads="1"/>
          </p:cNvSpPr>
          <p:nvPr/>
        </p:nvSpPr>
        <p:spPr bwMode="auto">
          <a:xfrm>
            <a:off x="9794246" y="4168102"/>
            <a:ext cx="2118620" cy="2507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64" tIns="47983" rIns="95964" bIns="47983">
            <a:spAutoFit/>
          </a:bodyPr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1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Условные обозначения</a:t>
            </a:r>
          </a:p>
        </p:txBody>
      </p:sp>
      <p:sp>
        <p:nvSpPr>
          <p:cNvPr id="418" name="Text Box 97"/>
          <p:cNvSpPr txBox="1">
            <a:spLocks noChangeArrowheads="1"/>
          </p:cNvSpPr>
          <p:nvPr/>
        </p:nvSpPr>
        <p:spPr bwMode="auto">
          <a:xfrm>
            <a:off x="9707156" y="4559779"/>
            <a:ext cx="2548062" cy="558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64" tIns="47983" rIns="95964" bIns="47983">
            <a:spAutoFit/>
          </a:bodyPr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ru-RU" sz="1000" b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- Участок автодороги с повышенным риском возникновения ДТП, нарушением движения</a:t>
            </a:r>
          </a:p>
        </p:txBody>
      </p:sp>
      <p:sp>
        <p:nvSpPr>
          <p:cNvPr id="419" name="Полилиния 418"/>
          <p:cNvSpPr/>
          <p:nvPr/>
        </p:nvSpPr>
        <p:spPr>
          <a:xfrm>
            <a:off x="9342280" y="4697199"/>
            <a:ext cx="362927" cy="169790"/>
          </a:xfrm>
          <a:custGeom>
            <a:avLst/>
            <a:gdLst>
              <a:gd name="connsiteX0" fmla="*/ 0 w 275772"/>
              <a:gd name="connsiteY0" fmla="*/ 0 h 120952"/>
              <a:gd name="connsiteX1" fmla="*/ 130629 w 275772"/>
              <a:gd name="connsiteY1" fmla="*/ 116114 h 120952"/>
              <a:gd name="connsiteX2" fmla="*/ 275772 w 275772"/>
              <a:gd name="connsiteY2" fmla="*/ 29028 h 1209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75772" h="120952">
                <a:moveTo>
                  <a:pt x="0" y="0"/>
                </a:moveTo>
                <a:cubicBezTo>
                  <a:pt x="42333" y="55638"/>
                  <a:pt x="84667" y="111276"/>
                  <a:pt x="130629" y="116114"/>
                </a:cubicBezTo>
                <a:cubicBezTo>
                  <a:pt x="176591" y="120952"/>
                  <a:pt x="226181" y="74990"/>
                  <a:pt x="275772" y="29028"/>
                </a:cubicBezTo>
              </a:path>
            </a:pathLst>
          </a:custGeom>
          <a:ln w="349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69" tIns="34284" rIns="68569" bIns="34284" rtlCol="0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488"/>
            <a:endParaRPr lang="ru-RU" sz="1400" dirty="0">
              <a:solidFill>
                <a:srgbClr val="000000"/>
              </a:solidFill>
            </a:endParaRPr>
          </a:p>
        </p:txBody>
      </p:sp>
      <p:sp>
        <p:nvSpPr>
          <p:cNvPr id="422" name="Овал 421"/>
          <p:cNvSpPr>
            <a:spLocks noChangeArrowheads="1"/>
          </p:cNvSpPr>
          <p:nvPr/>
        </p:nvSpPr>
        <p:spPr bwMode="auto">
          <a:xfrm rot="5238055">
            <a:off x="9450621" y="5200818"/>
            <a:ext cx="191111" cy="162165"/>
          </a:xfrm>
          <a:prstGeom prst="ellipse">
            <a:avLst/>
          </a:prstGeom>
          <a:solidFill>
            <a:srgbClr val="FF0000"/>
          </a:solidFill>
          <a:ln w="25400" algn="ctr">
            <a:solidFill>
              <a:srgbClr val="385D8A"/>
            </a:solidFill>
            <a:round/>
            <a:headEnd/>
            <a:tailEnd/>
          </a:ln>
        </p:spPr>
        <p:txBody>
          <a:bodyPr rot="10800000" vert="eaVert" lIns="68387" tIns="34192" rIns="68387" bIns="34192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488">
              <a:defRPr/>
            </a:pPr>
            <a:endParaRPr lang="ru-RU" sz="1400" dirty="0">
              <a:solidFill>
                <a:srgbClr val="FFFFFF"/>
              </a:solidFill>
            </a:endParaRPr>
          </a:p>
        </p:txBody>
      </p:sp>
      <p:sp>
        <p:nvSpPr>
          <p:cNvPr id="423" name="Text Box 97"/>
          <p:cNvSpPr txBox="1">
            <a:spLocks noChangeArrowheads="1"/>
          </p:cNvSpPr>
          <p:nvPr/>
        </p:nvSpPr>
        <p:spPr bwMode="auto">
          <a:xfrm>
            <a:off x="9713077" y="5130366"/>
            <a:ext cx="2536220" cy="2508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74" tIns="47988" rIns="95974" bIns="47988">
            <a:spAutoFit/>
          </a:bodyPr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ru-RU" sz="1000" b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- Населенный пункт</a:t>
            </a:r>
          </a:p>
        </p:txBody>
      </p:sp>
      <p:sp>
        <p:nvSpPr>
          <p:cNvPr id="409" name="Text Box 182"/>
          <p:cNvSpPr txBox="1">
            <a:spLocks noChangeArrowheads="1"/>
          </p:cNvSpPr>
          <p:nvPr/>
        </p:nvSpPr>
        <p:spPr bwMode="auto">
          <a:xfrm>
            <a:off x="6633895" y="5146253"/>
            <a:ext cx="676145" cy="215484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0993" tIns="30500" rIns="60993" bIns="3050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1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Рузаевка</a:t>
            </a:r>
            <a:endParaRPr lang="ru-RU" altLang="ru-RU" sz="10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0" name="Овал 409"/>
          <p:cNvSpPr>
            <a:spLocks noChangeArrowheads="1"/>
          </p:cNvSpPr>
          <p:nvPr/>
        </p:nvSpPr>
        <p:spPr bwMode="auto">
          <a:xfrm rot="5238055">
            <a:off x="6886387" y="4959960"/>
            <a:ext cx="171163" cy="139245"/>
          </a:xfrm>
          <a:prstGeom prst="ellipse">
            <a:avLst/>
          </a:prstGeom>
          <a:solidFill>
            <a:srgbClr val="FF0000"/>
          </a:solidFill>
          <a:ln w="25400" algn="ctr">
            <a:solidFill>
              <a:srgbClr val="385D8A"/>
            </a:solidFill>
            <a:round/>
            <a:headEnd/>
            <a:tailEnd/>
          </a:ln>
        </p:spPr>
        <p:txBody>
          <a:bodyPr rot="10800000" vert="eaVert" lIns="75331" tIns="37662" rIns="75331" bIns="37662" anchor="ctr"/>
          <a:lstStyle/>
          <a:p>
            <a:pPr defTabSz="867488">
              <a:defRPr/>
            </a:pPr>
            <a:endParaRPr lang="ru-RU" sz="1400" dirty="0">
              <a:solidFill>
                <a:srgbClr val="FFFFFF"/>
              </a:solidFill>
            </a:endParaRPr>
          </a:p>
        </p:txBody>
      </p:sp>
      <p:sp>
        <p:nvSpPr>
          <p:cNvPr id="411" name="Овал 410"/>
          <p:cNvSpPr>
            <a:spLocks noChangeArrowheads="1"/>
          </p:cNvSpPr>
          <p:nvPr/>
        </p:nvSpPr>
        <p:spPr bwMode="auto">
          <a:xfrm rot="5238055">
            <a:off x="7312151" y="4296979"/>
            <a:ext cx="171163" cy="139245"/>
          </a:xfrm>
          <a:prstGeom prst="ellipse">
            <a:avLst/>
          </a:prstGeom>
          <a:solidFill>
            <a:srgbClr val="FF0000"/>
          </a:solidFill>
          <a:ln w="25400" algn="ctr">
            <a:solidFill>
              <a:srgbClr val="385D8A"/>
            </a:solidFill>
            <a:round/>
            <a:headEnd/>
            <a:tailEnd/>
          </a:ln>
        </p:spPr>
        <p:txBody>
          <a:bodyPr rot="10800000" vert="eaVert" lIns="75331" tIns="37662" rIns="75331" bIns="37662" anchor="ctr"/>
          <a:lstStyle/>
          <a:p>
            <a:pPr defTabSz="867488">
              <a:defRPr/>
            </a:pPr>
            <a:endParaRPr lang="ru-RU" sz="1400" dirty="0">
              <a:solidFill>
                <a:srgbClr val="FFFFFF"/>
              </a:solidFill>
            </a:endParaRPr>
          </a:p>
        </p:txBody>
      </p:sp>
      <p:sp>
        <p:nvSpPr>
          <p:cNvPr id="412" name="Text Box 182"/>
          <p:cNvSpPr txBox="1">
            <a:spLocks noChangeArrowheads="1"/>
          </p:cNvSpPr>
          <p:nvPr/>
        </p:nvSpPr>
        <p:spPr bwMode="auto">
          <a:xfrm>
            <a:off x="6904681" y="4471321"/>
            <a:ext cx="810717" cy="215484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0993" tIns="30500" rIns="60993" bIns="3050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1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Саранск</a:t>
            </a:r>
            <a:endParaRPr lang="ru-RU" altLang="ru-RU" sz="10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5" name="Полилиния 384"/>
          <p:cNvSpPr/>
          <p:nvPr/>
        </p:nvSpPr>
        <p:spPr>
          <a:xfrm>
            <a:off x="6752776" y="4600850"/>
            <a:ext cx="89757" cy="168295"/>
          </a:xfrm>
          <a:custGeom>
            <a:avLst/>
            <a:gdLst>
              <a:gd name="connsiteX0" fmla="*/ 0 w 89757"/>
              <a:gd name="connsiteY0" fmla="*/ 168295 h 168295"/>
              <a:gd name="connsiteX1" fmla="*/ 5609 w 89757"/>
              <a:gd name="connsiteY1" fmla="*/ 134636 h 168295"/>
              <a:gd name="connsiteX2" fmla="*/ 22439 w 89757"/>
              <a:gd name="connsiteY2" fmla="*/ 123416 h 168295"/>
              <a:gd name="connsiteX3" fmla="*/ 39268 w 89757"/>
              <a:gd name="connsiteY3" fmla="*/ 106587 h 168295"/>
              <a:gd name="connsiteX4" fmla="*/ 61708 w 89757"/>
              <a:gd name="connsiteY4" fmla="*/ 84147 h 168295"/>
              <a:gd name="connsiteX5" fmla="*/ 72927 w 89757"/>
              <a:gd name="connsiteY5" fmla="*/ 67318 h 168295"/>
              <a:gd name="connsiteX6" fmla="*/ 84147 w 89757"/>
              <a:gd name="connsiteY6" fmla="*/ 33659 h 168295"/>
              <a:gd name="connsiteX7" fmla="*/ 89757 w 89757"/>
              <a:gd name="connsiteY7" fmla="*/ 16830 h 168295"/>
              <a:gd name="connsiteX8" fmla="*/ 89757 w 89757"/>
              <a:gd name="connsiteY8" fmla="*/ 0 h 1682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9757" h="168295">
                <a:moveTo>
                  <a:pt x="0" y="168295"/>
                </a:moveTo>
                <a:cubicBezTo>
                  <a:pt x="1870" y="157075"/>
                  <a:pt x="522" y="144810"/>
                  <a:pt x="5609" y="134636"/>
                </a:cubicBezTo>
                <a:cubicBezTo>
                  <a:pt x="8624" y="128605"/>
                  <a:pt x="17259" y="127732"/>
                  <a:pt x="22439" y="123416"/>
                </a:cubicBezTo>
                <a:cubicBezTo>
                  <a:pt x="28534" y="118337"/>
                  <a:pt x="33658" y="112197"/>
                  <a:pt x="39268" y="106587"/>
                </a:cubicBezTo>
                <a:cubicBezTo>
                  <a:pt x="51508" y="69867"/>
                  <a:pt x="34508" y="105907"/>
                  <a:pt x="61708" y="84147"/>
                </a:cubicBezTo>
                <a:cubicBezTo>
                  <a:pt x="66973" y="79935"/>
                  <a:pt x="70189" y="73479"/>
                  <a:pt x="72927" y="67318"/>
                </a:cubicBezTo>
                <a:cubicBezTo>
                  <a:pt x="77730" y="56511"/>
                  <a:pt x="80407" y="44879"/>
                  <a:pt x="84147" y="33659"/>
                </a:cubicBezTo>
                <a:cubicBezTo>
                  <a:pt x="86017" y="28049"/>
                  <a:pt x="89757" y="22743"/>
                  <a:pt x="89757" y="16830"/>
                </a:cubicBezTo>
                <a:lnTo>
                  <a:pt x="89757" y="0"/>
                </a:lnTo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6" name="Полилиния 385"/>
          <p:cNvSpPr/>
          <p:nvPr/>
        </p:nvSpPr>
        <p:spPr>
          <a:xfrm>
            <a:off x="3091543" y="3561806"/>
            <a:ext cx="3988526" cy="1680754"/>
          </a:xfrm>
          <a:custGeom>
            <a:avLst/>
            <a:gdLst>
              <a:gd name="connsiteX0" fmla="*/ 0 w 3025253"/>
              <a:gd name="connsiteY0" fmla="*/ 1310185 h 1310185"/>
              <a:gd name="connsiteX1" fmla="*/ 22746 w 3025253"/>
              <a:gd name="connsiteY1" fmla="*/ 1301087 h 1310185"/>
              <a:gd name="connsiteX2" fmla="*/ 31844 w 3025253"/>
              <a:gd name="connsiteY2" fmla="*/ 1287439 h 1310185"/>
              <a:gd name="connsiteX3" fmla="*/ 50041 w 3025253"/>
              <a:gd name="connsiteY3" fmla="*/ 1269242 h 1310185"/>
              <a:gd name="connsiteX4" fmla="*/ 63689 w 3025253"/>
              <a:gd name="connsiteY4" fmla="*/ 1264692 h 1310185"/>
              <a:gd name="connsiteX5" fmla="*/ 77337 w 3025253"/>
              <a:gd name="connsiteY5" fmla="*/ 1255594 h 1310185"/>
              <a:gd name="connsiteX6" fmla="*/ 95534 w 3025253"/>
              <a:gd name="connsiteY6" fmla="*/ 1237397 h 1310185"/>
              <a:gd name="connsiteX7" fmla="*/ 104633 w 3025253"/>
              <a:gd name="connsiteY7" fmla="*/ 1223749 h 1310185"/>
              <a:gd name="connsiteX8" fmla="*/ 118280 w 3025253"/>
              <a:gd name="connsiteY8" fmla="*/ 1214651 h 1310185"/>
              <a:gd name="connsiteX9" fmla="*/ 127379 w 3025253"/>
              <a:gd name="connsiteY9" fmla="*/ 1201003 h 1310185"/>
              <a:gd name="connsiteX10" fmla="*/ 141027 w 3025253"/>
              <a:gd name="connsiteY10" fmla="*/ 1191904 h 1310185"/>
              <a:gd name="connsiteX11" fmla="*/ 154674 w 3025253"/>
              <a:gd name="connsiteY11" fmla="*/ 1178257 h 1310185"/>
              <a:gd name="connsiteX12" fmla="*/ 168322 w 3025253"/>
              <a:gd name="connsiteY12" fmla="*/ 1169158 h 1310185"/>
              <a:gd name="connsiteX13" fmla="*/ 195618 w 3025253"/>
              <a:gd name="connsiteY13" fmla="*/ 1150961 h 1310185"/>
              <a:gd name="connsiteX14" fmla="*/ 204716 w 3025253"/>
              <a:gd name="connsiteY14" fmla="*/ 1137313 h 1310185"/>
              <a:gd name="connsiteX15" fmla="*/ 218364 w 3025253"/>
              <a:gd name="connsiteY15" fmla="*/ 1132764 h 1310185"/>
              <a:gd name="connsiteX16" fmla="*/ 236561 w 3025253"/>
              <a:gd name="connsiteY16" fmla="*/ 1119116 h 1310185"/>
              <a:gd name="connsiteX17" fmla="*/ 250209 w 3025253"/>
              <a:gd name="connsiteY17" fmla="*/ 1110018 h 1310185"/>
              <a:gd name="connsiteX18" fmla="*/ 277504 w 3025253"/>
              <a:gd name="connsiteY18" fmla="*/ 1091821 h 1310185"/>
              <a:gd name="connsiteX19" fmla="*/ 291152 w 3025253"/>
              <a:gd name="connsiteY19" fmla="*/ 1082722 h 1310185"/>
              <a:gd name="connsiteX20" fmla="*/ 309349 w 3025253"/>
              <a:gd name="connsiteY20" fmla="*/ 1078173 h 1310185"/>
              <a:gd name="connsiteX21" fmla="*/ 322997 w 3025253"/>
              <a:gd name="connsiteY21" fmla="*/ 1073624 h 1310185"/>
              <a:gd name="connsiteX22" fmla="*/ 350292 w 3025253"/>
              <a:gd name="connsiteY22" fmla="*/ 1055427 h 1310185"/>
              <a:gd name="connsiteX23" fmla="*/ 359391 w 3025253"/>
              <a:gd name="connsiteY23" fmla="*/ 1041779 h 1310185"/>
              <a:gd name="connsiteX24" fmla="*/ 386686 w 3025253"/>
              <a:gd name="connsiteY24" fmla="*/ 1028131 h 1310185"/>
              <a:gd name="connsiteX25" fmla="*/ 400334 w 3025253"/>
              <a:gd name="connsiteY25" fmla="*/ 1014484 h 1310185"/>
              <a:gd name="connsiteX26" fmla="*/ 423080 w 3025253"/>
              <a:gd name="connsiteY26" fmla="*/ 991737 h 1310185"/>
              <a:gd name="connsiteX27" fmla="*/ 432179 w 3025253"/>
              <a:gd name="connsiteY27" fmla="*/ 964442 h 1310185"/>
              <a:gd name="connsiteX28" fmla="*/ 436728 w 3025253"/>
              <a:gd name="connsiteY28" fmla="*/ 950794 h 1310185"/>
              <a:gd name="connsiteX29" fmla="*/ 445827 w 3025253"/>
              <a:gd name="connsiteY29" fmla="*/ 923498 h 1310185"/>
              <a:gd name="connsiteX30" fmla="*/ 450376 w 3025253"/>
              <a:gd name="connsiteY30" fmla="*/ 900752 h 1310185"/>
              <a:gd name="connsiteX31" fmla="*/ 464024 w 3025253"/>
              <a:gd name="connsiteY31" fmla="*/ 864358 h 1310185"/>
              <a:gd name="connsiteX32" fmla="*/ 468573 w 3025253"/>
              <a:gd name="connsiteY32" fmla="*/ 837063 h 1310185"/>
              <a:gd name="connsiteX33" fmla="*/ 473122 w 3025253"/>
              <a:gd name="connsiteY33" fmla="*/ 823415 h 1310185"/>
              <a:gd name="connsiteX34" fmla="*/ 477671 w 3025253"/>
              <a:gd name="connsiteY34" fmla="*/ 800669 h 1310185"/>
              <a:gd name="connsiteX35" fmla="*/ 482221 w 3025253"/>
              <a:gd name="connsiteY35" fmla="*/ 714233 h 1310185"/>
              <a:gd name="connsiteX36" fmla="*/ 491319 w 3025253"/>
              <a:gd name="connsiteY36" fmla="*/ 664191 h 1310185"/>
              <a:gd name="connsiteX37" fmla="*/ 486770 w 3025253"/>
              <a:gd name="connsiteY37" fmla="*/ 495869 h 1310185"/>
              <a:gd name="connsiteX38" fmla="*/ 482221 w 3025253"/>
              <a:gd name="connsiteY38" fmla="*/ 432179 h 1310185"/>
              <a:gd name="connsiteX39" fmla="*/ 486770 w 3025253"/>
              <a:gd name="connsiteY39" fmla="*/ 368490 h 1310185"/>
              <a:gd name="connsiteX40" fmla="*/ 532262 w 3025253"/>
              <a:gd name="connsiteY40" fmla="*/ 345743 h 1310185"/>
              <a:gd name="connsiteX41" fmla="*/ 564107 w 3025253"/>
              <a:gd name="connsiteY41" fmla="*/ 327546 h 1310185"/>
              <a:gd name="connsiteX42" fmla="*/ 577755 w 3025253"/>
              <a:gd name="connsiteY42" fmla="*/ 322997 h 1310185"/>
              <a:gd name="connsiteX43" fmla="*/ 605050 w 3025253"/>
              <a:gd name="connsiteY43" fmla="*/ 304800 h 1310185"/>
              <a:gd name="connsiteX44" fmla="*/ 618698 w 3025253"/>
              <a:gd name="connsiteY44" fmla="*/ 291152 h 1310185"/>
              <a:gd name="connsiteX45" fmla="*/ 645994 w 3025253"/>
              <a:gd name="connsiteY45" fmla="*/ 272955 h 1310185"/>
              <a:gd name="connsiteX46" fmla="*/ 673289 w 3025253"/>
              <a:gd name="connsiteY46" fmla="*/ 245660 h 1310185"/>
              <a:gd name="connsiteX47" fmla="*/ 700585 w 3025253"/>
              <a:gd name="connsiteY47" fmla="*/ 227463 h 1310185"/>
              <a:gd name="connsiteX48" fmla="*/ 714233 w 3025253"/>
              <a:gd name="connsiteY48" fmla="*/ 209266 h 1310185"/>
              <a:gd name="connsiteX49" fmla="*/ 727880 w 3025253"/>
              <a:gd name="connsiteY49" fmla="*/ 195618 h 1310185"/>
              <a:gd name="connsiteX50" fmla="*/ 759725 w 3025253"/>
              <a:gd name="connsiteY50" fmla="*/ 159224 h 1310185"/>
              <a:gd name="connsiteX51" fmla="*/ 787021 w 3025253"/>
              <a:gd name="connsiteY51" fmla="*/ 127379 h 1310185"/>
              <a:gd name="connsiteX52" fmla="*/ 800668 w 3025253"/>
              <a:gd name="connsiteY52" fmla="*/ 122830 h 1310185"/>
              <a:gd name="connsiteX53" fmla="*/ 814316 w 3025253"/>
              <a:gd name="connsiteY53" fmla="*/ 109182 h 1310185"/>
              <a:gd name="connsiteX54" fmla="*/ 827964 w 3025253"/>
              <a:gd name="connsiteY54" fmla="*/ 100084 h 1310185"/>
              <a:gd name="connsiteX55" fmla="*/ 837062 w 3025253"/>
              <a:gd name="connsiteY55" fmla="*/ 86436 h 1310185"/>
              <a:gd name="connsiteX56" fmla="*/ 855259 w 3025253"/>
              <a:gd name="connsiteY56" fmla="*/ 81887 h 1310185"/>
              <a:gd name="connsiteX57" fmla="*/ 868907 w 3025253"/>
              <a:gd name="connsiteY57" fmla="*/ 72788 h 1310185"/>
              <a:gd name="connsiteX58" fmla="*/ 882555 w 3025253"/>
              <a:gd name="connsiteY58" fmla="*/ 68239 h 1310185"/>
              <a:gd name="connsiteX59" fmla="*/ 896203 w 3025253"/>
              <a:gd name="connsiteY59" fmla="*/ 54591 h 1310185"/>
              <a:gd name="connsiteX60" fmla="*/ 923498 w 3025253"/>
              <a:gd name="connsiteY60" fmla="*/ 36394 h 1310185"/>
              <a:gd name="connsiteX61" fmla="*/ 941695 w 3025253"/>
              <a:gd name="connsiteY61" fmla="*/ 22746 h 1310185"/>
              <a:gd name="connsiteX62" fmla="*/ 968991 w 3025253"/>
              <a:gd name="connsiteY62" fmla="*/ 13648 h 1310185"/>
              <a:gd name="connsiteX63" fmla="*/ 982639 w 3025253"/>
              <a:gd name="connsiteY63" fmla="*/ 9098 h 1310185"/>
              <a:gd name="connsiteX64" fmla="*/ 1014483 w 3025253"/>
              <a:gd name="connsiteY64" fmla="*/ 0 h 1310185"/>
              <a:gd name="connsiteX65" fmla="*/ 1078173 w 3025253"/>
              <a:gd name="connsiteY65" fmla="*/ 4549 h 1310185"/>
              <a:gd name="connsiteX66" fmla="*/ 1091821 w 3025253"/>
              <a:gd name="connsiteY66" fmla="*/ 9098 h 1310185"/>
              <a:gd name="connsiteX67" fmla="*/ 1132764 w 3025253"/>
              <a:gd name="connsiteY67" fmla="*/ 36394 h 1310185"/>
              <a:gd name="connsiteX68" fmla="*/ 1146412 w 3025253"/>
              <a:gd name="connsiteY68" fmla="*/ 45492 h 1310185"/>
              <a:gd name="connsiteX69" fmla="*/ 1164609 w 3025253"/>
              <a:gd name="connsiteY69" fmla="*/ 50042 h 1310185"/>
              <a:gd name="connsiteX70" fmla="*/ 1178256 w 3025253"/>
              <a:gd name="connsiteY70" fmla="*/ 59140 h 1310185"/>
              <a:gd name="connsiteX71" fmla="*/ 1191904 w 3025253"/>
              <a:gd name="connsiteY71" fmla="*/ 63690 h 1310185"/>
              <a:gd name="connsiteX72" fmla="*/ 1210101 w 3025253"/>
              <a:gd name="connsiteY72" fmla="*/ 72788 h 1310185"/>
              <a:gd name="connsiteX73" fmla="*/ 1232847 w 3025253"/>
              <a:gd name="connsiteY73" fmla="*/ 81887 h 1310185"/>
              <a:gd name="connsiteX74" fmla="*/ 1246495 w 3025253"/>
              <a:gd name="connsiteY74" fmla="*/ 90985 h 1310185"/>
              <a:gd name="connsiteX75" fmla="*/ 1278340 w 3025253"/>
              <a:gd name="connsiteY75" fmla="*/ 109182 h 1310185"/>
              <a:gd name="connsiteX76" fmla="*/ 1296537 w 3025253"/>
              <a:gd name="connsiteY76" fmla="*/ 122830 h 1310185"/>
              <a:gd name="connsiteX77" fmla="*/ 1351128 w 3025253"/>
              <a:gd name="connsiteY77" fmla="*/ 131928 h 1310185"/>
              <a:gd name="connsiteX78" fmla="*/ 1364776 w 3025253"/>
              <a:gd name="connsiteY78" fmla="*/ 141027 h 1310185"/>
              <a:gd name="connsiteX79" fmla="*/ 1401170 w 3025253"/>
              <a:gd name="connsiteY79" fmla="*/ 150125 h 1310185"/>
              <a:gd name="connsiteX80" fmla="*/ 1451212 w 3025253"/>
              <a:gd name="connsiteY80" fmla="*/ 159224 h 1310185"/>
              <a:gd name="connsiteX81" fmla="*/ 1501253 w 3025253"/>
              <a:gd name="connsiteY81" fmla="*/ 168322 h 1310185"/>
              <a:gd name="connsiteX82" fmla="*/ 1542197 w 3025253"/>
              <a:gd name="connsiteY82" fmla="*/ 181970 h 1310185"/>
              <a:gd name="connsiteX83" fmla="*/ 1583140 w 3025253"/>
              <a:gd name="connsiteY83" fmla="*/ 186519 h 1310185"/>
              <a:gd name="connsiteX84" fmla="*/ 1637731 w 3025253"/>
              <a:gd name="connsiteY84" fmla="*/ 195618 h 1310185"/>
              <a:gd name="connsiteX85" fmla="*/ 1665027 w 3025253"/>
              <a:gd name="connsiteY85" fmla="*/ 200167 h 1310185"/>
              <a:gd name="connsiteX86" fmla="*/ 1692322 w 3025253"/>
              <a:gd name="connsiteY86" fmla="*/ 209266 h 1310185"/>
              <a:gd name="connsiteX87" fmla="*/ 1705970 w 3025253"/>
              <a:gd name="connsiteY87" fmla="*/ 218364 h 1310185"/>
              <a:gd name="connsiteX88" fmla="*/ 1737815 w 3025253"/>
              <a:gd name="connsiteY88" fmla="*/ 227463 h 1310185"/>
              <a:gd name="connsiteX89" fmla="*/ 1774209 w 3025253"/>
              <a:gd name="connsiteY89" fmla="*/ 250209 h 1310185"/>
              <a:gd name="connsiteX90" fmla="*/ 1801504 w 3025253"/>
              <a:gd name="connsiteY90" fmla="*/ 272955 h 1310185"/>
              <a:gd name="connsiteX91" fmla="*/ 1828800 w 3025253"/>
              <a:gd name="connsiteY91" fmla="*/ 277504 h 1310185"/>
              <a:gd name="connsiteX92" fmla="*/ 1865194 w 3025253"/>
              <a:gd name="connsiteY92" fmla="*/ 286603 h 1310185"/>
              <a:gd name="connsiteX93" fmla="*/ 1933433 w 3025253"/>
              <a:gd name="connsiteY93" fmla="*/ 304800 h 1310185"/>
              <a:gd name="connsiteX94" fmla="*/ 1974376 w 3025253"/>
              <a:gd name="connsiteY94" fmla="*/ 309349 h 1310185"/>
              <a:gd name="connsiteX95" fmla="*/ 2101755 w 3025253"/>
              <a:gd name="connsiteY95" fmla="*/ 318448 h 1310185"/>
              <a:gd name="connsiteX96" fmla="*/ 2129050 w 3025253"/>
              <a:gd name="connsiteY96" fmla="*/ 327546 h 1310185"/>
              <a:gd name="connsiteX97" fmla="*/ 2142698 w 3025253"/>
              <a:gd name="connsiteY97" fmla="*/ 332095 h 1310185"/>
              <a:gd name="connsiteX98" fmla="*/ 2169994 w 3025253"/>
              <a:gd name="connsiteY98" fmla="*/ 313898 h 1310185"/>
              <a:gd name="connsiteX99" fmla="*/ 2192740 w 3025253"/>
              <a:gd name="connsiteY99" fmla="*/ 300251 h 1310185"/>
              <a:gd name="connsiteX100" fmla="*/ 2210937 w 3025253"/>
              <a:gd name="connsiteY100" fmla="*/ 295701 h 1310185"/>
              <a:gd name="connsiteX101" fmla="*/ 2238233 w 3025253"/>
              <a:gd name="connsiteY101" fmla="*/ 286603 h 1310185"/>
              <a:gd name="connsiteX102" fmla="*/ 2283725 w 3025253"/>
              <a:gd name="connsiteY102" fmla="*/ 277504 h 1310185"/>
              <a:gd name="connsiteX103" fmla="*/ 2306471 w 3025253"/>
              <a:gd name="connsiteY103" fmla="*/ 272955 h 1310185"/>
              <a:gd name="connsiteX104" fmla="*/ 2333767 w 3025253"/>
              <a:gd name="connsiteY104" fmla="*/ 263857 h 1310185"/>
              <a:gd name="connsiteX105" fmla="*/ 2347415 w 3025253"/>
              <a:gd name="connsiteY105" fmla="*/ 259307 h 1310185"/>
              <a:gd name="connsiteX106" fmla="*/ 2374710 w 3025253"/>
              <a:gd name="connsiteY106" fmla="*/ 245660 h 1310185"/>
              <a:gd name="connsiteX107" fmla="*/ 2574877 w 3025253"/>
              <a:gd name="connsiteY107" fmla="*/ 232012 h 1310185"/>
              <a:gd name="connsiteX108" fmla="*/ 2624919 w 3025253"/>
              <a:gd name="connsiteY108" fmla="*/ 236561 h 1310185"/>
              <a:gd name="connsiteX109" fmla="*/ 2638567 w 3025253"/>
              <a:gd name="connsiteY109" fmla="*/ 245660 h 1310185"/>
              <a:gd name="connsiteX110" fmla="*/ 2652215 w 3025253"/>
              <a:gd name="connsiteY110" fmla="*/ 259307 h 1310185"/>
              <a:gd name="connsiteX111" fmla="*/ 2665862 w 3025253"/>
              <a:gd name="connsiteY111" fmla="*/ 263857 h 1310185"/>
              <a:gd name="connsiteX112" fmla="*/ 2679510 w 3025253"/>
              <a:gd name="connsiteY112" fmla="*/ 277504 h 1310185"/>
              <a:gd name="connsiteX113" fmla="*/ 2693158 w 3025253"/>
              <a:gd name="connsiteY113" fmla="*/ 282054 h 1310185"/>
              <a:gd name="connsiteX114" fmla="*/ 2697707 w 3025253"/>
              <a:gd name="connsiteY114" fmla="*/ 295701 h 1310185"/>
              <a:gd name="connsiteX115" fmla="*/ 2729552 w 3025253"/>
              <a:gd name="connsiteY115" fmla="*/ 336645 h 1310185"/>
              <a:gd name="connsiteX116" fmla="*/ 2761397 w 3025253"/>
              <a:gd name="connsiteY116" fmla="*/ 341194 h 1310185"/>
              <a:gd name="connsiteX117" fmla="*/ 2788692 w 3025253"/>
              <a:gd name="connsiteY117" fmla="*/ 350292 h 1310185"/>
              <a:gd name="connsiteX118" fmla="*/ 2802340 w 3025253"/>
              <a:gd name="connsiteY118" fmla="*/ 354842 h 1310185"/>
              <a:gd name="connsiteX119" fmla="*/ 2820537 w 3025253"/>
              <a:gd name="connsiteY119" fmla="*/ 359391 h 1310185"/>
              <a:gd name="connsiteX120" fmla="*/ 2834185 w 3025253"/>
              <a:gd name="connsiteY120" fmla="*/ 363940 h 1310185"/>
              <a:gd name="connsiteX121" fmla="*/ 2920621 w 3025253"/>
              <a:gd name="connsiteY121" fmla="*/ 373039 h 1310185"/>
              <a:gd name="connsiteX122" fmla="*/ 2957015 w 3025253"/>
              <a:gd name="connsiteY122" fmla="*/ 382137 h 1310185"/>
              <a:gd name="connsiteX123" fmla="*/ 2970662 w 3025253"/>
              <a:gd name="connsiteY123" fmla="*/ 395785 h 1310185"/>
              <a:gd name="connsiteX124" fmla="*/ 2988859 w 3025253"/>
              <a:gd name="connsiteY124" fmla="*/ 423081 h 1310185"/>
              <a:gd name="connsiteX125" fmla="*/ 2993409 w 3025253"/>
              <a:gd name="connsiteY125" fmla="*/ 450376 h 1310185"/>
              <a:gd name="connsiteX126" fmla="*/ 2997958 w 3025253"/>
              <a:gd name="connsiteY126" fmla="*/ 464024 h 1310185"/>
              <a:gd name="connsiteX127" fmla="*/ 3002507 w 3025253"/>
              <a:gd name="connsiteY127" fmla="*/ 482221 h 1310185"/>
              <a:gd name="connsiteX128" fmla="*/ 3011606 w 3025253"/>
              <a:gd name="connsiteY128" fmla="*/ 527713 h 1310185"/>
              <a:gd name="connsiteX129" fmla="*/ 3016155 w 3025253"/>
              <a:gd name="connsiteY129" fmla="*/ 541361 h 1310185"/>
              <a:gd name="connsiteX130" fmla="*/ 3020704 w 3025253"/>
              <a:gd name="connsiteY130" fmla="*/ 559558 h 1310185"/>
              <a:gd name="connsiteX131" fmla="*/ 3025253 w 3025253"/>
              <a:gd name="connsiteY131" fmla="*/ 573206 h 13101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</a:cxnLst>
            <a:rect l="l" t="t" r="r" b="b"/>
            <a:pathLst>
              <a:path w="3025253" h="1310185">
                <a:moveTo>
                  <a:pt x="0" y="1310185"/>
                </a:moveTo>
                <a:cubicBezTo>
                  <a:pt x="7582" y="1307152"/>
                  <a:pt x="16101" y="1305833"/>
                  <a:pt x="22746" y="1301087"/>
                </a:cubicBezTo>
                <a:cubicBezTo>
                  <a:pt x="27195" y="1297909"/>
                  <a:pt x="28286" y="1291590"/>
                  <a:pt x="31844" y="1287439"/>
                </a:cubicBezTo>
                <a:cubicBezTo>
                  <a:pt x="37427" y="1280926"/>
                  <a:pt x="43061" y="1274228"/>
                  <a:pt x="50041" y="1269242"/>
                </a:cubicBezTo>
                <a:cubicBezTo>
                  <a:pt x="53943" y="1266455"/>
                  <a:pt x="59400" y="1266837"/>
                  <a:pt x="63689" y="1264692"/>
                </a:cubicBezTo>
                <a:cubicBezTo>
                  <a:pt x="68579" y="1262247"/>
                  <a:pt x="72788" y="1258627"/>
                  <a:pt x="77337" y="1255594"/>
                </a:cubicBezTo>
                <a:cubicBezTo>
                  <a:pt x="87262" y="1225817"/>
                  <a:pt x="73477" y="1255042"/>
                  <a:pt x="95534" y="1237397"/>
                </a:cubicBezTo>
                <a:cubicBezTo>
                  <a:pt x="99804" y="1233981"/>
                  <a:pt x="100767" y="1227615"/>
                  <a:pt x="104633" y="1223749"/>
                </a:cubicBezTo>
                <a:cubicBezTo>
                  <a:pt x="108499" y="1219883"/>
                  <a:pt x="113731" y="1217684"/>
                  <a:pt x="118280" y="1214651"/>
                </a:cubicBezTo>
                <a:cubicBezTo>
                  <a:pt x="121313" y="1210102"/>
                  <a:pt x="123513" y="1204869"/>
                  <a:pt x="127379" y="1201003"/>
                </a:cubicBezTo>
                <a:cubicBezTo>
                  <a:pt x="131245" y="1197137"/>
                  <a:pt x="136827" y="1195404"/>
                  <a:pt x="141027" y="1191904"/>
                </a:cubicBezTo>
                <a:cubicBezTo>
                  <a:pt x="145969" y="1187786"/>
                  <a:pt x="149732" y="1182375"/>
                  <a:pt x="154674" y="1178257"/>
                </a:cubicBezTo>
                <a:cubicBezTo>
                  <a:pt x="158874" y="1174757"/>
                  <a:pt x="164122" y="1172658"/>
                  <a:pt x="168322" y="1169158"/>
                </a:cubicBezTo>
                <a:cubicBezTo>
                  <a:pt x="191040" y="1150226"/>
                  <a:pt x="171634" y="1158955"/>
                  <a:pt x="195618" y="1150961"/>
                </a:cubicBezTo>
                <a:cubicBezTo>
                  <a:pt x="198651" y="1146412"/>
                  <a:pt x="200447" y="1140729"/>
                  <a:pt x="204716" y="1137313"/>
                </a:cubicBezTo>
                <a:cubicBezTo>
                  <a:pt x="208461" y="1134317"/>
                  <a:pt x="214200" y="1135143"/>
                  <a:pt x="218364" y="1132764"/>
                </a:cubicBezTo>
                <a:cubicBezTo>
                  <a:pt x="224947" y="1129002"/>
                  <a:pt x="230391" y="1123523"/>
                  <a:pt x="236561" y="1119116"/>
                </a:cubicBezTo>
                <a:cubicBezTo>
                  <a:pt x="241010" y="1115938"/>
                  <a:pt x="246009" y="1113518"/>
                  <a:pt x="250209" y="1110018"/>
                </a:cubicBezTo>
                <a:cubicBezTo>
                  <a:pt x="272928" y="1091085"/>
                  <a:pt x="253518" y="1099816"/>
                  <a:pt x="277504" y="1091821"/>
                </a:cubicBezTo>
                <a:cubicBezTo>
                  <a:pt x="282053" y="1088788"/>
                  <a:pt x="286126" y="1084876"/>
                  <a:pt x="291152" y="1082722"/>
                </a:cubicBezTo>
                <a:cubicBezTo>
                  <a:pt x="296899" y="1080259"/>
                  <a:pt x="303337" y="1079891"/>
                  <a:pt x="309349" y="1078173"/>
                </a:cubicBezTo>
                <a:cubicBezTo>
                  <a:pt x="313960" y="1076856"/>
                  <a:pt x="318448" y="1075140"/>
                  <a:pt x="322997" y="1073624"/>
                </a:cubicBezTo>
                <a:cubicBezTo>
                  <a:pt x="332095" y="1067558"/>
                  <a:pt x="344226" y="1064525"/>
                  <a:pt x="350292" y="1055427"/>
                </a:cubicBezTo>
                <a:cubicBezTo>
                  <a:pt x="353325" y="1050878"/>
                  <a:pt x="355525" y="1045645"/>
                  <a:pt x="359391" y="1041779"/>
                </a:cubicBezTo>
                <a:cubicBezTo>
                  <a:pt x="368208" y="1032962"/>
                  <a:pt x="375588" y="1031831"/>
                  <a:pt x="386686" y="1028131"/>
                </a:cubicBezTo>
                <a:cubicBezTo>
                  <a:pt x="391235" y="1023582"/>
                  <a:pt x="395392" y="1018603"/>
                  <a:pt x="400334" y="1014484"/>
                </a:cubicBezTo>
                <a:cubicBezTo>
                  <a:pt x="414250" y="1002888"/>
                  <a:pt x="415230" y="1009399"/>
                  <a:pt x="423080" y="991737"/>
                </a:cubicBezTo>
                <a:cubicBezTo>
                  <a:pt x="426975" y="982973"/>
                  <a:pt x="429146" y="973540"/>
                  <a:pt x="432179" y="964442"/>
                </a:cubicBezTo>
                <a:lnTo>
                  <a:pt x="436728" y="950794"/>
                </a:lnTo>
                <a:cubicBezTo>
                  <a:pt x="439761" y="941695"/>
                  <a:pt x="443946" y="932903"/>
                  <a:pt x="445827" y="923498"/>
                </a:cubicBezTo>
                <a:cubicBezTo>
                  <a:pt x="447343" y="915916"/>
                  <a:pt x="448501" y="908253"/>
                  <a:pt x="450376" y="900752"/>
                </a:cubicBezTo>
                <a:cubicBezTo>
                  <a:pt x="452754" y="891238"/>
                  <a:pt x="461238" y="871323"/>
                  <a:pt x="464024" y="864358"/>
                </a:cubicBezTo>
                <a:cubicBezTo>
                  <a:pt x="465540" y="855260"/>
                  <a:pt x="466572" y="846067"/>
                  <a:pt x="468573" y="837063"/>
                </a:cubicBezTo>
                <a:cubicBezTo>
                  <a:pt x="469613" y="832382"/>
                  <a:pt x="471959" y="828067"/>
                  <a:pt x="473122" y="823415"/>
                </a:cubicBezTo>
                <a:cubicBezTo>
                  <a:pt x="474997" y="815914"/>
                  <a:pt x="476155" y="808251"/>
                  <a:pt x="477671" y="800669"/>
                </a:cubicBezTo>
                <a:cubicBezTo>
                  <a:pt x="479188" y="771857"/>
                  <a:pt x="479920" y="742993"/>
                  <a:pt x="482221" y="714233"/>
                </a:cubicBezTo>
                <a:cubicBezTo>
                  <a:pt x="482997" y="704530"/>
                  <a:pt x="489189" y="674841"/>
                  <a:pt x="491319" y="664191"/>
                </a:cubicBezTo>
                <a:cubicBezTo>
                  <a:pt x="489803" y="608084"/>
                  <a:pt x="488969" y="551954"/>
                  <a:pt x="486770" y="495869"/>
                </a:cubicBezTo>
                <a:cubicBezTo>
                  <a:pt x="485936" y="474601"/>
                  <a:pt x="482221" y="453463"/>
                  <a:pt x="482221" y="432179"/>
                </a:cubicBezTo>
                <a:cubicBezTo>
                  <a:pt x="482221" y="410895"/>
                  <a:pt x="479056" y="388327"/>
                  <a:pt x="486770" y="368490"/>
                </a:cubicBezTo>
                <a:cubicBezTo>
                  <a:pt x="492603" y="353489"/>
                  <a:pt x="518702" y="349133"/>
                  <a:pt x="532262" y="345743"/>
                </a:cubicBezTo>
                <a:cubicBezTo>
                  <a:pt x="545966" y="336608"/>
                  <a:pt x="547950" y="334471"/>
                  <a:pt x="564107" y="327546"/>
                </a:cubicBezTo>
                <a:cubicBezTo>
                  <a:pt x="568515" y="325657"/>
                  <a:pt x="573206" y="324513"/>
                  <a:pt x="577755" y="322997"/>
                </a:cubicBezTo>
                <a:cubicBezTo>
                  <a:pt x="597434" y="293476"/>
                  <a:pt x="573414" y="322877"/>
                  <a:pt x="605050" y="304800"/>
                </a:cubicBezTo>
                <a:cubicBezTo>
                  <a:pt x="610636" y="301608"/>
                  <a:pt x="613620" y="295102"/>
                  <a:pt x="618698" y="291152"/>
                </a:cubicBezTo>
                <a:cubicBezTo>
                  <a:pt x="627330" y="284438"/>
                  <a:pt x="645994" y="272955"/>
                  <a:pt x="645994" y="272955"/>
                </a:cubicBezTo>
                <a:cubicBezTo>
                  <a:pt x="658281" y="254524"/>
                  <a:pt x="652128" y="260472"/>
                  <a:pt x="673289" y="245660"/>
                </a:cubicBezTo>
                <a:cubicBezTo>
                  <a:pt x="682248" y="239389"/>
                  <a:pt x="700585" y="227463"/>
                  <a:pt x="700585" y="227463"/>
                </a:cubicBezTo>
                <a:cubicBezTo>
                  <a:pt x="705134" y="221397"/>
                  <a:pt x="709299" y="215023"/>
                  <a:pt x="714233" y="209266"/>
                </a:cubicBezTo>
                <a:cubicBezTo>
                  <a:pt x="718420" y="204381"/>
                  <a:pt x="723930" y="200696"/>
                  <a:pt x="727880" y="195618"/>
                </a:cubicBezTo>
                <a:cubicBezTo>
                  <a:pt x="756456" y="158875"/>
                  <a:pt x="733305" y="176836"/>
                  <a:pt x="759725" y="159224"/>
                </a:cubicBezTo>
                <a:cubicBezTo>
                  <a:pt x="766032" y="150815"/>
                  <a:pt x="777516" y="133715"/>
                  <a:pt x="787021" y="127379"/>
                </a:cubicBezTo>
                <a:cubicBezTo>
                  <a:pt x="791011" y="124719"/>
                  <a:pt x="796119" y="124346"/>
                  <a:pt x="800668" y="122830"/>
                </a:cubicBezTo>
                <a:cubicBezTo>
                  <a:pt x="805217" y="118281"/>
                  <a:pt x="809373" y="113301"/>
                  <a:pt x="814316" y="109182"/>
                </a:cubicBezTo>
                <a:cubicBezTo>
                  <a:pt x="818516" y="105682"/>
                  <a:pt x="824098" y="103950"/>
                  <a:pt x="827964" y="100084"/>
                </a:cubicBezTo>
                <a:cubicBezTo>
                  <a:pt x="831830" y="96218"/>
                  <a:pt x="832513" y="89469"/>
                  <a:pt x="837062" y="86436"/>
                </a:cubicBezTo>
                <a:cubicBezTo>
                  <a:pt x="842264" y="82968"/>
                  <a:pt x="849193" y="83403"/>
                  <a:pt x="855259" y="81887"/>
                </a:cubicBezTo>
                <a:cubicBezTo>
                  <a:pt x="859808" y="78854"/>
                  <a:pt x="864017" y="75233"/>
                  <a:pt x="868907" y="72788"/>
                </a:cubicBezTo>
                <a:cubicBezTo>
                  <a:pt x="873196" y="70643"/>
                  <a:pt x="878565" y="70899"/>
                  <a:pt x="882555" y="68239"/>
                </a:cubicBezTo>
                <a:cubicBezTo>
                  <a:pt x="887908" y="64670"/>
                  <a:pt x="891125" y="58541"/>
                  <a:pt x="896203" y="54591"/>
                </a:cubicBezTo>
                <a:cubicBezTo>
                  <a:pt x="904834" y="47878"/>
                  <a:pt x="914750" y="42955"/>
                  <a:pt x="923498" y="36394"/>
                </a:cubicBezTo>
                <a:cubicBezTo>
                  <a:pt x="929564" y="31845"/>
                  <a:pt x="934913" y="26137"/>
                  <a:pt x="941695" y="22746"/>
                </a:cubicBezTo>
                <a:cubicBezTo>
                  <a:pt x="950273" y="18457"/>
                  <a:pt x="959892" y="16681"/>
                  <a:pt x="968991" y="13648"/>
                </a:cubicBezTo>
                <a:cubicBezTo>
                  <a:pt x="973540" y="12132"/>
                  <a:pt x="977987" y="10261"/>
                  <a:pt x="982639" y="9098"/>
                </a:cubicBezTo>
                <a:cubicBezTo>
                  <a:pt x="1005488" y="3386"/>
                  <a:pt x="994905" y="6526"/>
                  <a:pt x="1014483" y="0"/>
                </a:cubicBezTo>
                <a:cubicBezTo>
                  <a:pt x="1035713" y="1516"/>
                  <a:pt x="1057035" y="2062"/>
                  <a:pt x="1078173" y="4549"/>
                </a:cubicBezTo>
                <a:cubicBezTo>
                  <a:pt x="1082936" y="5109"/>
                  <a:pt x="1087629" y="6769"/>
                  <a:pt x="1091821" y="9098"/>
                </a:cubicBezTo>
                <a:cubicBezTo>
                  <a:pt x="1091829" y="9102"/>
                  <a:pt x="1125937" y="31842"/>
                  <a:pt x="1132764" y="36394"/>
                </a:cubicBezTo>
                <a:cubicBezTo>
                  <a:pt x="1137313" y="39427"/>
                  <a:pt x="1141108" y="44166"/>
                  <a:pt x="1146412" y="45492"/>
                </a:cubicBezTo>
                <a:lnTo>
                  <a:pt x="1164609" y="50042"/>
                </a:lnTo>
                <a:cubicBezTo>
                  <a:pt x="1169158" y="53075"/>
                  <a:pt x="1173366" y="56695"/>
                  <a:pt x="1178256" y="59140"/>
                </a:cubicBezTo>
                <a:cubicBezTo>
                  <a:pt x="1182545" y="61285"/>
                  <a:pt x="1187496" y="61801"/>
                  <a:pt x="1191904" y="63690"/>
                </a:cubicBezTo>
                <a:cubicBezTo>
                  <a:pt x="1198137" y="66361"/>
                  <a:pt x="1203904" y="70034"/>
                  <a:pt x="1210101" y="72788"/>
                </a:cubicBezTo>
                <a:cubicBezTo>
                  <a:pt x="1217563" y="76105"/>
                  <a:pt x="1225543" y="78235"/>
                  <a:pt x="1232847" y="81887"/>
                </a:cubicBezTo>
                <a:cubicBezTo>
                  <a:pt x="1237737" y="84332"/>
                  <a:pt x="1241748" y="88272"/>
                  <a:pt x="1246495" y="90985"/>
                </a:cubicBezTo>
                <a:cubicBezTo>
                  <a:pt x="1273139" y="106210"/>
                  <a:pt x="1256182" y="93355"/>
                  <a:pt x="1278340" y="109182"/>
                </a:cubicBezTo>
                <a:cubicBezTo>
                  <a:pt x="1284510" y="113589"/>
                  <a:pt x="1289300" y="120568"/>
                  <a:pt x="1296537" y="122830"/>
                </a:cubicBezTo>
                <a:cubicBezTo>
                  <a:pt x="1314145" y="128333"/>
                  <a:pt x="1351128" y="131928"/>
                  <a:pt x="1351128" y="131928"/>
                </a:cubicBezTo>
                <a:cubicBezTo>
                  <a:pt x="1355677" y="134961"/>
                  <a:pt x="1359638" y="139158"/>
                  <a:pt x="1364776" y="141027"/>
                </a:cubicBezTo>
                <a:cubicBezTo>
                  <a:pt x="1376528" y="145300"/>
                  <a:pt x="1388908" y="147672"/>
                  <a:pt x="1401170" y="150125"/>
                </a:cubicBezTo>
                <a:cubicBezTo>
                  <a:pt x="1432961" y="156484"/>
                  <a:pt x="1416289" y="153404"/>
                  <a:pt x="1451212" y="159224"/>
                </a:cubicBezTo>
                <a:cubicBezTo>
                  <a:pt x="1494616" y="173692"/>
                  <a:pt x="1413804" y="147746"/>
                  <a:pt x="1501253" y="168322"/>
                </a:cubicBezTo>
                <a:cubicBezTo>
                  <a:pt x="1515257" y="171617"/>
                  <a:pt x="1527899" y="180381"/>
                  <a:pt x="1542197" y="181970"/>
                </a:cubicBezTo>
                <a:cubicBezTo>
                  <a:pt x="1555845" y="183486"/>
                  <a:pt x="1569546" y="184577"/>
                  <a:pt x="1583140" y="186519"/>
                </a:cubicBezTo>
                <a:cubicBezTo>
                  <a:pt x="1601403" y="189128"/>
                  <a:pt x="1619534" y="192585"/>
                  <a:pt x="1637731" y="195618"/>
                </a:cubicBezTo>
                <a:lnTo>
                  <a:pt x="1665027" y="200167"/>
                </a:lnTo>
                <a:cubicBezTo>
                  <a:pt x="1674125" y="203200"/>
                  <a:pt x="1684342" y="203946"/>
                  <a:pt x="1692322" y="209266"/>
                </a:cubicBezTo>
                <a:cubicBezTo>
                  <a:pt x="1696871" y="212299"/>
                  <a:pt x="1700945" y="216210"/>
                  <a:pt x="1705970" y="218364"/>
                </a:cubicBezTo>
                <a:cubicBezTo>
                  <a:pt x="1726393" y="227116"/>
                  <a:pt x="1720097" y="218604"/>
                  <a:pt x="1737815" y="227463"/>
                </a:cubicBezTo>
                <a:cubicBezTo>
                  <a:pt x="1740039" y="228575"/>
                  <a:pt x="1768794" y="245696"/>
                  <a:pt x="1774209" y="250209"/>
                </a:cubicBezTo>
                <a:cubicBezTo>
                  <a:pt x="1782658" y="257250"/>
                  <a:pt x="1790206" y="269189"/>
                  <a:pt x="1801504" y="272955"/>
                </a:cubicBezTo>
                <a:cubicBezTo>
                  <a:pt x="1810255" y="275872"/>
                  <a:pt x="1819701" y="275988"/>
                  <a:pt x="1828800" y="277504"/>
                </a:cubicBezTo>
                <a:cubicBezTo>
                  <a:pt x="1870179" y="291300"/>
                  <a:pt x="1804854" y="270148"/>
                  <a:pt x="1865194" y="286603"/>
                </a:cubicBezTo>
                <a:cubicBezTo>
                  <a:pt x="1910854" y="299055"/>
                  <a:pt x="1875691" y="295176"/>
                  <a:pt x="1933433" y="304800"/>
                </a:cubicBezTo>
                <a:cubicBezTo>
                  <a:pt x="1946978" y="307057"/>
                  <a:pt x="1960689" y="308239"/>
                  <a:pt x="1974376" y="309349"/>
                </a:cubicBezTo>
                <a:lnTo>
                  <a:pt x="2101755" y="318448"/>
                </a:lnTo>
                <a:lnTo>
                  <a:pt x="2129050" y="327546"/>
                </a:lnTo>
                <a:lnTo>
                  <a:pt x="2142698" y="332095"/>
                </a:lnTo>
                <a:cubicBezTo>
                  <a:pt x="2168568" y="306227"/>
                  <a:pt x="2143660" y="327065"/>
                  <a:pt x="2169994" y="313898"/>
                </a:cubicBezTo>
                <a:cubicBezTo>
                  <a:pt x="2177902" y="309944"/>
                  <a:pt x="2184660" y="303842"/>
                  <a:pt x="2192740" y="300251"/>
                </a:cubicBezTo>
                <a:cubicBezTo>
                  <a:pt x="2198454" y="297712"/>
                  <a:pt x="2204948" y="297498"/>
                  <a:pt x="2210937" y="295701"/>
                </a:cubicBezTo>
                <a:cubicBezTo>
                  <a:pt x="2220123" y="292945"/>
                  <a:pt x="2228773" y="288180"/>
                  <a:pt x="2238233" y="286603"/>
                </a:cubicBezTo>
                <a:cubicBezTo>
                  <a:pt x="2291731" y="277687"/>
                  <a:pt x="2242998" y="286555"/>
                  <a:pt x="2283725" y="277504"/>
                </a:cubicBezTo>
                <a:cubicBezTo>
                  <a:pt x="2291273" y="275827"/>
                  <a:pt x="2299011" y="274989"/>
                  <a:pt x="2306471" y="272955"/>
                </a:cubicBezTo>
                <a:cubicBezTo>
                  <a:pt x="2315724" y="270432"/>
                  <a:pt x="2324668" y="266890"/>
                  <a:pt x="2333767" y="263857"/>
                </a:cubicBezTo>
                <a:cubicBezTo>
                  <a:pt x="2338316" y="262341"/>
                  <a:pt x="2343425" y="261967"/>
                  <a:pt x="2347415" y="259307"/>
                </a:cubicBezTo>
                <a:cubicBezTo>
                  <a:pt x="2365052" y="247549"/>
                  <a:pt x="2355875" y="251938"/>
                  <a:pt x="2374710" y="245660"/>
                </a:cubicBezTo>
                <a:cubicBezTo>
                  <a:pt x="2439486" y="202474"/>
                  <a:pt x="2389915" y="232012"/>
                  <a:pt x="2574877" y="232012"/>
                </a:cubicBezTo>
                <a:cubicBezTo>
                  <a:pt x="2591626" y="232012"/>
                  <a:pt x="2608238" y="235045"/>
                  <a:pt x="2624919" y="236561"/>
                </a:cubicBezTo>
                <a:cubicBezTo>
                  <a:pt x="2629468" y="239594"/>
                  <a:pt x="2634367" y="242160"/>
                  <a:pt x="2638567" y="245660"/>
                </a:cubicBezTo>
                <a:cubicBezTo>
                  <a:pt x="2643509" y="249779"/>
                  <a:pt x="2646862" y="255738"/>
                  <a:pt x="2652215" y="259307"/>
                </a:cubicBezTo>
                <a:cubicBezTo>
                  <a:pt x="2656205" y="261967"/>
                  <a:pt x="2661313" y="262340"/>
                  <a:pt x="2665862" y="263857"/>
                </a:cubicBezTo>
                <a:cubicBezTo>
                  <a:pt x="2670411" y="268406"/>
                  <a:pt x="2674157" y="273935"/>
                  <a:pt x="2679510" y="277504"/>
                </a:cubicBezTo>
                <a:cubicBezTo>
                  <a:pt x="2683500" y="280164"/>
                  <a:pt x="2689767" y="278663"/>
                  <a:pt x="2693158" y="282054"/>
                </a:cubicBezTo>
                <a:cubicBezTo>
                  <a:pt x="2696549" y="285445"/>
                  <a:pt x="2695378" y="291509"/>
                  <a:pt x="2697707" y="295701"/>
                </a:cubicBezTo>
                <a:cubicBezTo>
                  <a:pt x="2699235" y="298451"/>
                  <a:pt x="2720079" y="332856"/>
                  <a:pt x="2729552" y="336645"/>
                </a:cubicBezTo>
                <a:cubicBezTo>
                  <a:pt x="2739508" y="340627"/>
                  <a:pt x="2750782" y="339678"/>
                  <a:pt x="2761397" y="341194"/>
                </a:cubicBezTo>
                <a:lnTo>
                  <a:pt x="2788692" y="350292"/>
                </a:lnTo>
                <a:cubicBezTo>
                  <a:pt x="2793241" y="351809"/>
                  <a:pt x="2797688" y="353679"/>
                  <a:pt x="2802340" y="354842"/>
                </a:cubicBezTo>
                <a:cubicBezTo>
                  <a:pt x="2808406" y="356358"/>
                  <a:pt x="2814525" y="357673"/>
                  <a:pt x="2820537" y="359391"/>
                </a:cubicBezTo>
                <a:cubicBezTo>
                  <a:pt x="2825148" y="360708"/>
                  <a:pt x="2829504" y="362900"/>
                  <a:pt x="2834185" y="363940"/>
                </a:cubicBezTo>
                <a:cubicBezTo>
                  <a:pt x="2863097" y="370365"/>
                  <a:pt x="2890622" y="370732"/>
                  <a:pt x="2920621" y="373039"/>
                </a:cubicBezTo>
                <a:cubicBezTo>
                  <a:pt x="2923901" y="373695"/>
                  <a:pt x="2951021" y="378141"/>
                  <a:pt x="2957015" y="382137"/>
                </a:cubicBezTo>
                <a:cubicBezTo>
                  <a:pt x="2962368" y="385706"/>
                  <a:pt x="2966712" y="390707"/>
                  <a:pt x="2970662" y="395785"/>
                </a:cubicBezTo>
                <a:cubicBezTo>
                  <a:pt x="2977375" y="404417"/>
                  <a:pt x="2988859" y="423081"/>
                  <a:pt x="2988859" y="423081"/>
                </a:cubicBezTo>
                <a:cubicBezTo>
                  <a:pt x="2990376" y="432179"/>
                  <a:pt x="2991408" y="441372"/>
                  <a:pt x="2993409" y="450376"/>
                </a:cubicBezTo>
                <a:cubicBezTo>
                  <a:pt x="2994449" y="455057"/>
                  <a:pt x="2996641" y="459413"/>
                  <a:pt x="2997958" y="464024"/>
                </a:cubicBezTo>
                <a:cubicBezTo>
                  <a:pt x="2999676" y="470036"/>
                  <a:pt x="3001281" y="476090"/>
                  <a:pt x="3002507" y="482221"/>
                </a:cubicBezTo>
                <a:cubicBezTo>
                  <a:pt x="3008467" y="512024"/>
                  <a:pt x="3004559" y="503048"/>
                  <a:pt x="3011606" y="527713"/>
                </a:cubicBezTo>
                <a:cubicBezTo>
                  <a:pt x="3012923" y="532324"/>
                  <a:pt x="3014838" y="536750"/>
                  <a:pt x="3016155" y="541361"/>
                </a:cubicBezTo>
                <a:cubicBezTo>
                  <a:pt x="3017873" y="547373"/>
                  <a:pt x="3018986" y="553546"/>
                  <a:pt x="3020704" y="559558"/>
                </a:cubicBezTo>
                <a:cubicBezTo>
                  <a:pt x="3022021" y="564169"/>
                  <a:pt x="3025253" y="573206"/>
                  <a:pt x="3025253" y="573206"/>
                </a:cubicBezTo>
              </a:path>
            </a:pathLst>
          </a:custGeom>
          <a:noFill/>
          <a:ln w="38100">
            <a:solidFill>
              <a:srgbClr val="DEA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олилиния 2"/>
          <p:cNvSpPr/>
          <p:nvPr/>
        </p:nvSpPr>
        <p:spPr bwMode="auto">
          <a:xfrm>
            <a:off x="9347209" y="5581803"/>
            <a:ext cx="397933" cy="137803"/>
          </a:xfrm>
          <a:custGeom>
            <a:avLst/>
            <a:gdLst>
              <a:gd name="connsiteX0" fmla="*/ 0 w 397933"/>
              <a:gd name="connsiteY0" fmla="*/ 26819 h 137803"/>
              <a:gd name="connsiteX1" fmla="*/ 42333 w 397933"/>
              <a:gd name="connsiteY1" fmla="*/ 1419 h 137803"/>
              <a:gd name="connsiteX2" fmla="*/ 135466 w 397933"/>
              <a:gd name="connsiteY2" fmla="*/ 26819 h 137803"/>
              <a:gd name="connsiteX3" fmla="*/ 177800 w 397933"/>
              <a:gd name="connsiteY3" fmla="*/ 60686 h 137803"/>
              <a:gd name="connsiteX4" fmla="*/ 211666 w 397933"/>
              <a:gd name="connsiteY4" fmla="*/ 86086 h 137803"/>
              <a:gd name="connsiteX5" fmla="*/ 245533 w 397933"/>
              <a:gd name="connsiteY5" fmla="*/ 119953 h 137803"/>
              <a:gd name="connsiteX6" fmla="*/ 304800 w 397933"/>
              <a:gd name="connsiteY6" fmla="*/ 136886 h 137803"/>
              <a:gd name="connsiteX7" fmla="*/ 397933 w 397933"/>
              <a:gd name="connsiteY7" fmla="*/ 136886 h 137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7933" h="137803">
                <a:moveTo>
                  <a:pt x="0" y="26819"/>
                </a:moveTo>
                <a:cubicBezTo>
                  <a:pt x="14111" y="18352"/>
                  <a:pt x="26101" y="4124"/>
                  <a:pt x="42333" y="1419"/>
                </a:cubicBezTo>
                <a:cubicBezTo>
                  <a:pt x="80776" y="-4988"/>
                  <a:pt x="104822" y="11497"/>
                  <a:pt x="135466" y="26819"/>
                </a:cubicBezTo>
                <a:cubicBezTo>
                  <a:pt x="167599" y="75017"/>
                  <a:pt x="133758" y="35518"/>
                  <a:pt x="177800" y="60686"/>
                </a:cubicBezTo>
                <a:cubicBezTo>
                  <a:pt x="190052" y="67687"/>
                  <a:pt x="201046" y="76794"/>
                  <a:pt x="211666" y="86086"/>
                </a:cubicBezTo>
                <a:cubicBezTo>
                  <a:pt x="223681" y="96599"/>
                  <a:pt x="230387" y="114905"/>
                  <a:pt x="245533" y="119953"/>
                </a:cubicBezTo>
                <a:cubicBezTo>
                  <a:pt x="259547" y="124624"/>
                  <a:pt x="291515" y="136000"/>
                  <a:pt x="304800" y="136886"/>
                </a:cubicBezTo>
                <a:cubicBezTo>
                  <a:pt x="335776" y="138951"/>
                  <a:pt x="366889" y="136886"/>
                  <a:pt x="397933" y="136886"/>
                </a:cubicBezTo>
              </a:path>
            </a:pathLst>
          </a:custGeom>
          <a:noFill/>
          <a:ln w="28575" cap="flat" cmpd="sng" algn="ctr">
            <a:solidFill>
              <a:srgbClr val="EE9F67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1058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1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91" name="Text Box 97"/>
          <p:cNvSpPr txBox="1">
            <a:spLocks noChangeArrowheads="1"/>
          </p:cNvSpPr>
          <p:nvPr/>
        </p:nvSpPr>
        <p:spPr bwMode="auto">
          <a:xfrm>
            <a:off x="9701235" y="5525310"/>
            <a:ext cx="2548062" cy="2507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64" tIns="47983" rIns="95964" bIns="47983">
            <a:spAutoFit/>
          </a:bodyPr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ru-RU" sz="1000" b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- Участок </a:t>
            </a:r>
            <a:r>
              <a:rPr lang="ru-RU" altLang="ru-RU" sz="1000" b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федеральной автодороги </a:t>
            </a:r>
            <a:endParaRPr lang="ru-RU" altLang="ru-RU" sz="1000" b="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93" name="Text Box 182"/>
          <p:cNvSpPr txBox="1">
            <a:spLocks noChangeArrowheads="1"/>
          </p:cNvSpPr>
          <p:nvPr/>
        </p:nvSpPr>
        <p:spPr bwMode="auto">
          <a:xfrm>
            <a:off x="4864362" y="3578779"/>
            <a:ext cx="676145" cy="21548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60993" tIns="30500" rIns="60993" bIns="3050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1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М-2</a:t>
            </a:r>
            <a:endParaRPr lang="ru-RU" altLang="ru-RU" sz="10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4" name="Text Box 182"/>
          <p:cNvSpPr txBox="1">
            <a:spLocks noChangeArrowheads="1"/>
          </p:cNvSpPr>
          <p:nvPr/>
        </p:nvSpPr>
        <p:spPr bwMode="auto">
          <a:xfrm>
            <a:off x="8847598" y="3299401"/>
            <a:ext cx="676145" cy="21548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60993" tIns="30500" rIns="60993" bIns="3050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1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Р-178</a:t>
            </a:r>
            <a:endParaRPr lang="ru-RU" altLang="ru-RU" sz="10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5" name="Text Box 182"/>
          <p:cNvSpPr txBox="1">
            <a:spLocks noChangeArrowheads="1"/>
          </p:cNvSpPr>
          <p:nvPr/>
        </p:nvSpPr>
        <p:spPr bwMode="auto">
          <a:xfrm>
            <a:off x="5892875" y="2455731"/>
            <a:ext cx="1350025" cy="21548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60993" tIns="30500" rIns="60993" bIns="3050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1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Р-128</a:t>
            </a:r>
          </a:p>
        </p:txBody>
      </p:sp>
      <p:sp>
        <p:nvSpPr>
          <p:cNvPr id="396" name="Text Box 182"/>
          <p:cNvSpPr txBox="1">
            <a:spLocks noChangeArrowheads="1"/>
          </p:cNvSpPr>
          <p:nvPr/>
        </p:nvSpPr>
        <p:spPr bwMode="auto">
          <a:xfrm>
            <a:off x="3269343" y="5938190"/>
            <a:ext cx="676145" cy="21548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60993" tIns="30500" rIns="60993" bIns="3050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1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М-2</a:t>
            </a:r>
            <a:endParaRPr lang="ru-RU" altLang="ru-RU" sz="10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2" name="Прямоугольник 391"/>
          <p:cNvSpPr/>
          <p:nvPr/>
        </p:nvSpPr>
        <p:spPr>
          <a:xfrm>
            <a:off x="-7937" y="739232"/>
            <a:ext cx="2890236" cy="24072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5" tIns="60957" rIns="121915" bIns="60957"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Камера ФАД</a:t>
            </a:r>
            <a:endParaRPr lang="ru-RU" sz="1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71" name="Рисунок 37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79959"/>
            <a:ext cx="2882299" cy="1585441"/>
          </a:xfrm>
          <a:prstGeom prst="rect">
            <a:avLst/>
          </a:prstGeom>
        </p:spPr>
      </p:pic>
      <p:sp>
        <p:nvSpPr>
          <p:cNvPr id="398" name="Rectangle 152"/>
          <p:cNvSpPr>
            <a:spLocks noChangeArrowheads="1"/>
          </p:cNvSpPr>
          <p:nvPr/>
        </p:nvSpPr>
        <p:spPr bwMode="auto">
          <a:xfrm>
            <a:off x="10465120" y="6319391"/>
            <a:ext cx="1728000" cy="538609"/>
          </a:xfrm>
          <a:prstGeom prst="rect">
            <a:avLst/>
          </a:prstGeom>
          <a:solidFill>
            <a:schemeClr val="bg1">
              <a:alpha val="96861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 lIns="22554" tIns="0" rIns="22554" bIns="0" anchor="ctr">
            <a:spAutoFit/>
          </a:bodyPr>
          <a:lstStyle/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ГУ МЧС России по Республике Мордовия</a:t>
            </a:r>
            <a:endParaRPr lang="ru-RU" altLang="ru-RU" sz="700" i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АРМ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№5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12:00 30.06.2026  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Зайцев Г.Д.</a:t>
            </a:r>
            <a:endParaRPr lang="ru-RU" altLang="ru-RU" sz="7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Тел</a:t>
            </a:r>
            <a:r>
              <a:rPr 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26-160-105</a:t>
            </a:r>
            <a:endParaRPr 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748521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9292</TotalTime>
  <Words>505</Words>
  <Application>Microsoft Office PowerPoint</Application>
  <PresentationFormat>Широкоэкранный</PresentationFormat>
  <Paragraphs>153</Paragraphs>
  <Slides>5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Родионов Александр Александрович</dc:creator>
  <cp:lastModifiedBy>АРМ5</cp:lastModifiedBy>
  <cp:revision>823</cp:revision>
  <cp:lastPrinted>2020-12-03T08:05:56Z</cp:lastPrinted>
  <dcterms:created xsi:type="dcterms:W3CDTF">2019-08-03T04:06:07Z</dcterms:created>
  <dcterms:modified xsi:type="dcterms:W3CDTF">2026-06-30T08:58:17Z</dcterms:modified>
</cp:coreProperties>
</file>