
<file path=[Content_Types].xml><?xml version="1.0" encoding="utf-8"?>
<Types xmlns="http://schemas.openxmlformats.org/package/2006/content-types">
  <Default Extension="png" ContentType="image/png"/>
  <Default Extension="tmp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3"/>
  </p:notesMasterIdLst>
  <p:handoutMasterIdLst>
    <p:handoutMasterId r:id="rId4"/>
  </p:handoutMasterIdLst>
  <p:sldIdLst>
    <p:sldId id="8484" r:id="rId2"/>
  </p:sldIdLst>
  <p:sldSz cx="10333038" cy="8208963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84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4" orient="horz" pos="3243" userDrawn="1">
          <p15:clr>
            <a:srgbClr val="A4A3A4"/>
          </p15:clr>
        </p15:guide>
        <p15:guide id="5" pos="2160" userDrawn="1">
          <p15:clr>
            <a:srgbClr val="A4A3A4"/>
          </p15:clr>
        </p15:guide>
        <p15:guide id="6" orient="horz" pos="6895">
          <p15:clr>
            <a:srgbClr val="A4A3A4"/>
          </p15:clr>
        </p15:guide>
        <p15:guide id="7" orient="horz" pos="5171">
          <p15:clr>
            <a:srgbClr val="A4A3A4"/>
          </p15:clr>
        </p15:guide>
        <p15:guide id="8" pos="4339">
          <p15:clr>
            <a:srgbClr val="A4A3A4"/>
          </p15:clr>
        </p15:guide>
        <p15:guide id="9" pos="325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3439"/>
    <a:srgbClr val="A47547"/>
    <a:srgbClr val="B37F55"/>
    <a:srgbClr val="181DF8"/>
    <a:srgbClr val="FF0000"/>
    <a:srgbClr val="FFFF00"/>
    <a:srgbClr val="FF9999"/>
    <a:srgbClr val="4ADFE6"/>
    <a:srgbClr val="3DF353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66" autoAdjust="0"/>
    <p:restoredTop sz="96433" autoAdjust="0"/>
  </p:normalViewPr>
  <p:slideViewPr>
    <p:cSldViewPr snapToGrid="0">
      <p:cViewPr varScale="1">
        <p:scale>
          <a:sx n="95" d="100"/>
          <a:sy n="95" d="100"/>
        </p:scale>
        <p:origin x="1974" y="66"/>
      </p:cViewPr>
      <p:guideLst>
        <p:guide pos="2880"/>
        <p:guide orient="horz" pos="3243"/>
        <p:guide pos="2160"/>
        <p:guide orient="horz" pos="6895"/>
        <p:guide orient="horz" pos="5171"/>
        <p:guide pos="4339"/>
        <p:guide pos="3255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01.07.2026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01.07.2026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08375" y="858838"/>
            <a:ext cx="2914650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527425" y="850900"/>
            <a:ext cx="288925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6660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5112" y="2550178"/>
            <a:ext cx="8783081" cy="1759604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0052" y="4652593"/>
            <a:ext cx="7233130" cy="20978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01.07.2026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01.07.2026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6375" y="5275709"/>
            <a:ext cx="8783081" cy="1630389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6375" y="3479398"/>
            <a:ext cx="8783081" cy="179571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01.07.2026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6959" y="1915731"/>
            <a:ext cx="4563757" cy="5417537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53140" y="1915731"/>
            <a:ext cx="4563757" cy="5417537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01.07.2026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6789" y="1837723"/>
            <a:ext cx="4565553" cy="765787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6789" y="2603509"/>
            <a:ext cx="4565553" cy="4729655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49461" y="1837723"/>
            <a:ext cx="4567349" cy="765787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49461" y="2603509"/>
            <a:ext cx="4567349" cy="4729655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01.07.2026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01.07.2026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01.07.2026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028" y="327129"/>
            <a:ext cx="3399498" cy="1390961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40295" y="326968"/>
            <a:ext cx="5776456" cy="7006121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7028" y="1718588"/>
            <a:ext cx="3399498" cy="5615159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01.07.2026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5423" y="5747293"/>
            <a:ext cx="6199823" cy="678379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25423" y="733637"/>
            <a:ext cx="6199823" cy="4925378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25423" y="6424969"/>
            <a:ext cx="6199823" cy="963412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01.07.2026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01.07.2026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91849" y="329159"/>
            <a:ext cx="2324935" cy="700421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17170" y="329159"/>
            <a:ext cx="6802582" cy="700421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01.07.2026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517274" y="328896"/>
            <a:ext cx="9298827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517274" y="1916206"/>
            <a:ext cx="9298827" cy="5416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17380" y="7608964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01.07.2026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31084" y="7608964"/>
            <a:ext cx="3271220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406072" y="7608964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Рисунок 1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4" y="768510"/>
            <a:ext cx="10343399" cy="7416003"/>
          </a:xfrm>
          <a:prstGeom prst="rect">
            <a:avLst/>
          </a:prstGeom>
        </p:spPr>
      </p:pic>
      <p:sp>
        <p:nvSpPr>
          <p:cNvPr id="182" name="TextBox 10"/>
          <p:cNvSpPr txBox="1"/>
          <p:nvPr/>
        </p:nvSpPr>
        <p:spPr bwMode="auto">
          <a:xfrm>
            <a:off x="3560380" y="4968958"/>
            <a:ext cx="104399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Ковылкинский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" name="TextBox 23"/>
          <p:cNvSpPr txBox="1"/>
          <p:nvPr/>
        </p:nvSpPr>
        <p:spPr bwMode="auto">
          <a:xfrm>
            <a:off x="4121961" y="5102401"/>
            <a:ext cx="459877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6" name="TextBox 23"/>
          <p:cNvSpPr txBox="1"/>
          <p:nvPr/>
        </p:nvSpPr>
        <p:spPr bwMode="auto">
          <a:xfrm>
            <a:off x="5067455" y="5890982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1" name="TextBox 23"/>
          <p:cNvSpPr txBox="1"/>
          <p:nvPr/>
        </p:nvSpPr>
        <p:spPr bwMode="auto">
          <a:xfrm>
            <a:off x="4759028" y="5887486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3" name="TextBox 23"/>
          <p:cNvSpPr txBox="1"/>
          <p:nvPr/>
        </p:nvSpPr>
        <p:spPr bwMode="auto">
          <a:xfrm>
            <a:off x="3855814" y="5100714"/>
            <a:ext cx="445995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4" name="TextBox 23"/>
          <p:cNvSpPr txBox="1"/>
          <p:nvPr/>
        </p:nvSpPr>
        <p:spPr bwMode="auto">
          <a:xfrm>
            <a:off x="3622461" y="5111000"/>
            <a:ext cx="459877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8" name="TextBox 23"/>
          <p:cNvSpPr txBox="1"/>
          <p:nvPr/>
        </p:nvSpPr>
        <p:spPr bwMode="auto">
          <a:xfrm>
            <a:off x="4485742" y="5257792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43" name="TextBox 23"/>
          <p:cNvSpPr txBox="1"/>
          <p:nvPr/>
        </p:nvSpPr>
        <p:spPr bwMode="auto">
          <a:xfrm>
            <a:off x="4477572" y="5892578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44" name="TextBox 10"/>
          <p:cNvSpPr txBox="1"/>
          <p:nvPr/>
        </p:nvSpPr>
        <p:spPr bwMode="auto">
          <a:xfrm>
            <a:off x="4569500" y="5071986"/>
            <a:ext cx="98769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" name="TextBox 10"/>
          <p:cNvSpPr txBox="1"/>
          <p:nvPr/>
        </p:nvSpPr>
        <p:spPr bwMode="auto">
          <a:xfrm>
            <a:off x="4463472" y="5726048"/>
            <a:ext cx="910404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Инсарский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6" name="Прямоугольник 245"/>
          <p:cNvSpPr/>
          <p:nvPr/>
        </p:nvSpPr>
        <p:spPr bwMode="auto">
          <a:xfrm>
            <a:off x="3776964" y="5269700"/>
            <a:ext cx="631375" cy="133045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10801/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33</a:t>
            </a: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81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47" name="Прямоугольник 246"/>
          <p:cNvSpPr/>
          <p:nvPr/>
        </p:nvSpPr>
        <p:spPr bwMode="auto">
          <a:xfrm>
            <a:off x="4711867" y="6100793"/>
            <a:ext cx="609721" cy="14606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6588/12286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48" name="TextBox 10"/>
          <p:cNvSpPr txBox="1"/>
          <p:nvPr/>
        </p:nvSpPr>
        <p:spPr bwMode="auto">
          <a:xfrm>
            <a:off x="1755111" y="3272243"/>
            <a:ext cx="991285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Теньгушевский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9" name="TextBox 23"/>
          <p:cNvSpPr txBox="1"/>
          <p:nvPr/>
        </p:nvSpPr>
        <p:spPr bwMode="auto">
          <a:xfrm>
            <a:off x="2292854" y="3410615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0" name="TextBox 23"/>
          <p:cNvSpPr txBox="1"/>
          <p:nvPr/>
        </p:nvSpPr>
        <p:spPr bwMode="auto">
          <a:xfrm>
            <a:off x="1985547" y="3408417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1" name="TextBox 10"/>
          <p:cNvSpPr txBox="1"/>
          <p:nvPr/>
        </p:nvSpPr>
        <p:spPr bwMode="auto">
          <a:xfrm>
            <a:off x="2814510" y="3390082"/>
            <a:ext cx="94536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2" name="TextBox 23"/>
          <p:cNvSpPr txBox="1"/>
          <p:nvPr/>
        </p:nvSpPr>
        <p:spPr bwMode="auto">
          <a:xfrm>
            <a:off x="3385595" y="354001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3" name="TextBox 23"/>
          <p:cNvSpPr txBox="1"/>
          <p:nvPr/>
        </p:nvSpPr>
        <p:spPr bwMode="auto">
          <a:xfrm>
            <a:off x="3097636" y="3537289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4" name="TextBox 23"/>
          <p:cNvSpPr txBox="1"/>
          <p:nvPr/>
        </p:nvSpPr>
        <p:spPr bwMode="auto">
          <a:xfrm>
            <a:off x="2803242" y="354764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5" name="TextBox 10"/>
          <p:cNvSpPr txBox="1"/>
          <p:nvPr/>
        </p:nvSpPr>
        <p:spPr bwMode="auto">
          <a:xfrm>
            <a:off x="1727795" y="5434193"/>
            <a:ext cx="1107899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Зубово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-Полянский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" name="TextBox 23"/>
          <p:cNvSpPr txBox="1"/>
          <p:nvPr/>
        </p:nvSpPr>
        <p:spPr bwMode="auto">
          <a:xfrm>
            <a:off x="2261281" y="5551169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7" name="TextBox 23"/>
          <p:cNvSpPr txBox="1"/>
          <p:nvPr/>
        </p:nvSpPr>
        <p:spPr bwMode="auto">
          <a:xfrm>
            <a:off x="2017501" y="5550140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8" name="TextBox 23"/>
          <p:cNvSpPr txBox="1"/>
          <p:nvPr/>
        </p:nvSpPr>
        <p:spPr bwMode="auto">
          <a:xfrm>
            <a:off x="1723107" y="556049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9" name="TextBox 10"/>
          <p:cNvSpPr txBox="1"/>
          <p:nvPr/>
        </p:nvSpPr>
        <p:spPr bwMode="auto">
          <a:xfrm>
            <a:off x="2640538" y="4877412"/>
            <a:ext cx="98034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Торбеевский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0" name="TextBox 10"/>
          <p:cNvSpPr txBox="1"/>
          <p:nvPr/>
        </p:nvSpPr>
        <p:spPr bwMode="auto">
          <a:xfrm>
            <a:off x="2651489" y="4218409"/>
            <a:ext cx="910404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Атюрьевский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1" name="TextBox 23"/>
          <p:cNvSpPr txBox="1"/>
          <p:nvPr/>
        </p:nvSpPr>
        <p:spPr bwMode="auto">
          <a:xfrm>
            <a:off x="3105950" y="5013269"/>
            <a:ext cx="459877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62" name="TextBox 23"/>
          <p:cNvSpPr txBox="1"/>
          <p:nvPr/>
        </p:nvSpPr>
        <p:spPr bwMode="auto">
          <a:xfrm>
            <a:off x="2857292" y="5018086"/>
            <a:ext cx="445995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63" name="TextBox 23"/>
          <p:cNvSpPr txBox="1"/>
          <p:nvPr/>
        </p:nvSpPr>
        <p:spPr bwMode="auto">
          <a:xfrm>
            <a:off x="2562897" y="5028441"/>
            <a:ext cx="459877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64" name="TextBox 10"/>
          <p:cNvSpPr txBox="1"/>
          <p:nvPr/>
        </p:nvSpPr>
        <p:spPr bwMode="auto">
          <a:xfrm>
            <a:off x="3783059" y="3333138"/>
            <a:ext cx="94729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Ельниковский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5" name="TextBox 23"/>
          <p:cNvSpPr txBox="1"/>
          <p:nvPr/>
        </p:nvSpPr>
        <p:spPr bwMode="auto">
          <a:xfrm>
            <a:off x="4317718" y="3482597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66" name="TextBox 23"/>
          <p:cNvSpPr txBox="1"/>
          <p:nvPr/>
        </p:nvSpPr>
        <p:spPr bwMode="auto">
          <a:xfrm>
            <a:off x="4010411" y="3480399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67" name="TextBox 23"/>
          <p:cNvSpPr txBox="1"/>
          <p:nvPr/>
        </p:nvSpPr>
        <p:spPr bwMode="auto">
          <a:xfrm>
            <a:off x="3716017" y="3490754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68" name="TextBox 10"/>
          <p:cNvSpPr txBox="1"/>
          <p:nvPr/>
        </p:nvSpPr>
        <p:spPr bwMode="auto">
          <a:xfrm>
            <a:off x="3497745" y="4196689"/>
            <a:ext cx="111472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Краснослободский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9" name="TextBox 23"/>
          <p:cNvSpPr txBox="1"/>
          <p:nvPr/>
        </p:nvSpPr>
        <p:spPr bwMode="auto">
          <a:xfrm>
            <a:off x="3949153" y="4343686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0" name="TextBox 23"/>
          <p:cNvSpPr txBox="1"/>
          <p:nvPr/>
        </p:nvSpPr>
        <p:spPr bwMode="auto">
          <a:xfrm>
            <a:off x="3699859" y="4351790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1" name="TextBox 23"/>
          <p:cNvSpPr txBox="1"/>
          <p:nvPr/>
        </p:nvSpPr>
        <p:spPr bwMode="auto">
          <a:xfrm>
            <a:off x="3414670" y="436235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2" name="TextBox 10"/>
          <p:cNvSpPr txBox="1"/>
          <p:nvPr/>
        </p:nvSpPr>
        <p:spPr bwMode="auto">
          <a:xfrm>
            <a:off x="4811744" y="4200356"/>
            <a:ext cx="109685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Старошайговский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3" name="TextBox 23"/>
          <p:cNvSpPr txBox="1"/>
          <p:nvPr/>
        </p:nvSpPr>
        <p:spPr bwMode="auto">
          <a:xfrm>
            <a:off x="5371372" y="440438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4" name="TextBox 23"/>
          <p:cNvSpPr txBox="1"/>
          <p:nvPr/>
        </p:nvSpPr>
        <p:spPr bwMode="auto">
          <a:xfrm>
            <a:off x="5052774" y="4403907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5" name="TextBox 23"/>
          <p:cNvSpPr txBox="1"/>
          <p:nvPr/>
        </p:nvSpPr>
        <p:spPr bwMode="auto">
          <a:xfrm>
            <a:off x="4835542" y="4406324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6" name="TextBox 10"/>
          <p:cNvSpPr txBox="1"/>
          <p:nvPr/>
        </p:nvSpPr>
        <p:spPr bwMode="auto">
          <a:xfrm>
            <a:off x="5248737" y="5069035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Рузаевский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7" name="TextBox 23"/>
          <p:cNvSpPr txBox="1"/>
          <p:nvPr/>
        </p:nvSpPr>
        <p:spPr bwMode="auto">
          <a:xfrm>
            <a:off x="5301572" y="5197171"/>
            <a:ext cx="358515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8" name="TextBox 10"/>
          <p:cNvSpPr txBox="1"/>
          <p:nvPr/>
        </p:nvSpPr>
        <p:spPr bwMode="auto">
          <a:xfrm>
            <a:off x="5974974" y="4162611"/>
            <a:ext cx="97948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Ромодановский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9" name="TextBox 10"/>
          <p:cNvSpPr txBox="1"/>
          <p:nvPr/>
        </p:nvSpPr>
        <p:spPr bwMode="auto">
          <a:xfrm>
            <a:off x="5412715" y="4687721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Лямбирский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0" name="TextBox 23"/>
          <p:cNvSpPr txBox="1"/>
          <p:nvPr/>
        </p:nvSpPr>
        <p:spPr bwMode="auto">
          <a:xfrm>
            <a:off x="5935942" y="4788318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1" name="TextBox 23"/>
          <p:cNvSpPr txBox="1"/>
          <p:nvPr/>
        </p:nvSpPr>
        <p:spPr bwMode="auto">
          <a:xfrm>
            <a:off x="5761302" y="4773765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2" name="TextBox 23"/>
          <p:cNvSpPr txBox="1"/>
          <p:nvPr/>
        </p:nvSpPr>
        <p:spPr bwMode="auto">
          <a:xfrm>
            <a:off x="5482648" y="479219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3" name="TextBox 23"/>
          <p:cNvSpPr txBox="1"/>
          <p:nvPr/>
        </p:nvSpPr>
        <p:spPr bwMode="auto">
          <a:xfrm>
            <a:off x="6482158" y="4275781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4" name="TextBox 23"/>
          <p:cNvSpPr txBox="1"/>
          <p:nvPr/>
        </p:nvSpPr>
        <p:spPr bwMode="auto">
          <a:xfrm>
            <a:off x="6228225" y="427380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5" name="TextBox 23"/>
          <p:cNvSpPr txBox="1"/>
          <p:nvPr/>
        </p:nvSpPr>
        <p:spPr bwMode="auto">
          <a:xfrm>
            <a:off x="5961400" y="427742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6" name="TextBox 10"/>
          <p:cNvSpPr txBox="1"/>
          <p:nvPr/>
        </p:nvSpPr>
        <p:spPr bwMode="auto">
          <a:xfrm>
            <a:off x="6075901" y="3168671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Ичалковский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7" name="TextBox 23"/>
          <p:cNvSpPr txBox="1"/>
          <p:nvPr/>
        </p:nvSpPr>
        <p:spPr bwMode="auto">
          <a:xfrm>
            <a:off x="6611459" y="3261068"/>
            <a:ext cx="429276" cy="218191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8" name="TextBox 23"/>
          <p:cNvSpPr txBox="1"/>
          <p:nvPr/>
        </p:nvSpPr>
        <p:spPr bwMode="auto">
          <a:xfrm>
            <a:off x="6311068" y="327641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9" name="TextBox 23"/>
          <p:cNvSpPr txBox="1"/>
          <p:nvPr/>
        </p:nvSpPr>
        <p:spPr bwMode="auto">
          <a:xfrm>
            <a:off x="6023644" y="326434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0" name="TextBox 23"/>
          <p:cNvSpPr txBox="1"/>
          <p:nvPr/>
        </p:nvSpPr>
        <p:spPr bwMode="auto">
          <a:xfrm>
            <a:off x="6968133" y="2578621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1" name="TextBox 23"/>
          <p:cNvSpPr txBox="1"/>
          <p:nvPr/>
        </p:nvSpPr>
        <p:spPr bwMode="auto">
          <a:xfrm>
            <a:off x="6660825" y="2576423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2" name="TextBox 23"/>
          <p:cNvSpPr txBox="1"/>
          <p:nvPr/>
        </p:nvSpPr>
        <p:spPr bwMode="auto">
          <a:xfrm>
            <a:off x="6366431" y="2586779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3" name="TextBox 10"/>
          <p:cNvSpPr txBox="1"/>
          <p:nvPr/>
        </p:nvSpPr>
        <p:spPr bwMode="auto">
          <a:xfrm>
            <a:off x="7210851" y="2749307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Ардатовский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4" name="TextBox 23"/>
          <p:cNvSpPr txBox="1"/>
          <p:nvPr/>
        </p:nvSpPr>
        <p:spPr bwMode="auto">
          <a:xfrm>
            <a:off x="7847709" y="2875890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5" name="TextBox 23"/>
          <p:cNvSpPr txBox="1"/>
          <p:nvPr/>
        </p:nvSpPr>
        <p:spPr bwMode="auto">
          <a:xfrm>
            <a:off x="7537049" y="288312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6" name="TextBox 23"/>
          <p:cNvSpPr txBox="1"/>
          <p:nvPr/>
        </p:nvSpPr>
        <p:spPr bwMode="auto">
          <a:xfrm>
            <a:off x="7242655" y="289348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7" name="TextBox 10"/>
          <p:cNvSpPr txBox="1"/>
          <p:nvPr/>
        </p:nvSpPr>
        <p:spPr bwMode="auto">
          <a:xfrm>
            <a:off x="7115705" y="3576657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Атяшевский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8" name="TextBox 23"/>
          <p:cNvSpPr txBox="1"/>
          <p:nvPr/>
        </p:nvSpPr>
        <p:spPr bwMode="auto">
          <a:xfrm>
            <a:off x="7383769" y="367214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9" name="TextBox 23"/>
          <p:cNvSpPr txBox="1"/>
          <p:nvPr/>
        </p:nvSpPr>
        <p:spPr bwMode="auto">
          <a:xfrm>
            <a:off x="7163598" y="3678793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00" name="TextBox 10"/>
          <p:cNvSpPr txBox="1"/>
          <p:nvPr/>
        </p:nvSpPr>
        <p:spPr bwMode="auto">
          <a:xfrm>
            <a:off x="7883650" y="4174095"/>
            <a:ext cx="80600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Дубенский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1" name="TextBox 23"/>
          <p:cNvSpPr txBox="1"/>
          <p:nvPr/>
        </p:nvSpPr>
        <p:spPr bwMode="auto">
          <a:xfrm>
            <a:off x="8343014" y="4285852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02" name="TextBox 23"/>
          <p:cNvSpPr txBox="1"/>
          <p:nvPr/>
        </p:nvSpPr>
        <p:spPr bwMode="auto">
          <a:xfrm>
            <a:off x="7787417" y="429386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03" name="TextBox 23"/>
          <p:cNvSpPr txBox="1"/>
          <p:nvPr/>
        </p:nvSpPr>
        <p:spPr bwMode="auto">
          <a:xfrm>
            <a:off x="7301870" y="419636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04" name="TextBox 23"/>
          <p:cNvSpPr txBox="1"/>
          <p:nvPr/>
        </p:nvSpPr>
        <p:spPr bwMode="auto">
          <a:xfrm>
            <a:off x="7038624" y="422457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05" name="TextBox 23"/>
          <p:cNvSpPr txBox="1"/>
          <p:nvPr/>
        </p:nvSpPr>
        <p:spPr bwMode="auto">
          <a:xfrm>
            <a:off x="6789011" y="421140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06" name="Полилиния 305"/>
          <p:cNvSpPr/>
          <p:nvPr/>
        </p:nvSpPr>
        <p:spPr>
          <a:xfrm>
            <a:off x="6331649" y="5294755"/>
            <a:ext cx="489101" cy="381580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>
                <a:alpha val="2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1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7" name="TextBox 10"/>
          <p:cNvSpPr txBox="1"/>
          <p:nvPr/>
        </p:nvSpPr>
        <p:spPr bwMode="auto">
          <a:xfrm>
            <a:off x="6199501" y="5384213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Кочкуровский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8" name="TextBox 10"/>
          <p:cNvSpPr txBox="1"/>
          <p:nvPr/>
        </p:nvSpPr>
        <p:spPr bwMode="auto">
          <a:xfrm>
            <a:off x="6873549" y="4640948"/>
            <a:ext cx="131373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Большеберезниковский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9" name="TextBox 10"/>
          <p:cNvSpPr txBox="1"/>
          <p:nvPr/>
        </p:nvSpPr>
        <p:spPr bwMode="auto">
          <a:xfrm>
            <a:off x="6043165" y="4869953"/>
            <a:ext cx="108513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г.о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 Саранск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0" name="TextBox 23"/>
          <p:cNvSpPr txBox="1"/>
          <p:nvPr/>
        </p:nvSpPr>
        <p:spPr bwMode="auto">
          <a:xfrm>
            <a:off x="6570604" y="5077453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1" name="TextBox 23"/>
          <p:cNvSpPr txBox="1"/>
          <p:nvPr/>
        </p:nvSpPr>
        <p:spPr bwMode="auto">
          <a:xfrm>
            <a:off x="6311068" y="506898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2" name="TextBox 23"/>
          <p:cNvSpPr txBox="1"/>
          <p:nvPr/>
        </p:nvSpPr>
        <p:spPr bwMode="auto">
          <a:xfrm>
            <a:off x="6753905" y="5550868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3" name="TextBox 23"/>
          <p:cNvSpPr txBox="1"/>
          <p:nvPr/>
        </p:nvSpPr>
        <p:spPr bwMode="auto">
          <a:xfrm>
            <a:off x="6483761" y="5541066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4" name="TextBox 23"/>
          <p:cNvSpPr txBox="1"/>
          <p:nvPr/>
        </p:nvSpPr>
        <p:spPr bwMode="auto">
          <a:xfrm>
            <a:off x="6236517" y="5546348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5" name="TextBox 23"/>
          <p:cNvSpPr txBox="1"/>
          <p:nvPr/>
        </p:nvSpPr>
        <p:spPr bwMode="auto">
          <a:xfrm>
            <a:off x="7184562" y="4783143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6" name="TextBox 23"/>
          <p:cNvSpPr txBox="1"/>
          <p:nvPr/>
        </p:nvSpPr>
        <p:spPr bwMode="auto">
          <a:xfrm>
            <a:off x="6932346" y="478462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7" name="Прямоугольник 316"/>
          <p:cNvSpPr/>
          <p:nvPr/>
        </p:nvSpPr>
        <p:spPr bwMode="auto">
          <a:xfrm>
            <a:off x="1946799" y="3600789"/>
            <a:ext cx="559417" cy="13530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4066/9171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8" name="Прямоугольник 317"/>
          <p:cNvSpPr/>
          <p:nvPr/>
        </p:nvSpPr>
        <p:spPr bwMode="auto">
          <a:xfrm>
            <a:off x="3010628" y="3751025"/>
            <a:ext cx="564008" cy="14321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5217/12747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9" name="Прямоугольник 318"/>
          <p:cNvSpPr/>
          <p:nvPr/>
        </p:nvSpPr>
        <p:spPr bwMode="auto">
          <a:xfrm>
            <a:off x="3970520" y="3687192"/>
            <a:ext cx="610450" cy="13910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4102/8986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0" name="Прямоугольник 319"/>
          <p:cNvSpPr/>
          <p:nvPr/>
        </p:nvSpPr>
        <p:spPr bwMode="auto">
          <a:xfrm>
            <a:off x="2810001" y="5215677"/>
            <a:ext cx="600980" cy="110129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7198/17925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1" name="Прямоугольник 320"/>
          <p:cNvSpPr/>
          <p:nvPr/>
        </p:nvSpPr>
        <p:spPr bwMode="auto">
          <a:xfrm>
            <a:off x="1993497" y="5743581"/>
            <a:ext cx="601521" cy="10390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12459/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7292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2" name="Прямоугольник 321"/>
          <p:cNvSpPr/>
          <p:nvPr/>
        </p:nvSpPr>
        <p:spPr bwMode="auto">
          <a:xfrm>
            <a:off x="3594413" y="4543468"/>
            <a:ext cx="623423" cy="14812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9354/21250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3" name="Прямоугольник 322"/>
          <p:cNvSpPr/>
          <p:nvPr/>
        </p:nvSpPr>
        <p:spPr bwMode="auto">
          <a:xfrm>
            <a:off x="4886611" y="4602972"/>
            <a:ext cx="616215" cy="12747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6944/1053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4" name="Прямоугольник 323"/>
          <p:cNvSpPr/>
          <p:nvPr/>
        </p:nvSpPr>
        <p:spPr bwMode="auto">
          <a:xfrm>
            <a:off x="5519613" y="5399103"/>
            <a:ext cx="640041" cy="16535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12156/581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5" name="Прямоугольник 324"/>
          <p:cNvSpPr/>
          <p:nvPr/>
        </p:nvSpPr>
        <p:spPr bwMode="auto">
          <a:xfrm>
            <a:off x="6641420" y="2762822"/>
            <a:ext cx="524133" cy="14102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2328/6159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6" name="Прямоугольник 325"/>
          <p:cNvSpPr/>
          <p:nvPr/>
        </p:nvSpPr>
        <p:spPr bwMode="auto">
          <a:xfrm>
            <a:off x="6277172" y="3445025"/>
            <a:ext cx="588694" cy="140193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9753/19050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" name="Прямоугольник 326"/>
          <p:cNvSpPr/>
          <p:nvPr/>
        </p:nvSpPr>
        <p:spPr bwMode="auto">
          <a:xfrm>
            <a:off x="7465049" y="3068651"/>
            <a:ext cx="553733" cy="13418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8940/22366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8" name="Прямоугольник 327"/>
          <p:cNvSpPr/>
          <p:nvPr/>
        </p:nvSpPr>
        <p:spPr bwMode="auto">
          <a:xfrm>
            <a:off x="7376393" y="3864277"/>
            <a:ext cx="568146" cy="13363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6212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9" name="Прямоугольник 328"/>
          <p:cNvSpPr/>
          <p:nvPr/>
        </p:nvSpPr>
        <p:spPr bwMode="auto">
          <a:xfrm>
            <a:off x="6133127" y="4476512"/>
            <a:ext cx="613685" cy="143523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11405/18546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0" name="Прямоугольник 329"/>
          <p:cNvSpPr/>
          <p:nvPr/>
        </p:nvSpPr>
        <p:spPr bwMode="auto">
          <a:xfrm>
            <a:off x="6960120" y="4383539"/>
            <a:ext cx="568872" cy="12628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8605/28147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1" name="Прямоугольник 330"/>
          <p:cNvSpPr/>
          <p:nvPr/>
        </p:nvSpPr>
        <p:spPr bwMode="auto">
          <a:xfrm>
            <a:off x="7940585" y="4472376"/>
            <a:ext cx="625388" cy="12838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8017/10754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2" name="Прямоугольник 331"/>
          <p:cNvSpPr/>
          <p:nvPr/>
        </p:nvSpPr>
        <p:spPr bwMode="auto">
          <a:xfrm>
            <a:off x="5598725" y="4949370"/>
            <a:ext cx="658446" cy="129839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12790/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4296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3" name="Прямоугольник 332"/>
          <p:cNvSpPr/>
          <p:nvPr/>
        </p:nvSpPr>
        <p:spPr bwMode="auto">
          <a:xfrm>
            <a:off x="6168522" y="5241486"/>
            <a:ext cx="652461" cy="13360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19241/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49751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4" name="Прямоугольник 333"/>
          <p:cNvSpPr/>
          <p:nvPr/>
        </p:nvSpPr>
        <p:spPr bwMode="auto">
          <a:xfrm>
            <a:off x="6464718" y="5723490"/>
            <a:ext cx="557170" cy="14882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5932/887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5" name="Прямоугольник 334"/>
          <p:cNvSpPr/>
          <p:nvPr/>
        </p:nvSpPr>
        <p:spPr bwMode="auto">
          <a:xfrm>
            <a:off x="7111542" y="5001617"/>
            <a:ext cx="554686" cy="14691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8227/12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6" name="TextBox 10"/>
          <p:cNvSpPr txBox="1"/>
          <p:nvPr/>
        </p:nvSpPr>
        <p:spPr bwMode="auto">
          <a:xfrm>
            <a:off x="6170947" y="2420421"/>
            <a:ext cx="1359651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Большеигнатовский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" name="TextBox 23"/>
          <p:cNvSpPr txBox="1"/>
          <p:nvPr/>
        </p:nvSpPr>
        <p:spPr bwMode="auto">
          <a:xfrm>
            <a:off x="3084520" y="4351449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38" name="TextBox 23"/>
          <p:cNvSpPr txBox="1"/>
          <p:nvPr/>
        </p:nvSpPr>
        <p:spPr bwMode="auto">
          <a:xfrm>
            <a:off x="2819730" y="4347340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39" name="TextBox 23"/>
          <p:cNvSpPr txBox="1"/>
          <p:nvPr/>
        </p:nvSpPr>
        <p:spPr bwMode="auto">
          <a:xfrm>
            <a:off x="2559422" y="4354903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0" name="Прямоугольник 339"/>
          <p:cNvSpPr/>
          <p:nvPr/>
        </p:nvSpPr>
        <p:spPr bwMode="auto">
          <a:xfrm>
            <a:off x="2754395" y="4533641"/>
            <a:ext cx="524762" cy="128688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4066/8867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1" name="TextBox 23"/>
          <p:cNvSpPr txBox="1"/>
          <p:nvPr/>
        </p:nvSpPr>
        <p:spPr bwMode="auto">
          <a:xfrm>
            <a:off x="8046191" y="4283212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2" name="TextBox 23"/>
          <p:cNvSpPr txBox="1"/>
          <p:nvPr/>
        </p:nvSpPr>
        <p:spPr bwMode="auto">
          <a:xfrm>
            <a:off x="6024650" y="5058751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3" name="TextBox 23"/>
          <p:cNvSpPr txBox="1"/>
          <p:nvPr/>
        </p:nvSpPr>
        <p:spPr bwMode="auto">
          <a:xfrm>
            <a:off x="5052698" y="5248397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4" name="TextBox 23"/>
          <p:cNvSpPr txBox="1"/>
          <p:nvPr/>
        </p:nvSpPr>
        <p:spPr bwMode="auto">
          <a:xfrm>
            <a:off x="7634175" y="3670570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5" name="TextBox 10"/>
          <p:cNvSpPr txBox="1"/>
          <p:nvPr/>
        </p:nvSpPr>
        <p:spPr bwMode="auto">
          <a:xfrm>
            <a:off x="6763817" y="4113305"/>
            <a:ext cx="109685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6" name="TextBox 23"/>
          <p:cNvSpPr txBox="1"/>
          <p:nvPr/>
        </p:nvSpPr>
        <p:spPr bwMode="auto">
          <a:xfrm>
            <a:off x="5553264" y="520747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7" name="TextBox 23"/>
          <p:cNvSpPr txBox="1"/>
          <p:nvPr/>
        </p:nvSpPr>
        <p:spPr bwMode="auto">
          <a:xfrm>
            <a:off x="5769511" y="5228713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8" name="TextBox 23"/>
          <p:cNvSpPr txBox="1"/>
          <p:nvPr/>
        </p:nvSpPr>
        <p:spPr bwMode="auto">
          <a:xfrm>
            <a:off x="7418211" y="4783617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9" name="TextBox 23"/>
          <p:cNvSpPr txBox="1"/>
          <p:nvPr/>
        </p:nvSpPr>
        <p:spPr bwMode="auto">
          <a:xfrm>
            <a:off x="4761063" y="5251566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50" name="Прямоугольник 349"/>
          <p:cNvSpPr/>
          <p:nvPr/>
        </p:nvSpPr>
        <p:spPr bwMode="auto">
          <a:xfrm>
            <a:off x="4744157" y="5442093"/>
            <a:ext cx="524133" cy="14102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2532/6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7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51" name="TextBox 23"/>
          <p:cNvSpPr txBox="1"/>
          <p:nvPr/>
        </p:nvSpPr>
        <p:spPr bwMode="auto">
          <a:xfrm>
            <a:off x="1619760" y="3408417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2456"/>
            <a:ext cx="10344902" cy="76445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ИНФОРМАЦИОННЫЕ МАТЕРИАЛЫ ПО КЛАССАМ ПОЖАРНОЙ ОПАСНОСТИ НА </a:t>
            </a:r>
          </a:p>
          <a:p>
            <a:r>
              <a:rPr lang="ru-RU" dirty="0"/>
              <a:t>ТЕРРИТОРИИ РЕСПУБЛИКИ МОРДОВИЯ (РИСК ПРИРОДНЫХ ПОЖАРОВ НА </a:t>
            </a:r>
            <a:r>
              <a:rPr lang="ru-RU" dirty="0" smtClean="0"/>
              <a:t>02.07.2026)</a:t>
            </a:r>
            <a:endParaRPr lang="ru-RU" dirty="0"/>
          </a:p>
        </p:txBody>
      </p:sp>
      <p:sp>
        <p:nvSpPr>
          <p:cNvPr id="66" name="TextBox 65"/>
          <p:cNvSpPr txBox="1"/>
          <p:nvPr/>
        </p:nvSpPr>
        <p:spPr>
          <a:xfrm>
            <a:off x="0" y="7700129"/>
            <a:ext cx="1760707" cy="51360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:00 01.07.2026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 </a:t>
            </a:r>
            <a:r>
              <a:rPr lang="ru-RU" alt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ru-RU" alt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Голюшова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В.Н.</a:t>
            </a:r>
            <a:endParaRPr lang="ru-RU" alt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6-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60-105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Атлас рисков и угроз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114" y="8032092"/>
            <a:ext cx="1305107" cy="152421"/>
          </a:xfrm>
          <a:prstGeom prst="rect">
            <a:avLst/>
          </a:prstGeom>
        </p:spPr>
      </p:pic>
      <p:sp>
        <p:nvSpPr>
          <p:cNvPr id="219" name="TextBox 23"/>
          <p:cNvSpPr txBox="1"/>
          <p:nvPr/>
        </p:nvSpPr>
        <p:spPr bwMode="auto">
          <a:xfrm>
            <a:off x="7699187" y="5028786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grpSp>
        <p:nvGrpSpPr>
          <p:cNvPr id="63" name="Группа 62"/>
          <p:cNvGrpSpPr/>
          <p:nvPr/>
        </p:nvGrpSpPr>
        <p:grpSpPr>
          <a:xfrm>
            <a:off x="7758426" y="5003405"/>
            <a:ext cx="2974022" cy="3187845"/>
            <a:chOff x="7765298" y="4759426"/>
            <a:chExt cx="2974022" cy="3441652"/>
          </a:xfrm>
        </p:grpSpPr>
        <p:grpSp>
          <p:nvGrpSpPr>
            <p:cNvPr id="64" name="Группа 63"/>
            <p:cNvGrpSpPr/>
            <p:nvPr/>
          </p:nvGrpSpPr>
          <p:grpSpPr>
            <a:xfrm>
              <a:off x="7765298" y="4759426"/>
              <a:ext cx="2974022" cy="3441652"/>
              <a:chOff x="6897576" y="4305170"/>
              <a:chExt cx="2644735" cy="2541080"/>
            </a:xfrm>
          </p:grpSpPr>
          <p:sp>
            <p:nvSpPr>
              <p:cNvPr id="6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75" name="Группа 74"/>
              <p:cNvGrpSpPr/>
              <p:nvPr/>
            </p:nvGrpSpPr>
            <p:grpSpPr>
              <a:xfrm>
                <a:off x="6897576" y="4305170"/>
                <a:ext cx="2644735" cy="2541080"/>
                <a:chOff x="9401426" y="1983263"/>
                <a:chExt cx="3026396" cy="4829897"/>
              </a:xfrm>
            </p:grpSpPr>
            <p:grpSp>
              <p:nvGrpSpPr>
                <p:cNvPr id="80" name="Группа 1145"/>
                <p:cNvGrpSpPr/>
                <p:nvPr/>
              </p:nvGrpSpPr>
              <p:grpSpPr>
                <a:xfrm>
                  <a:off x="9401426" y="1983263"/>
                  <a:ext cx="3026396" cy="4829897"/>
                  <a:chOff x="6759625" y="3978276"/>
                  <a:chExt cx="2464765" cy="2861904"/>
                </a:xfrm>
              </p:grpSpPr>
              <p:sp>
                <p:nvSpPr>
                  <p:cNvPr id="85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5" y="3978276"/>
                    <a:ext cx="2134158" cy="2861904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86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36618" y="6116942"/>
                    <a:ext cx="1833906" cy="226548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- 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5 и 4 класс ПО </a:t>
                    </a:r>
                    <a:r>
                      <a:rPr lang="ru-RU" altLang="ru-RU" sz="800" b="0" kern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(УГМС)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</a:t>
                    </a: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8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80417" y="3992254"/>
                    <a:ext cx="1606383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i="1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8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71772" y="62345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98" name="Полилиния 97"/>
                  <p:cNvSpPr/>
                  <p:nvPr/>
                </p:nvSpPr>
                <p:spPr>
                  <a:xfrm>
                    <a:off x="6907421" y="6114750"/>
                    <a:ext cx="324905" cy="204788"/>
                  </a:xfrm>
                  <a:custGeom>
                    <a:avLst/>
                    <a:gdLst>
                      <a:gd name="connsiteX0" fmla="*/ 42863 w 324905"/>
                      <a:gd name="connsiteY0" fmla="*/ 28575 h 204788"/>
                      <a:gd name="connsiteX1" fmla="*/ 47625 w 324905"/>
                      <a:gd name="connsiteY1" fmla="*/ 4763 h 204788"/>
                      <a:gd name="connsiteX2" fmla="*/ 61913 w 324905"/>
                      <a:gd name="connsiteY2" fmla="*/ 0 h 204788"/>
                      <a:gd name="connsiteX3" fmla="*/ 95250 w 324905"/>
                      <a:gd name="connsiteY3" fmla="*/ 4763 h 204788"/>
                      <a:gd name="connsiteX4" fmla="*/ 200025 w 324905"/>
                      <a:gd name="connsiteY4" fmla="*/ 9525 h 204788"/>
                      <a:gd name="connsiteX5" fmla="*/ 252413 w 324905"/>
                      <a:gd name="connsiteY5" fmla="*/ 14288 h 204788"/>
                      <a:gd name="connsiteX6" fmla="*/ 280988 w 324905"/>
                      <a:gd name="connsiteY6" fmla="*/ 23813 h 204788"/>
                      <a:gd name="connsiteX7" fmla="*/ 285750 w 324905"/>
                      <a:gd name="connsiteY7" fmla="*/ 52388 h 204788"/>
                      <a:gd name="connsiteX8" fmla="*/ 300038 w 324905"/>
                      <a:gd name="connsiteY8" fmla="*/ 57150 h 204788"/>
                      <a:gd name="connsiteX9" fmla="*/ 314325 w 324905"/>
                      <a:gd name="connsiteY9" fmla="*/ 66675 h 204788"/>
                      <a:gd name="connsiteX10" fmla="*/ 323850 w 324905"/>
                      <a:gd name="connsiteY10" fmla="*/ 80963 h 204788"/>
                      <a:gd name="connsiteX11" fmla="*/ 319088 w 324905"/>
                      <a:gd name="connsiteY11" fmla="*/ 180975 h 204788"/>
                      <a:gd name="connsiteX12" fmla="*/ 300038 w 324905"/>
                      <a:gd name="connsiteY12" fmla="*/ 185738 h 204788"/>
                      <a:gd name="connsiteX13" fmla="*/ 228600 w 324905"/>
                      <a:gd name="connsiteY13" fmla="*/ 190500 h 204788"/>
                      <a:gd name="connsiteX14" fmla="*/ 209550 w 324905"/>
                      <a:gd name="connsiteY14" fmla="*/ 195263 h 204788"/>
                      <a:gd name="connsiteX15" fmla="*/ 185738 w 324905"/>
                      <a:gd name="connsiteY15" fmla="*/ 200025 h 204788"/>
                      <a:gd name="connsiteX16" fmla="*/ 171450 w 324905"/>
                      <a:gd name="connsiteY16" fmla="*/ 204788 h 204788"/>
                      <a:gd name="connsiteX17" fmla="*/ 152400 w 324905"/>
                      <a:gd name="connsiteY17" fmla="*/ 190500 h 204788"/>
                      <a:gd name="connsiteX18" fmla="*/ 138113 w 324905"/>
                      <a:gd name="connsiteY18" fmla="*/ 180975 h 204788"/>
                      <a:gd name="connsiteX19" fmla="*/ 123825 w 324905"/>
                      <a:gd name="connsiteY19" fmla="*/ 166688 h 204788"/>
                      <a:gd name="connsiteX20" fmla="*/ 95250 w 324905"/>
                      <a:gd name="connsiteY20" fmla="*/ 152400 h 204788"/>
                      <a:gd name="connsiteX21" fmla="*/ 42863 w 324905"/>
                      <a:gd name="connsiteY21" fmla="*/ 147638 h 204788"/>
                      <a:gd name="connsiteX22" fmla="*/ 14288 w 324905"/>
                      <a:gd name="connsiteY22" fmla="*/ 133350 h 204788"/>
                      <a:gd name="connsiteX23" fmla="*/ 4763 w 324905"/>
                      <a:gd name="connsiteY23" fmla="*/ 119063 h 204788"/>
                      <a:gd name="connsiteX24" fmla="*/ 0 w 324905"/>
                      <a:gd name="connsiteY24" fmla="*/ 104775 h 204788"/>
                      <a:gd name="connsiteX25" fmla="*/ 19050 w 324905"/>
                      <a:gd name="connsiteY25" fmla="*/ 42863 h 204788"/>
                      <a:gd name="connsiteX26" fmla="*/ 42863 w 324905"/>
                      <a:gd name="connsiteY26" fmla="*/ 28575 h 2047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324905" h="204788">
                        <a:moveTo>
                          <a:pt x="42863" y="28575"/>
                        </a:moveTo>
                        <a:cubicBezTo>
                          <a:pt x="44450" y="20638"/>
                          <a:pt x="43135" y="11498"/>
                          <a:pt x="47625" y="4763"/>
                        </a:cubicBezTo>
                        <a:cubicBezTo>
                          <a:pt x="50410" y="586"/>
                          <a:pt x="56893" y="0"/>
                          <a:pt x="61913" y="0"/>
                        </a:cubicBezTo>
                        <a:cubicBezTo>
                          <a:pt x="73138" y="0"/>
                          <a:pt x="84138" y="3175"/>
                          <a:pt x="95250" y="4763"/>
                        </a:cubicBezTo>
                        <a:cubicBezTo>
                          <a:pt x="147969" y="22336"/>
                          <a:pt x="113804" y="14914"/>
                          <a:pt x="200025" y="9525"/>
                        </a:cubicBezTo>
                        <a:cubicBezTo>
                          <a:pt x="217488" y="11113"/>
                          <a:pt x="235145" y="11241"/>
                          <a:pt x="252413" y="14288"/>
                        </a:cubicBezTo>
                        <a:cubicBezTo>
                          <a:pt x="262300" y="16033"/>
                          <a:pt x="280988" y="23813"/>
                          <a:pt x="280988" y="23813"/>
                        </a:cubicBezTo>
                        <a:cubicBezTo>
                          <a:pt x="282575" y="33338"/>
                          <a:pt x="280959" y="44004"/>
                          <a:pt x="285750" y="52388"/>
                        </a:cubicBezTo>
                        <a:cubicBezTo>
                          <a:pt x="288241" y="56747"/>
                          <a:pt x="295548" y="54905"/>
                          <a:pt x="300038" y="57150"/>
                        </a:cubicBezTo>
                        <a:cubicBezTo>
                          <a:pt x="305157" y="59710"/>
                          <a:pt x="309563" y="63500"/>
                          <a:pt x="314325" y="66675"/>
                        </a:cubicBezTo>
                        <a:cubicBezTo>
                          <a:pt x="317500" y="71438"/>
                          <a:pt x="323612" y="75244"/>
                          <a:pt x="323850" y="80963"/>
                        </a:cubicBezTo>
                        <a:cubicBezTo>
                          <a:pt x="325240" y="114309"/>
                          <a:pt x="326484" y="148430"/>
                          <a:pt x="319088" y="180975"/>
                        </a:cubicBezTo>
                        <a:cubicBezTo>
                          <a:pt x="317637" y="187358"/>
                          <a:pt x="306548" y="185053"/>
                          <a:pt x="300038" y="185738"/>
                        </a:cubicBezTo>
                        <a:cubicBezTo>
                          <a:pt x="276304" y="188236"/>
                          <a:pt x="252413" y="188913"/>
                          <a:pt x="228600" y="190500"/>
                        </a:cubicBezTo>
                        <a:cubicBezTo>
                          <a:pt x="222250" y="192088"/>
                          <a:pt x="215940" y="193843"/>
                          <a:pt x="209550" y="195263"/>
                        </a:cubicBezTo>
                        <a:cubicBezTo>
                          <a:pt x="201648" y="197019"/>
                          <a:pt x="193591" y="198062"/>
                          <a:pt x="185738" y="200025"/>
                        </a:cubicBezTo>
                        <a:cubicBezTo>
                          <a:pt x="180868" y="201243"/>
                          <a:pt x="176213" y="203200"/>
                          <a:pt x="171450" y="204788"/>
                        </a:cubicBezTo>
                        <a:cubicBezTo>
                          <a:pt x="165100" y="200025"/>
                          <a:pt x="158859" y="195114"/>
                          <a:pt x="152400" y="190500"/>
                        </a:cubicBezTo>
                        <a:cubicBezTo>
                          <a:pt x="147743" y="187173"/>
                          <a:pt x="142510" y="184639"/>
                          <a:pt x="138113" y="180975"/>
                        </a:cubicBezTo>
                        <a:cubicBezTo>
                          <a:pt x="132939" y="176663"/>
                          <a:pt x="128999" y="171000"/>
                          <a:pt x="123825" y="166688"/>
                        </a:cubicBezTo>
                        <a:cubicBezTo>
                          <a:pt x="116019" y="160183"/>
                          <a:pt x="105619" y="153881"/>
                          <a:pt x="95250" y="152400"/>
                        </a:cubicBezTo>
                        <a:cubicBezTo>
                          <a:pt x="77892" y="149920"/>
                          <a:pt x="60325" y="149225"/>
                          <a:pt x="42863" y="147638"/>
                        </a:cubicBezTo>
                        <a:cubicBezTo>
                          <a:pt x="31242" y="143764"/>
                          <a:pt x="23520" y="142582"/>
                          <a:pt x="14288" y="133350"/>
                        </a:cubicBezTo>
                        <a:cubicBezTo>
                          <a:pt x="10241" y="129303"/>
                          <a:pt x="7323" y="124182"/>
                          <a:pt x="4763" y="119063"/>
                        </a:cubicBezTo>
                        <a:cubicBezTo>
                          <a:pt x="2518" y="114573"/>
                          <a:pt x="1588" y="109538"/>
                          <a:pt x="0" y="104775"/>
                        </a:cubicBezTo>
                        <a:cubicBezTo>
                          <a:pt x="5433" y="50448"/>
                          <a:pt x="-6518" y="68431"/>
                          <a:pt x="19050" y="42863"/>
                        </a:cubicBezTo>
                        <a:lnTo>
                          <a:pt x="42863" y="28575"/>
                        </a:lnTo>
                        <a:close/>
                      </a:path>
                    </a:pathLst>
                  </a:custGeom>
                  <a:solidFill>
                    <a:srgbClr val="A47547"/>
                  </a:solidFill>
                  <a:ln w="12700">
                    <a:solidFill>
                      <a:srgbClr val="C33439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912321">
                      <a:defRPr/>
                    </a:pPr>
                    <a:endParaRPr lang="ru-RU" sz="800" dirty="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10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4161" y="6603121"/>
                    <a:ext cx="183107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10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- линии </a:t>
                    </a:r>
                    <a:r>
                      <a:rPr lang="ru-RU" altLang="ru-RU" sz="800" b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электропередач </a:t>
                    </a:r>
                    <a:r>
                      <a:rPr lang="ru-RU" altLang="ru-RU" sz="800" b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110 </a:t>
                    </a: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кВт</a:t>
                    </a:r>
                  </a:p>
                </p:txBody>
              </p:sp>
            </p:grpSp>
            <p:sp>
              <p:nvSpPr>
                <p:cNvPr id="83" name="Прямоугольник 82"/>
                <p:cNvSpPr/>
                <p:nvPr/>
              </p:nvSpPr>
              <p:spPr>
                <a:xfrm>
                  <a:off x="9499872" y="6168509"/>
                  <a:ext cx="658385" cy="197832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/>
                <a:p>
                  <a:pPr algn="ctr" defTabSz="912321"/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</a:t>
                  </a:r>
                  <a:r>
                    <a:rPr lang="en-US" sz="800" kern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3</a:t>
                  </a:r>
                  <a:r>
                    <a:rPr lang="ru-RU" sz="800" kern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26</a:t>
                  </a:r>
                  <a:endParaRPr lang="ru-RU" sz="800" kern="0" dirty="0">
                    <a:solidFill>
                      <a:prstClr val="black"/>
                    </a:solidFill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84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86273" y="6086444"/>
                  <a:ext cx="1648082" cy="35412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r>
                    <a: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76" name="Text Box 97"/>
              <p:cNvSpPr txBox="1">
                <a:spLocks noChangeArrowheads="1"/>
              </p:cNvSpPr>
              <p:nvPr/>
            </p:nvSpPr>
            <p:spPr bwMode="auto">
              <a:xfrm>
                <a:off x="7410579" y="5455870"/>
                <a:ext cx="1506131" cy="1624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количество </a:t>
                </a:r>
                <a:r>
                  <a:rPr lang="ru-RU" altLang="ru-RU" sz="800" b="0" kern="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осадков (УГМС), </a:t>
                </a: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мм</a:t>
                </a:r>
              </a:p>
            </p:txBody>
          </p:sp>
          <p:sp>
            <p:nvSpPr>
              <p:cNvPr id="77" name="TextBox 23"/>
              <p:cNvSpPr txBox="1"/>
              <p:nvPr/>
            </p:nvSpPr>
            <p:spPr>
              <a:xfrm>
                <a:off x="7029503" y="5479167"/>
                <a:ext cx="383894" cy="196267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912321"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</a:rPr>
                  <a:t>0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TextBox 23"/>
              <p:cNvSpPr txBox="1"/>
              <p:nvPr/>
            </p:nvSpPr>
            <p:spPr>
              <a:xfrm>
                <a:off x="7041092" y="5700698"/>
                <a:ext cx="372305" cy="196267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912321"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</a:rPr>
                  <a:t>10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Text Box 97"/>
              <p:cNvSpPr txBox="1">
                <a:spLocks noChangeArrowheads="1"/>
              </p:cNvSpPr>
              <p:nvPr/>
            </p:nvSpPr>
            <p:spPr bwMode="auto">
              <a:xfrm>
                <a:off x="7449858" y="5690795"/>
                <a:ext cx="1330953" cy="1624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65" name="Рисунок 6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901581" y="5091708"/>
              <a:ext cx="649048" cy="1206564"/>
            </a:xfrm>
            <a:prstGeom prst="rect">
              <a:avLst/>
            </a:prstGeom>
          </p:spPr>
        </p:pic>
      </p:grpSp>
      <p:sp>
        <p:nvSpPr>
          <p:cNvPr id="104" name="TextBox 10"/>
          <p:cNvSpPr txBox="1"/>
          <p:nvPr/>
        </p:nvSpPr>
        <p:spPr>
          <a:xfrm>
            <a:off x="7796942" y="7988577"/>
            <a:ext cx="1114759" cy="216431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 defTabSz="794249">
              <a:defRPr/>
            </a:pPr>
            <a:r>
              <a:rPr lang="ru-RU" sz="800" dirty="0" err="1">
                <a:solidFill>
                  <a:prstClr val="black"/>
                </a:solidFill>
              </a:rPr>
              <a:t>г</a:t>
            </a:r>
            <a:r>
              <a:rPr lang="ru-RU" sz="800" dirty="0" err="1" smtClean="0">
                <a:solidFill>
                  <a:prstClr val="black"/>
                </a:solidFill>
              </a:rPr>
              <a:t>.о</a:t>
            </a:r>
            <a:r>
              <a:rPr lang="ru-RU" sz="800" dirty="0" smtClean="0">
                <a:solidFill>
                  <a:prstClr val="black"/>
                </a:solidFill>
              </a:rPr>
              <a:t>. Саранск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111" name="TextBox 23"/>
          <p:cNvSpPr txBox="1"/>
          <p:nvPr/>
        </p:nvSpPr>
        <p:spPr>
          <a:xfrm>
            <a:off x="7926133" y="7090079"/>
            <a:ext cx="418659" cy="246221"/>
          </a:xfrm>
          <a:prstGeom prst="rect">
            <a:avLst/>
          </a:prstGeom>
          <a:solidFill>
            <a:schemeClr val="accent2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912321"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29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12" name="Text Box 97"/>
          <p:cNvSpPr txBox="1">
            <a:spLocks noChangeArrowheads="1"/>
          </p:cNvSpPr>
          <p:nvPr/>
        </p:nvSpPr>
        <p:spPr bwMode="auto">
          <a:xfrm>
            <a:off x="8344792" y="7076113"/>
            <a:ext cx="1840432" cy="252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3" tIns="63988" rIns="127973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- </a:t>
            </a:r>
            <a:r>
              <a:rPr lang="ru-RU" altLang="ru-RU" sz="800" b="0" dirty="0" smtClean="0">
                <a:solidFill>
                  <a:srgbClr val="000000"/>
                </a:solidFill>
                <a:cs typeface="Arial" panose="020B0604020202020204" pitchFamily="34" charset="0"/>
              </a:rPr>
              <a:t>температура воздуха (УГМС), С</a:t>
            </a:r>
            <a:endParaRPr lang="ru-RU" altLang="ru-RU" sz="8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813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554459</TotalTime>
  <Words>265</Words>
  <Application>Microsoft Office PowerPoint</Application>
  <PresentationFormat>Произвольный</PresentationFormat>
  <Paragraphs>136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21_Тема Office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АРМ5</cp:lastModifiedBy>
  <cp:revision>24817</cp:revision>
  <cp:lastPrinted>2019-02-25T12:02:24Z</cp:lastPrinted>
  <dcterms:created xsi:type="dcterms:W3CDTF">2014-09-08T13:21:12Z</dcterms:created>
  <dcterms:modified xsi:type="dcterms:W3CDTF">2026-07-01T09:30:45Z</dcterms:modified>
</cp:coreProperties>
</file>