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6433" autoAdjust="0"/>
  </p:normalViewPr>
  <p:slideViewPr>
    <p:cSldViewPr snapToGrid="0">
      <p:cViewPr varScale="1">
        <p:scale>
          <a:sx n="95" d="100"/>
          <a:sy n="95" d="100"/>
        </p:scale>
        <p:origin x="1974" y="66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06.07.2026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06.07.2026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06.07.2026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06.07.2026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6" y="769686"/>
            <a:ext cx="10336548" cy="7391245"/>
          </a:xfrm>
          <a:prstGeom prst="rect">
            <a:avLst/>
          </a:prstGeom>
        </p:spPr>
      </p:pic>
      <p:sp>
        <p:nvSpPr>
          <p:cNvPr id="182" name="TextBox 10"/>
          <p:cNvSpPr txBox="1"/>
          <p:nvPr/>
        </p:nvSpPr>
        <p:spPr bwMode="auto">
          <a:xfrm>
            <a:off x="3560380" y="4968958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TextBox 23"/>
          <p:cNvSpPr txBox="1"/>
          <p:nvPr/>
        </p:nvSpPr>
        <p:spPr bwMode="auto">
          <a:xfrm>
            <a:off x="4121961" y="5102401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6" name="TextBox 23"/>
          <p:cNvSpPr txBox="1"/>
          <p:nvPr/>
        </p:nvSpPr>
        <p:spPr bwMode="auto">
          <a:xfrm>
            <a:off x="5067455" y="5890982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1" name="TextBox 23"/>
          <p:cNvSpPr txBox="1"/>
          <p:nvPr/>
        </p:nvSpPr>
        <p:spPr bwMode="auto">
          <a:xfrm>
            <a:off x="4759028" y="588748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3" name="TextBox 23"/>
          <p:cNvSpPr txBox="1"/>
          <p:nvPr/>
        </p:nvSpPr>
        <p:spPr bwMode="auto">
          <a:xfrm>
            <a:off x="3855814" y="5100714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" name="TextBox 23"/>
          <p:cNvSpPr txBox="1"/>
          <p:nvPr/>
        </p:nvSpPr>
        <p:spPr bwMode="auto">
          <a:xfrm>
            <a:off x="3622461" y="5111000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8" name="TextBox 23"/>
          <p:cNvSpPr txBox="1"/>
          <p:nvPr/>
        </p:nvSpPr>
        <p:spPr bwMode="auto">
          <a:xfrm>
            <a:off x="4485742" y="525779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43" name="TextBox 23"/>
          <p:cNvSpPr txBox="1"/>
          <p:nvPr/>
        </p:nvSpPr>
        <p:spPr bwMode="auto">
          <a:xfrm>
            <a:off x="4477572" y="589257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44" name="TextBox 10"/>
          <p:cNvSpPr txBox="1"/>
          <p:nvPr/>
        </p:nvSpPr>
        <p:spPr bwMode="auto">
          <a:xfrm>
            <a:off x="4561740" y="5148123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TextBox 10"/>
          <p:cNvSpPr txBox="1"/>
          <p:nvPr/>
        </p:nvSpPr>
        <p:spPr bwMode="auto">
          <a:xfrm>
            <a:off x="4471550" y="5779616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Прямоугольник 245"/>
          <p:cNvSpPr/>
          <p:nvPr/>
        </p:nvSpPr>
        <p:spPr bwMode="auto">
          <a:xfrm>
            <a:off x="3776964" y="5269700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0801/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5425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Прямоугольник 246"/>
          <p:cNvSpPr/>
          <p:nvPr/>
        </p:nvSpPr>
        <p:spPr bwMode="auto">
          <a:xfrm>
            <a:off x="4680541" y="6064641"/>
            <a:ext cx="620048" cy="1280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6588/11286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TextBox 10"/>
          <p:cNvSpPr txBox="1"/>
          <p:nvPr/>
        </p:nvSpPr>
        <p:spPr bwMode="auto">
          <a:xfrm>
            <a:off x="1755111" y="3272243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TextBox 23"/>
          <p:cNvSpPr txBox="1"/>
          <p:nvPr/>
        </p:nvSpPr>
        <p:spPr bwMode="auto">
          <a:xfrm>
            <a:off x="2292854" y="3410615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0" name="TextBox 23"/>
          <p:cNvSpPr txBox="1"/>
          <p:nvPr/>
        </p:nvSpPr>
        <p:spPr bwMode="auto">
          <a:xfrm>
            <a:off x="1985547" y="340841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1" name="TextBox 10"/>
          <p:cNvSpPr txBox="1"/>
          <p:nvPr/>
        </p:nvSpPr>
        <p:spPr bwMode="auto">
          <a:xfrm>
            <a:off x="2814510" y="3390082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TextBox 23"/>
          <p:cNvSpPr txBox="1"/>
          <p:nvPr/>
        </p:nvSpPr>
        <p:spPr bwMode="auto">
          <a:xfrm>
            <a:off x="3385595" y="354001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3" name="TextBox 23"/>
          <p:cNvSpPr txBox="1"/>
          <p:nvPr/>
        </p:nvSpPr>
        <p:spPr bwMode="auto">
          <a:xfrm>
            <a:off x="3097636" y="353728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4" name="TextBox 23"/>
          <p:cNvSpPr txBox="1"/>
          <p:nvPr/>
        </p:nvSpPr>
        <p:spPr bwMode="auto">
          <a:xfrm>
            <a:off x="2803242" y="354764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5" name="TextBox 10"/>
          <p:cNvSpPr txBox="1"/>
          <p:nvPr/>
        </p:nvSpPr>
        <p:spPr bwMode="auto">
          <a:xfrm>
            <a:off x="1727795" y="5434193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TextBox 23"/>
          <p:cNvSpPr txBox="1"/>
          <p:nvPr/>
        </p:nvSpPr>
        <p:spPr bwMode="auto">
          <a:xfrm>
            <a:off x="2261281" y="555116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7" name="TextBox 23"/>
          <p:cNvSpPr txBox="1"/>
          <p:nvPr/>
        </p:nvSpPr>
        <p:spPr bwMode="auto">
          <a:xfrm>
            <a:off x="2017501" y="555014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8" name="TextBox 23"/>
          <p:cNvSpPr txBox="1"/>
          <p:nvPr/>
        </p:nvSpPr>
        <p:spPr bwMode="auto">
          <a:xfrm>
            <a:off x="1723107" y="556049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9" name="TextBox 10"/>
          <p:cNvSpPr txBox="1"/>
          <p:nvPr/>
        </p:nvSpPr>
        <p:spPr bwMode="auto">
          <a:xfrm>
            <a:off x="2558140" y="4922227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TextBox 10"/>
          <p:cNvSpPr txBox="1"/>
          <p:nvPr/>
        </p:nvSpPr>
        <p:spPr bwMode="auto">
          <a:xfrm>
            <a:off x="2651489" y="4218409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TextBox 23"/>
          <p:cNvSpPr txBox="1"/>
          <p:nvPr/>
        </p:nvSpPr>
        <p:spPr bwMode="auto">
          <a:xfrm>
            <a:off x="3105950" y="5013269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2" name="TextBox 23"/>
          <p:cNvSpPr txBox="1"/>
          <p:nvPr/>
        </p:nvSpPr>
        <p:spPr bwMode="auto">
          <a:xfrm>
            <a:off x="2857292" y="5018086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3" name="TextBox 23"/>
          <p:cNvSpPr txBox="1"/>
          <p:nvPr/>
        </p:nvSpPr>
        <p:spPr bwMode="auto">
          <a:xfrm>
            <a:off x="2562897" y="5028441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4" name="TextBox 10"/>
          <p:cNvSpPr txBox="1"/>
          <p:nvPr/>
        </p:nvSpPr>
        <p:spPr bwMode="auto">
          <a:xfrm>
            <a:off x="3785460" y="3378853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TextBox 23"/>
          <p:cNvSpPr txBox="1"/>
          <p:nvPr/>
        </p:nvSpPr>
        <p:spPr bwMode="auto">
          <a:xfrm>
            <a:off x="4317718" y="348259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6" name="TextBox 23"/>
          <p:cNvSpPr txBox="1"/>
          <p:nvPr/>
        </p:nvSpPr>
        <p:spPr bwMode="auto">
          <a:xfrm>
            <a:off x="4010411" y="348039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7" name="TextBox 23"/>
          <p:cNvSpPr txBox="1"/>
          <p:nvPr/>
        </p:nvSpPr>
        <p:spPr bwMode="auto">
          <a:xfrm>
            <a:off x="3716017" y="349075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8" name="TextBox 10"/>
          <p:cNvSpPr txBox="1"/>
          <p:nvPr/>
        </p:nvSpPr>
        <p:spPr bwMode="auto">
          <a:xfrm>
            <a:off x="3497745" y="419668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TextBox 23"/>
          <p:cNvSpPr txBox="1"/>
          <p:nvPr/>
        </p:nvSpPr>
        <p:spPr bwMode="auto">
          <a:xfrm>
            <a:off x="3949153" y="43436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0" name="TextBox 23"/>
          <p:cNvSpPr txBox="1"/>
          <p:nvPr/>
        </p:nvSpPr>
        <p:spPr bwMode="auto">
          <a:xfrm>
            <a:off x="3699859" y="435179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1" name="TextBox 23"/>
          <p:cNvSpPr txBox="1"/>
          <p:nvPr/>
        </p:nvSpPr>
        <p:spPr bwMode="auto">
          <a:xfrm>
            <a:off x="3414670" y="436235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2" name="TextBox 10"/>
          <p:cNvSpPr txBox="1"/>
          <p:nvPr/>
        </p:nvSpPr>
        <p:spPr bwMode="auto">
          <a:xfrm>
            <a:off x="4811744" y="4200356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TextBox 23"/>
          <p:cNvSpPr txBox="1"/>
          <p:nvPr/>
        </p:nvSpPr>
        <p:spPr bwMode="auto">
          <a:xfrm>
            <a:off x="5371372" y="440438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4" name="TextBox 23"/>
          <p:cNvSpPr txBox="1"/>
          <p:nvPr/>
        </p:nvSpPr>
        <p:spPr bwMode="auto">
          <a:xfrm>
            <a:off x="5052774" y="440390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5" name="TextBox 23"/>
          <p:cNvSpPr txBox="1"/>
          <p:nvPr/>
        </p:nvSpPr>
        <p:spPr bwMode="auto">
          <a:xfrm>
            <a:off x="4835542" y="440632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6" name="TextBox 10"/>
          <p:cNvSpPr txBox="1"/>
          <p:nvPr/>
        </p:nvSpPr>
        <p:spPr bwMode="auto">
          <a:xfrm>
            <a:off x="5301961" y="5107133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TextBox 23"/>
          <p:cNvSpPr txBox="1"/>
          <p:nvPr/>
        </p:nvSpPr>
        <p:spPr bwMode="auto">
          <a:xfrm>
            <a:off x="5301572" y="5197171"/>
            <a:ext cx="358515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8" name="TextBox 10"/>
          <p:cNvSpPr txBox="1"/>
          <p:nvPr/>
        </p:nvSpPr>
        <p:spPr bwMode="auto">
          <a:xfrm>
            <a:off x="5974974" y="416261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TextBox 10"/>
          <p:cNvSpPr txBox="1"/>
          <p:nvPr/>
        </p:nvSpPr>
        <p:spPr bwMode="auto">
          <a:xfrm>
            <a:off x="5412715" y="468772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TextBox 23"/>
          <p:cNvSpPr txBox="1"/>
          <p:nvPr/>
        </p:nvSpPr>
        <p:spPr bwMode="auto">
          <a:xfrm>
            <a:off x="5935942" y="478831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1" name="TextBox 23"/>
          <p:cNvSpPr txBox="1"/>
          <p:nvPr/>
        </p:nvSpPr>
        <p:spPr bwMode="auto">
          <a:xfrm>
            <a:off x="5761302" y="4773765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2" name="TextBox 23"/>
          <p:cNvSpPr txBox="1"/>
          <p:nvPr/>
        </p:nvSpPr>
        <p:spPr bwMode="auto">
          <a:xfrm>
            <a:off x="5482648" y="479219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3" name="TextBox 23"/>
          <p:cNvSpPr txBox="1"/>
          <p:nvPr/>
        </p:nvSpPr>
        <p:spPr bwMode="auto">
          <a:xfrm>
            <a:off x="6482158" y="427578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4" name="TextBox 23"/>
          <p:cNvSpPr txBox="1"/>
          <p:nvPr/>
        </p:nvSpPr>
        <p:spPr bwMode="auto">
          <a:xfrm>
            <a:off x="6228225" y="427380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5" name="TextBox 23"/>
          <p:cNvSpPr txBox="1"/>
          <p:nvPr/>
        </p:nvSpPr>
        <p:spPr bwMode="auto">
          <a:xfrm>
            <a:off x="5961400" y="427742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6" name="TextBox 10"/>
          <p:cNvSpPr txBox="1"/>
          <p:nvPr/>
        </p:nvSpPr>
        <p:spPr bwMode="auto">
          <a:xfrm>
            <a:off x="6075901" y="316867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TextBox 23"/>
          <p:cNvSpPr txBox="1"/>
          <p:nvPr/>
        </p:nvSpPr>
        <p:spPr bwMode="auto">
          <a:xfrm>
            <a:off x="6611459" y="3261068"/>
            <a:ext cx="429276" cy="21819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8" name="TextBox 23"/>
          <p:cNvSpPr txBox="1"/>
          <p:nvPr/>
        </p:nvSpPr>
        <p:spPr bwMode="auto">
          <a:xfrm>
            <a:off x="6311068" y="32764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9" name="TextBox 23"/>
          <p:cNvSpPr txBox="1"/>
          <p:nvPr/>
        </p:nvSpPr>
        <p:spPr bwMode="auto">
          <a:xfrm>
            <a:off x="6023644" y="326434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0" name="TextBox 23"/>
          <p:cNvSpPr txBox="1"/>
          <p:nvPr/>
        </p:nvSpPr>
        <p:spPr bwMode="auto">
          <a:xfrm>
            <a:off x="6968133" y="257862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1" name="TextBox 23"/>
          <p:cNvSpPr txBox="1"/>
          <p:nvPr/>
        </p:nvSpPr>
        <p:spPr bwMode="auto">
          <a:xfrm>
            <a:off x="6660825" y="257642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2" name="TextBox 23"/>
          <p:cNvSpPr txBox="1"/>
          <p:nvPr/>
        </p:nvSpPr>
        <p:spPr bwMode="auto">
          <a:xfrm>
            <a:off x="6366431" y="258677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3" name="TextBox 10"/>
          <p:cNvSpPr txBox="1"/>
          <p:nvPr/>
        </p:nvSpPr>
        <p:spPr bwMode="auto">
          <a:xfrm>
            <a:off x="7210851" y="274930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TextBox 23"/>
          <p:cNvSpPr txBox="1"/>
          <p:nvPr/>
        </p:nvSpPr>
        <p:spPr bwMode="auto">
          <a:xfrm>
            <a:off x="7847709" y="287589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5" name="TextBox 23"/>
          <p:cNvSpPr txBox="1"/>
          <p:nvPr/>
        </p:nvSpPr>
        <p:spPr bwMode="auto">
          <a:xfrm>
            <a:off x="7537049" y="288312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6" name="TextBox 23"/>
          <p:cNvSpPr txBox="1"/>
          <p:nvPr/>
        </p:nvSpPr>
        <p:spPr bwMode="auto">
          <a:xfrm>
            <a:off x="7242655" y="289348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7" name="TextBox 10"/>
          <p:cNvSpPr txBox="1"/>
          <p:nvPr/>
        </p:nvSpPr>
        <p:spPr bwMode="auto">
          <a:xfrm>
            <a:off x="7115705" y="357665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TextBox 23"/>
          <p:cNvSpPr txBox="1"/>
          <p:nvPr/>
        </p:nvSpPr>
        <p:spPr bwMode="auto">
          <a:xfrm>
            <a:off x="7383769" y="367214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9" name="TextBox 23"/>
          <p:cNvSpPr txBox="1"/>
          <p:nvPr/>
        </p:nvSpPr>
        <p:spPr bwMode="auto">
          <a:xfrm>
            <a:off x="7163598" y="36787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0" name="TextBox 10"/>
          <p:cNvSpPr txBox="1"/>
          <p:nvPr/>
        </p:nvSpPr>
        <p:spPr bwMode="auto">
          <a:xfrm>
            <a:off x="7883650" y="417409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TextBox 23"/>
          <p:cNvSpPr txBox="1"/>
          <p:nvPr/>
        </p:nvSpPr>
        <p:spPr bwMode="auto">
          <a:xfrm>
            <a:off x="8343014" y="428585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2" name="TextBox 23"/>
          <p:cNvSpPr txBox="1"/>
          <p:nvPr/>
        </p:nvSpPr>
        <p:spPr bwMode="auto">
          <a:xfrm>
            <a:off x="7787417" y="429386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3" name="TextBox 23"/>
          <p:cNvSpPr txBox="1"/>
          <p:nvPr/>
        </p:nvSpPr>
        <p:spPr bwMode="auto">
          <a:xfrm>
            <a:off x="7301870" y="419636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4" name="TextBox 23"/>
          <p:cNvSpPr txBox="1"/>
          <p:nvPr/>
        </p:nvSpPr>
        <p:spPr bwMode="auto">
          <a:xfrm>
            <a:off x="7038624" y="422457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5" name="TextBox 23"/>
          <p:cNvSpPr txBox="1"/>
          <p:nvPr/>
        </p:nvSpPr>
        <p:spPr bwMode="auto">
          <a:xfrm>
            <a:off x="6789011" y="421140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6" name="Полилиния 305"/>
          <p:cNvSpPr/>
          <p:nvPr/>
        </p:nvSpPr>
        <p:spPr>
          <a:xfrm>
            <a:off x="6331649" y="529475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TextBox 10"/>
          <p:cNvSpPr txBox="1"/>
          <p:nvPr/>
        </p:nvSpPr>
        <p:spPr bwMode="auto">
          <a:xfrm>
            <a:off x="6216304" y="5414240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TextBox 10"/>
          <p:cNvSpPr txBox="1"/>
          <p:nvPr/>
        </p:nvSpPr>
        <p:spPr bwMode="auto">
          <a:xfrm>
            <a:off x="6873549" y="4640948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TextBox 10"/>
          <p:cNvSpPr txBox="1"/>
          <p:nvPr/>
        </p:nvSpPr>
        <p:spPr bwMode="auto">
          <a:xfrm>
            <a:off x="6043165" y="4869953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TextBox 23"/>
          <p:cNvSpPr txBox="1"/>
          <p:nvPr/>
        </p:nvSpPr>
        <p:spPr bwMode="auto">
          <a:xfrm>
            <a:off x="6570604" y="507745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1" name="TextBox 23"/>
          <p:cNvSpPr txBox="1"/>
          <p:nvPr/>
        </p:nvSpPr>
        <p:spPr bwMode="auto">
          <a:xfrm>
            <a:off x="6311068" y="506898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2" name="TextBox 23"/>
          <p:cNvSpPr txBox="1"/>
          <p:nvPr/>
        </p:nvSpPr>
        <p:spPr bwMode="auto">
          <a:xfrm>
            <a:off x="6753905" y="555086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3" name="TextBox 23"/>
          <p:cNvSpPr txBox="1"/>
          <p:nvPr/>
        </p:nvSpPr>
        <p:spPr bwMode="auto">
          <a:xfrm>
            <a:off x="6483761" y="554106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4" name="TextBox 23"/>
          <p:cNvSpPr txBox="1"/>
          <p:nvPr/>
        </p:nvSpPr>
        <p:spPr bwMode="auto">
          <a:xfrm>
            <a:off x="6236517" y="554634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5" name="TextBox 23"/>
          <p:cNvSpPr txBox="1"/>
          <p:nvPr/>
        </p:nvSpPr>
        <p:spPr bwMode="auto">
          <a:xfrm>
            <a:off x="7184562" y="478314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6" name="TextBox 23"/>
          <p:cNvSpPr txBox="1"/>
          <p:nvPr/>
        </p:nvSpPr>
        <p:spPr bwMode="auto">
          <a:xfrm>
            <a:off x="6932346" y="478462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7" name="Прямоугольник 316"/>
          <p:cNvSpPr/>
          <p:nvPr/>
        </p:nvSpPr>
        <p:spPr bwMode="auto">
          <a:xfrm>
            <a:off x="1946799" y="3600789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4066/9171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Прямоугольник 317"/>
          <p:cNvSpPr/>
          <p:nvPr/>
        </p:nvSpPr>
        <p:spPr bwMode="auto">
          <a:xfrm>
            <a:off x="3010628" y="3751025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5217/12596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Прямоугольник 318"/>
          <p:cNvSpPr/>
          <p:nvPr/>
        </p:nvSpPr>
        <p:spPr bwMode="auto">
          <a:xfrm>
            <a:off x="3953882" y="3656307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Прямоугольник 319"/>
          <p:cNvSpPr/>
          <p:nvPr/>
        </p:nvSpPr>
        <p:spPr bwMode="auto">
          <a:xfrm>
            <a:off x="2810001" y="5215677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7198/18328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Прямоугольник 320"/>
          <p:cNvSpPr/>
          <p:nvPr/>
        </p:nvSpPr>
        <p:spPr bwMode="auto">
          <a:xfrm>
            <a:off x="1985547" y="5714362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12459/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7293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Прямоугольник 321"/>
          <p:cNvSpPr/>
          <p:nvPr/>
        </p:nvSpPr>
        <p:spPr bwMode="auto">
          <a:xfrm>
            <a:off x="3594413" y="4543468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9354/21250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3" name="Прямоугольник 322"/>
          <p:cNvSpPr/>
          <p:nvPr/>
        </p:nvSpPr>
        <p:spPr bwMode="auto">
          <a:xfrm>
            <a:off x="4886611" y="4602972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6944/1053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4" name="Прямоугольник 323"/>
          <p:cNvSpPr/>
          <p:nvPr/>
        </p:nvSpPr>
        <p:spPr bwMode="auto">
          <a:xfrm>
            <a:off x="5497806" y="5373961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12156/58200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Прямоугольник 324"/>
          <p:cNvSpPr/>
          <p:nvPr/>
        </p:nvSpPr>
        <p:spPr bwMode="auto">
          <a:xfrm>
            <a:off x="6641420" y="276282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2328/5449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Прямоугольник 325"/>
          <p:cNvSpPr/>
          <p:nvPr/>
        </p:nvSpPr>
        <p:spPr bwMode="auto">
          <a:xfrm>
            <a:off x="6277172" y="344502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9753/16867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Прямоугольник 326"/>
          <p:cNvSpPr/>
          <p:nvPr/>
        </p:nvSpPr>
        <p:spPr bwMode="auto">
          <a:xfrm>
            <a:off x="7465049" y="306865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8940/22366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Прямоугольник 327"/>
          <p:cNvSpPr/>
          <p:nvPr/>
        </p:nvSpPr>
        <p:spPr bwMode="auto">
          <a:xfrm>
            <a:off x="7376393" y="3864277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Прямоугольник 328"/>
          <p:cNvSpPr/>
          <p:nvPr/>
        </p:nvSpPr>
        <p:spPr bwMode="auto">
          <a:xfrm>
            <a:off x="6133127" y="447651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11505/18546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Прямоугольник 329"/>
          <p:cNvSpPr/>
          <p:nvPr/>
        </p:nvSpPr>
        <p:spPr bwMode="auto">
          <a:xfrm>
            <a:off x="6960120" y="438353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8605/25949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Прямоугольник 330"/>
          <p:cNvSpPr/>
          <p:nvPr/>
        </p:nvSpPr>
        <p:spPr bwMode="auto">
          <a:xfrm>
            <a:off x="7940585" y="447237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8017/10754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Прямоугольник 331"/>
          <p:cNvSpPr/>
          <p:nvPr/>
        </p:nvSpPr>
        <p:spPr bwMode="auto">
          <a:xfrm>
            <a:off x="5598725" y="4949370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12790/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3722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Прямоугольник 332"/>
          <p:cNvSpPr/>
          <p:nvPr/>
        </p:nvSpPr>
        <p:spPr bwMode="auto">
          <a:xfrm>
            <a:off x="6168522" y="5241486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19241/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37659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Прямоугольник 333"/>
          <p:cNvSpPr/>
          <p:nvPr/>
        </p:nvSpPr>
        <p:spPr bwMode="auto">
          <a:xfrm>
            <a:off x="6464718" y="5723490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5932/8717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Прямоугольник 334"/>
          <p:cNvSpPr/>
          <p:nvPr/>
        </p:nvSpPr>
        <p:spPr bwMode="auto">
          <a:xfrm>
            <a:off x="7149615" y="4960663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8227/11993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TextBox 10"/>
          <p:cNvSpPr txBox="1"/>
          <p:nvPr/>
        </p:nvSpPr>
        <p:spPr bwMode="auto">
          <a:xfrm>
            <a:off x="6170947" y="242042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TextBox 23"/>
          <p:cNvSpPr txBox="1"/>
          <p:nvPr/>
        </p:nvSpPr>
        <p:spPr bwMode="auto">
          <a:xfrm>
            <a:off x="3084520" y="4351449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38" name="TextBox 23"/>
          <p:cNvSpPr txBox="1"/>
          <p:nvPr/>
        </p:nvSpPr>
        <p:spPr bwMode="auto">
          <a:xfrm>
            <a:off x="2819730" y="4347340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39" name="TextBox 23"/>
          <p:cNvSpPr txBox="1"/>
          <p:nvPr/>
        </p:nvSpPr>
        <p:spPr bwMode="auto">
          <a:xfrm>
            <a:off x="2559422" y="435490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0" name="Прямоугольник 339"/>
          <p:cNvSpPr/>
          <p:nvPr/>
        </p:nvSpPr>
        <p:spPr bwMode="auto">
          <a:xfrm>
            <a:off x="2754395" y="4533641"/>
            <a:ext cx="524762" cy="1286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TextBox 23"/>
          <p:cNvSpPr txBox="1"/>
          <p:nvPr/>
        </p:nvSpPr>
        <p:spPr bwMode="auto">
          <a:xfrm>
            <a:off x="8046191" y="428321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2" name="TextBox 23"/>
          <p:cNvSpPr txBox="1"/>
          <p:nvPr/>
        </p:nvSpPr>
        <p:spPr bwMode="auto">
          <a:xfrm>
            <a:off x="6024650" y="5058751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3" name="TextBox 23"/>
          <p:cNvSpPr txBox="1"/>
          <p:nvPr/>
        </p:nvSpPr>
        <p:spPr bwMode="auto">
          <a:xfrm>
            <a:off x="5052698" y="524839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4" name="TextBox 23"/>
          <p:cNvSpPr txBox="1"/>
          <p:nvPr/>
        </p:nvSpPr>
        <p:spPr bwMode="auto">
          <a:xfrm>
            <a:off x="7634175" y="367057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5" name="TextBox 10"/>
          <p:cNvSpPr txBox="1"/>
          <p:nvPr/>
        </p:nvSpPr>
        <p:spPr bwMode="auto">
          <a:xfrm>
            <a:off x="6763817" y="411330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TextBox 23"/>
          <p:cNvSpPr txBox="1"/>
          <p:nvPr/>
        </p:nvSpPr>
        <p:spPr bwMode="auto">
          <a:xfrm>
            <a:off x="5553264" y="52074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7" name="TextBox 23"/>
          <p:cNvSpPr txBox="1"/>
          <p:nvPr/>
        </p:nvSpPr>
        <p:spPr bwMode="auto">
          <a:xfrm>
            <a:off x="5792779" y="520716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8" name="TextBox 23"/>
          <p:cNvSpPr txBox="1"/>
          <p:nvPr/>
        </p:nvSpPr>
        <p:spPr bwMode="auto">
          <a:xfrm>
            <a:off x="7418211" y="478361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9" name="TextBox 23"/>
          <p:cNvSpPr txBox="1"/>
          <p:nvPr/>
        </p:nvSpPr>
        <p:spPr bwMode="auto">
          <a:xfrm>
            <a:off x="4761063" y="525156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15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50" name="Прямоугольник 349"/>
          <p:cNvSpPr/>
          <p:nvPr/>
        </p:nvSpPr>
        <p:spPr bwMode="auto">
          <a:xfrm>
            <a:off x="4735920" y="5419469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2532/6501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TextBox 23"/>
          <p:cNvSpPr txBox="1"/>
          <p:nvPr/>
        </p:nvSpPr>
        <p:spPr bwMode="auto">
          <a:xfrm>
            <a:off x="1619760" y="340841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ru-RU" dirty="0" smtClean="0"/>
              <a:t>07.07.2026)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:00 </a:t>
            </a:r>
            <a:r>
              <a:rPr lang="ru-RU" sz="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06.07.2026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Кулагина В.В.</a:t>
            </a:r>
            <a:endParaRPr lang="en-US" altLang="ru-RU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32092"/>
            <a:ext cx="1305107" cy="152421"/>
          </a:xfrm>
          <a:prstGeom prst="rect">
            <a:avLst/>
          </a:prstGeom>
        </p:spPr>
      </p:pic>
      <p:sp>
        <p:nvSpPr>
          <p:cNvPr id="219" name="TextBox 23"/>
          <p:cNvSpPr txBox="1"/>
          <p:nvPr/>
        </p:nvSpPr>
        <p:spPr bwMode="auto">
          <a:xfrm>
            <a:off x="7699187" y="50287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58426" y="5003405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5 и 4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электропередач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120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</a:t>
                  </a:r>
                  <a:r>
                    <a:rPr lang="en-US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3</a:t>
                  </a:r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25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96267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2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15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 err="1">
                <a:solidFill>
                  <a:prstClr val="black"/>
                </a:solidFill>
              </a:rPr>
              <a:t>г</a:t>
            </a:r>
            <a:r>
              <a:rPr lang="ru-RU" sz="800" dirty="0" err="1" smtClean="0">
                <a:solidFill>
                  <a:prstClr val="black"/>
                </a:solidFill>
              </a:rPr>
              <a:t>.о</a:t>
            </a:r>
            <a:r>
              <a:rPr lang="ru-RU" sz="800" dirty="0" smtClean="0">
                <a:solidFill>
                  <a:prstClr val="black"/>
                </a:solidFill>
              </a:rPr>
              <a:t>. 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25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554526</TotalTime>
  <Words>257</Words>
  <Application>Microsoft Office PowerPoint</Application>
  <PresentationFormat>Произвольный</PresentationFormat>
  <Paragraphs>136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24829</cp:revision>
  <cp:lastPrinted>2019-02-25T12:02:24Z</cp:lastPrinted>
  <dcterms:created xsi:type="dcterms:W3CDTF">2014-09-08T13:21:12Z</dcterms:created>
  <dcterms:modified xsi:type="dcterms:W3CDTF">2026-07-06T09:13:32Z</dcterms:modified>
</cp:coreProperties>
</file>