
<file path=[Content_Types].xml><?xml version="1.0" encoding="utf-8"?>
<Types xmlns="http://schemas.openxmlformats.org/package/2006/content-types">
  <Default Extension="tmp" ContentType="image/pn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57" r:id="rId1"/>
  </p:sldMasterIdLst>
  <p:notesMasterIdLst>
    <p:notesMasterId r:id="rId3"/>
  </p:notesMasterIdLst>
  <p:handoutMasterIdLst>
    <p:handoutMasterId r:id="rId4"/>
  </p:handoutMasterIdLst>
  <p:sldIdLst>
    <p:sldId id="8484" r:id="rId2"/>
  </p:sldIdLst>
  <p:sldSz cx="10333038" cy="8208963"/>
  <p:notesSz cx="9931400" cy="6870700"/>
  <p:defaultTextStyle>
    <a:defPPr>
      <a:defRPr lang="ru-RU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E587F38-6BCC-4E5F-A969-F447CE76924F}">
          <p14:sldIdLst>
            <p14:sldId id="8484"/>
          </p14:sldIdLst>
        </p14:section>
      </p14:sectionLst>
    </p:ex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4" orient="horz" pos="3243" userDrawn="1">
          <p15:clr>
            <a:srgbClr val="A4A3A4"/>
          </p15:clr>
        </p15:guide>
        <p15:guide id="5" pos="2160" userDrawn="1">
          <p15:clr>
            <a:srgbClr val="A4A3A4"/>
          </p15:clr>
        </p15:guide>
        <p15:guide id="6" orient="horz" pos="6895">
          <p15:clr>
            <a:srgbClr val="A4A3A4"/>
          </p15:clr>
        </p15:guide>
        <p15:guide id="7" orient="horz" pos="5171">
          <p15:clr>
            <a:srgbClr val="A4A3A4"/>
          </p15:clr>
        </p15:guide>
        <p15:guide id="8" pos="4339">
          <p15:clr>
            <a:srgbClr val="A4A3A4"/>
          </p15:clr>
        </p15:guide>
        <p15:guide id="9" pos="325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RM32" initials="A" lastIdx="1" clrIdx="0">
    <p:extLst/>
  </p:cmAuthor>
  <p:cmAuthor id="2" name="User" initials="U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33439"/>
    <a:srgbClr val="A47547"/>
    <a:srgbClr val="B37F55"/>
    <a:srgbClr val="181DF8"/>
    <a:srgbClr val="FF0000"/>
    <a:srgbClr val="FFFF00"/>
    <a:srgbClr val="FF9999"/>
    <a:srgbClr val="4ADFE6"/>
    <a:srgbClr val="3DF353"/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666" autoAdjust="0"/>
    <p:restoredTop sz="96433" autoAdjust="0"/>
  </p:normalViewPr>
  <p:slideViewPr>
    <p:cSldViewPr snapToGrid="0">
      <p:cViewPr>
        <p:scale>
          <a:sx n="300" d="100"/>
          <a:sy n="300" d="100"/>
        </p:scale>
        <p:origin x="234" y="-10818"/>
      </p:cViewPr>
      <p:guideLst>
        <p:guide pos="2880"/>
        <p:guide orient="horz" pos="3243"/>
        <p:guide pos="2160"/>
        <p:guide orient="horz" pos="6895"/>
        <p:guide orient="horz" pos="5171"/>
        <p:guide pos="4339"/>
        <p:guide pos="3255"/>
      </p:guideLst>
    </p:cSldViewPr>
  </p:slideViewPr>
  <p:outlineViewPr>
    <p:cViewPr>
      <p:scale>
        <a:sx n="66" d="100"/>
        <a:sy n="66" d="100"/>
      </p:scale>
      <p:origin x="0" y="-868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120" d="100"/>
          <a:sy n="120" d="100"/>
        </p:scale>
        <p:origin x="187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handoutMaster" Target="handoutMasters/handout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542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r">
              <a:defRPr sz="1100"/>
            </a:lvl1pPr>
          </a:lstStyle>
          <a:p>
            <a:fld id="{2CAE2469-05AA-4EAD-ADCF-345832F5635C}" type="datetimeFigureOut">
              <a:rPr lang="ru-RU" smtClean="0"/>
              <a:t>10.07.2026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5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542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r">
              <a:defRPr sz="1100"/>
            </a:lvl1pPr>
          </a:lstStyle>
          <a:p>
            <a:fld id="{0FAB2133-15B0-4EFE-BC30-805BCBD475C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7822190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5646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r">
              <a:defRPr sz="1300"/>
            </a:lvl1pPr>
          </a:lstStyle>
          <a:p>
            <a:fld id="{0060E01D-5EF3-45B4-8D72-A960D6489AA6}" type="datetimeFigureOut">
              <a:rPr lang="ru-RU" smtClean="0"/>
              <a:pPr/>
              <a:t>10.07.2026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508375" y="858838"/>
            <a:ext cx="2914650" cy="2317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395" tIns="47697" rIns="95395" bIns="47697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3294" y="3306544"/>
            <a:ext cx="7945119" cy="2705338"/>
          </a:xfrm>
          <a:prstGeom prst="rect">
            <a:avLst/>
          </a:prstGeom>
        </p:spPr>
        <p:txBody>
          <a:bodyPr vert="horz" lIns="95395" tIns="47697" rIns="95395" bIns="47697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51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5646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r">
              <a:defRPr sz="1300"/>
            </a:lvl1pPr>
          </a:lstStyle>
          <a:p>
            <a:fld id="{B02A437B-EFF4-43AF-8D02-B1E280ECFFA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38804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527425" y="850900"/>
            <a:ext cx="2889250" cy="22955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67DECE-F0E7-455F-9709-0D583FD0D70C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66601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75112" y="2550178"/>
            <a:ext cx="8783081" cy="1759604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50052" y="4652593"/>
            <a:ext cx="7233130" cy="209784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38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47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713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95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189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42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665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902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048D57A-BDFE-45C0-92F1-CB5D613F7B89}" type="datetimeFigureOut">
              <a:rPr lang="ru-RU"/>
              <a:pPr>
                <a:defRPr/>
              </a:pPr>
              <a:t>10.07.2026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2668FDD-8DBB-4525-B2DF-5DF63B7C7B2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7782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50DA378-2B85-4ACE-B090-66D87E194322}" type="datetimeFigureOut">
              <a:rPr lang="ru-RU"/>
              <a:pPr>
                <a:defRPr/>
              </a:pPr>
              <a:t>10.07.2026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91EDAFD-416E-4437-A5AE-E516D567A41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0182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6375" y="5275709"/>
            <a:ext cx="8783081" cy="1630389"/>
          </a:xfrm>
        </p:spPr>
        <p:txBody>
          <a:bodyPr anchor="t"/>
          <a:lstStyle>
            <a:lvl1pPr algn="l">
              <a:defRPr sz="2025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16375" y="3479398"/>
            <a:ext cx="8783081" cy="1795710"/>
          </a:xfrm>
        </p:spPr>
        <p:txBody>
          <a:bodyPr anchor="b"/>
          <a:lstStyle>
            <a:lvl1pPr marL="0" indent="0">
              <a:buNone/>
              <a:defRPr sz="1275">
                <a:solidFill>
                  <a:schemeClr val="tx1">
                    <a:tint val="75000"/>
                  </a:schemeClr>
                </a:solidFill>
              </a:defRPr>
            </a:lvl1pPr>
            <a:lvl2pPr marL="22382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47569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3pPr>
            <a:lvl4pPr marL="67138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4pPr>
            <a:lvl5pPr marL="89514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5pPr>
            <a:lvl6pPr marL="1118949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6pPr>
            <a:lvl7pPr marL="1342718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7pPr>
            <a:lvl8pPr marL="1566542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8pPr>
            <a:lvl9pPr marL="1790291" indent="0">
              <a:buNone/>
              <a:defRPr sz="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2E3ED13-8E4D-4758-B134-7C9CD5229D5C}" type="datetimeFigureOut">
              <a:rPr lang="ru-RU"/>
              <a:pPr>
                <a:defRPr/>
              </a:pPr>
              <a:t>10.07.2026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DB917C2-CBC9-48A3-84E3-A0F989EB5C9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018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6959" y="1915731"/>
            <a:ext cx="4563757" cy="5417537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53140" y="1915731"/>
            <a:ext cx="4563757" cy="5417537"/>
          </a:xfrm>
        </p:spPr>
        <p:txBody>
          <a:bodyPr/>
          <a:lstStyle>
            <a:lvl1pPr>
              <a:defRPr sz="1575"/>
            </a:lvl1pPr>
            <a:lvl2pPr>
              <a:defRPr sz="1275"/>
            </a:lvl2pPr>
            <a:lvl3pPr>
              <a:defRPr sz="1275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60F2784-4EB8-4032-A101-BE99763FAE56}" type="datetimeFigureOut">
              <a:rPr lang="ru-RU"/>
              <a:pPr>
                <a:defRPr/>
              </a:pPr>
              <a:t>10.07.2026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A7DEEF82-FBDF-4C13-9681-5734CFA1D75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3018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16789" y="1837723"/>
            <a:ext cx="4565553" cy="765787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6789" y="2603509"/>
            <a:ext cx="4565553" cy="4729655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249461" y="1837723"/>
            <a:ext cx="4567349" cy="765787"/>
          </a:xfrm>
        </p:spPr>
        <p:txBody>
          <a:bodyPr anchor="b"/>
          <a:lstStyle>
            <a:lvl1pPr marL="0" indent="0">
              <a:buNone/>
              <a:defRPr sz="1275" b="1"/>
            </a:lvl1pPr>
            <a:lvl2pPr marL="223820" indent="0">
              <a:buNone/>
              <a:defRPr sz="1275" b="1"/>
            </a:lvl2pPr>
            <a:lvl3pPr marL="447569" indent="0">
              <a:buNone/>
              <a:defRPr sz="1050" b="1"/>
            </a:lvl3pPr>
            <a:lvl4pPr marL="671388" indent="0">
              <a:buNone/>
              <a:defRPr sz="1050" b="1"/>
            </a:lvl4pPr>
            <a:lvl5pPr marL="895148" indent="0">
              <a:buNone/>
              <a:defRPr sz="1050" b="1"/>
            </a:lvl5pPr>
            <a:lvl6pPr marL="1118949" indent="0">
              <a:buNone/>
              <a:defRPr sz="1050" b="1"/>
            </a:lvl6pPr>
            <a:lvl7pPr marL="1342718" indent="0">
              <a:buNone/>
              <a:defRPr sz="1050" b="1"/>
            </a:lvl7pPr>
            <a:lvl8pPr marL="1566542" indent="0">
              <a:buNone/>
              <a:defRPr sz="1050" b="1"/>
            </a:lvl8pPr>
            <a:lvl9pPr marL="1790291" indent="0">
              <a:buNone/>
              <a:defRPr sz="105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249461" y="2603509"/>
            <a:ext cx="4567349" cy="4729655"/>
          </a:xfrm>
        </p:spPr>
        <p:txBody>
          <a:bodyPr/>
          <a:lstStyle>
            <a:lvl1pPr>
              <a:defRPr sz="1275"/>
            </a:lvl1pPr>
            <a:lvl2pPr>
              <a:defRPr sz="1275"/>
            </a:lvl2pPr>
            <a:lvl3pPr>
              <a:defRPr sz="105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D150DBB3-9183-4BDB-A538-014628B71707}" type="datetimeFigureOut">
              <a:rPr lang="ru-RU"/>
              <a:pPr>
                <a:defRPr/>
              </a:pPr>
              <a:t>10.07.2026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CD6896FF-465B-4547-A168-DFB9E27B074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7025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36A9E88-4255-4365-8C92-577237C9B684}" type="datetimeFigureOut">
              <a:rPr lang="ru-RU"/>
              <a:pPr>
                <a:defRPr/>
              </a:pPr>
              <a:t>10.07.2026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37DBF9C-3D4C-4408-BE41-B35505E9BBA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5594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B64A53A2-D152-4302-9337-A135E134729A}" type="datetimeFigureOut">
              <a:rPr lang="ru-RU"/>
              <a:pPr>
                <a:defRPr/>
              </a:pPr>
              <a:t>10.07.2026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ADD8E21-F93D-4DF7-9BC5-317CF516C2E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9941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7028" y="327129"/>
            <a:ext cx="3399498" cy="1390961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40295" y="326968"/>
            <a:ext cx="5776456" cy="7006121"/>
          </a:xfrm>
        </p:spPr>
        <p:txBody>
          <a:bodyPr/>
          <a:lstStyle>
            <a:lvl1pPr>
              <a:defRPr sz="1575"/>
            </a:lvl1pPr>
            <a:lvl2pPr>
              <a:defRPr sz="1575"/>
            </a:lvl2pPr>
            <a:lvl3pPr>
              <a:defRPr sz="1275"/>
            </a:lvl3pPr>
            <a:lvl4pPr>
              <a:defRPr sz="1275"/>
            </a:lvl4pPr>
            <a:lvl5pPr>
              <a:defRPr sz="1275"/>
            </a:lvl5pPr>
            <a:lvl6pPr>
              <a:defRPr sz="1275"/>
            </a:lvl6pPr>
            <a:lvl7pPr>
              <a:defRPr sz="1275"/>
            </a:lvl7pPr>
            <a:lvl8pPr>
              <a:defRPr sz="1275"/>
            </a:lvl8pPr>
            <a:lvl9pPr>
              <a:defRPr sz="1275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17028" y="1718588"/>
            <a:ext cx="3399498" cy="5615159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FB49B7A-DF94-40B0-8E54-8300AFDC1D57}" type="datetimeFigureOut">
              <a:rPr lang="ru-RU"/>
              <a:pPr>
                <a:defRPr/>
              </a:pPr>
              <a:t>10.07.2026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0E7C97B-D995-4290-BA20-CE6A97B0BB5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84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25423" y="5747293"/>
            <a:ext cx="6199823" cy="678379"/>
          </a:xfrm>
        </p:spPr>
        <p:txBody>
          <a:bodyPr anchor="b"/>
          <a:lstStyle>
            <a:lvl1pPr algn="l">
              <a:defRPr sz="1275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025423" y="733637"/>
            <a:ext cx="6199823" cy="4925378"/>
          </a:xfrm>
        </p:spPr>
        <p:txBody>
          <a:bodyPr rtlCol="0">
            <a:normAutofit/>
          </a:bodyPr>
          <a:lstStyle>
            <a:lvl1pPr marL="0" indent="0">
              <a:buNone/>
              <a:defRPr sz="1575"/>
            </a:lvl1pPr>
            <a:lvl2pPr marL="223820" indent="0">
              <a:buNone/>
              <a:defRPr sz="1575"/>
            </a:lvl2pPr>
            <a:lvl3pPr marL="447569" indent="0">
              <a:buNone/>
              <a:defRPr sz="1275"/>
            </a:lvl3pPr>
            <a:lvl4pPr marL="671388" indent="0">
              <a:buNone/>
              <a:defRPr sz="1275"/>
            </a:lvl4pPr>
            <a:lvl5pPr marL="895148" indent="0">
              <a:buNone/>
              <a:defRPr sz="1275"/>
            </a:lvl5pPr>
            <a:lvl6pPr marL="1118949" indent="0">
              <a:buNone/>
              <a:defRPr sz="1275"/>
            </a:lvl6pPr>
            <a:lvl7pPr marL="1342718" indent="0">
              <a:buNone/>
              <a:defRPr sz="1275"/>
            </a:lvl7pPr>
            <a:lvl8pPr marL="1566542" indent="0">
              <a:buNone/>
              <a:defRPr sz="1275"/>
            </a:lvl8pPr>
            <a:lvl9pPr marL="1790291" indent="0">
              <a:buNone/>
              <a:defRPr sz="1275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025423" y="6424969"/>
            <a:ext cx="6199823" cy="963412"/>
          </a:xfrm>
        </p:spPr>
        <p:txBody>
          <a:bodyPr/>
          <a:lstStyle>
            <a:lvl1pPr marL="0" indent="0">
              <a:buNone/>
              <a:defRPr sz="600"/>
            </a:lvl1pPr>
            <a:lvl2pPr marL="223820" indent="0">
              <a:buNone/>
              <a:defRPr sz="600"/>
            </a:lvl2pPr>
            <a:lvl3pPr marL="447569" indent="0">
              <a:buNone/>
              <a:defRPr sz="600"/>
            </a:lvl3pPr>
            <a:lvl4pPr marL="671388" indent="0">
              <a:buNone/>
              <a:defRPr sz="450"/>
            </a:lvl4pPr>
            <a:lvl5pPr marL="895148" indent="0">
              <a:buNone/>
              <a:defRPr sz="450"/>
            </a:lvl5pPr>
            <a:lvl6pPr marL="1118949" indent="0">
              <a:buNone/>
              <a:defRPr sz="450"/>
            </a:lvl6pPr>
            <a:lvl7pPr marL="1342718" indent="0">
              <a:buNone/>
              <a:defRPr sz="450"/>
            </a:lvl7pPr>
            <a:lvl8pPr marL="1566542" indent="0">
              <a:buNone/>
              <a:defRPr sz="450"/>
            </a:lvl8pPr>
            <a:lvl9pPr marL="1790291" indent="0">
              <a:buNone/>
              <a:defRPr sz="4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A67910C-E0A9-4176-8E5F-21A9BA8F08BA}" type="datetimeFigureOut">
              <a:rPr lang="ru-RU"/>
              <a:pPr>
                <a:defRPr/>
              </a:pPr>
              <a:t>10.07.2026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265B440-20B6-4E81-BA78-877421D0C79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5179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92AD7A3-504B-437B-BF3F-67E57D38EA6A}" type="datetimeFigureOut">
              <a:rPr lang="ru-RU"/>
              <a:pPr>
                <a:defRPr/>
              </a:pPr>
              <a:t>10.07.2026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84A6180-99B6-4BEE-98D1-6AC0F056BCB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9788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491849" y="329159"/>
            <a:ext cx="2324935" cy="700421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17170" y="329159"/>
            <a:ext cx="6802582" cy="700421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C09FB08-6E3E-41A0-A1CB-D3C0FA68188D}" type="datetimeFigureOut">
              <a:rPr lang="ru-RU"/>
              <a:pPr>
                <a:defRPr/>
              </a:pPr>
              <a:t>10.07.2026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E631022-6EE5-4F8C-903A-1363EBCCAD0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1158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Заголовок 1"/>
          <p:cNvSpPr>
            <a:spLocks noGrp="1"/>
          </p:cNvSpPr>
          <p:nvPr>
            <p:ph type="title"/>
          </p:nvPr>
        </p:nvSpPr>
        <p:spPr bwMode="auto">
          <a:xfrm>
            <a:off x="517274" y="328896"/>
            <a:ext cx="9298827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32099" name="Текст 2"/>
          <p:cNvSpPr>
            <a:spLocks noGrp="1"/>
          </p:cNvSpPr>
          <p:nvPr>
            <p:ph type="body" idx="1"/>
          </p:nvPr>
        </p:nvSpPr>
        <p:spPr bwMode="auto">
          <a:xfrm>
            <a:off x="517274" y="1916206"/>
            <a:ext cx="9298827" cy="5416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517380" y="7608964"/>
            <a:ext cx="2410135" cy="436563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ECEEAE8E-CE4D-41B5-934E-685B6FE82841}" type="datetimeFigureOut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10.07.2026</a:t>
            </a:fld>
            <a:endParaRPr lang="ru-RU" dirty="0"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531084" y="7608964"/>
            <a:ext cx="3271220" cy="436563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406072" y="7608964"/>
            <a:ext cx="2410135" cy="436563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6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388588" fontAlgn="base">
              <a:spcBef>
                <a:spcPct val="0"/>
              </a:spcBef>
              <a:spcAft>
                <a:spcPct val="0"/>
              </a:spcAft>
              <a:defRPr/>
            </a:pPr>
            <a:fld id="{D287A2EB-76B1-4AEF-A97A-7EA8791343C2}" type="slidenum">
              <a:rPr lang="ru-RU" smtClean="0">
                <a:cs typeface="Arial" charset="0"/>
              </a:rPr>
              <a:pPr defTabSz="388588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989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8" r:id="rId1"/>
    <p:sldLayoutId id="2147483959" r:id="rId2"/>
    <p:sldLayoutId id="2147483960" r:id="rId3"/>
    <p:sldLayoutId id="2147483961" r:id="rId4"/>
    <p:sldLayoutId id="2147483962" r:id="rId5"/>
    <p:sldLayoutId id="2147483963" r:id="rId6"/>
    <p:sldLayoutId id="2147483964" r:id="rId7"/>
    <p:sldLayoutId id="2147483965" r:id="rId8"/>
    <p:sldLayoutId id="2147483966" r:id="rId9"/>
    <p:sldLayoutId id="2147483967" r:id="rId10"/>
    <p:sldLayoutId id="2147483968" r:id="rId11"/>
  </p:sldLayoutIdLst>
  <p:txStyles>
    <p:titleStyle>
      <a:lvl1pPr algn="ctr" defTabSz="447417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2pPr>
      <a:lvl3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3pPr>
      <a:lvl4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4pPr>
      <a:lvl5pPr algn="ctr" defTabSz="447417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5pPr>
      <a:lvl6pPr marL="193486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6pPr>
      <a:lvl7pPr marL="386972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7pPr>
      <a:lvl8pPr marL="580459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8pPr>
      <a:lvl9pPr marL="773947" algn="ctr" defTabSz="447417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</a:defRPr>
      </a:lvl9pPr>
    </p:titleStyle>
    <p:bodyStyle>
      <a:lvl1pPr marL="167329" indent="-167329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1pPr>
      <a:lvl2pPr marL="363463" indent="-139753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575" kern="1200">
          <a:solidFill>
            <a:schemeClr val="tx1"/>
          </a:solidFill>
          <a:latin typeface="+mn-lt"/>
          <a:ea typeface="+mn-ea"/>
          <a:cs typeface="+mn-cs"/>
        </a:defRPr>
      </a:lvl2pPr>
      <a:lvl3pPr marL="559034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3pPr>
      <a:lvl4pPr marL="782696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275" kern="1200">
          <a:solidFill>
            <a:schemeClr val="tx1"/>
          </a:solidFill>
          <a:latin typeface="+mn-lt"/>
          <a:ea typeface="+mn-ea"/>
          <a:cs typeface="+mn-cs"/>
        </a:defRPr>
      </a:lvl4pPr>
      <a:lvl5pPr marL="1006433" indent="-111542" algn="l" defTabSz="447417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275" kern="1200">
          <a:solidFill>
            <a:schemeClr val="tx1"/>
          </a:solidFill>
          <a:latin typeface="+mn-lt"/>
          <a:ea typeface="+mn-ea"/>
          <a:cs typeface="+mn-cs"/>
        </a:defRPr>
      </a:lvl5pPr>
      <a:lvl6pPr marL="1230825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6pPr>
      <a:lvl7pPr marL="1454646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7pPr>
      <a:lvl8pPr marL="1678408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8pPr>
      <a:lvl9pPr marL="1902199" indent="-111915" algn="l" defTabSz="447569" rtl="0" eaLnBrk="1" latinLnBrk="0" hangingPunct="1">
        <a:spcBef>
          <a:spcPct val="20000"/>
        </a:spcBef>
        <a:buFont typeface="Arial" pitchFamily="34" charset="0"/>
        <a:buChar char="•"/>
        <a:defRPr sz="127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1pPr>
      <a:lvl2pPr marL="223820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2pPr>
      <a:lvl3pPr marL="44756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67138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89514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5pPr>
      <a:lvl6pPr marL="1118949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6pPr>
      <a:lvl7pPr marL="1342718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7pPr>
      <a:lvl8pPr marL="1566542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8pPr>
      <a:lvl9pPr marL="1790291" algn="l" defTabSz="447569" rtl="0" eaLnBrk="1" latinLnBrk="0" hangingPunct="1">
        <a:defRPr sz="10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931" y="750877"/>
            <a:ext cx="10333038" cy="7462856"/>
          </a:xfrm>
          <a:prstGeom prst="rect">
            <a:avLst/>
          </a:prstGeom>
        </p:spPr>
      </p:pic>
      <p:sp>
        <p:nvSpPr>
          <p:cNvPr id="182" name="TextBox 10"/>
          <p:cNvSpPr txBox="1"/>
          <p:nvPr/>
        </p:nvSpPr>
        <p:spPr bwMode="auto">
          <a:xfrm>
            <a:off x="3560380" y="4968958"/>
            <a:ext cx="1043996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Ковылкинский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" name="TextBox 23"/>
          <p:cNvSpPr txBox="1"/>
          <p:nvPr/>
        </p:nvSpPr>
        <p:spPr bwMode="auto">
          <a:xfrm>
            <a:off x="4121961" y="5102401"/>
            <a:ext cx="459877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96" name="TextBox 23"/>
          <p:cNvSpPr txBox="1"/>
          <p:nvPr/>
        </p:nvSpPr>
        <p:spPr bwMode="auto">
          <a:xfrm>
            <a:off x="5067455" y="5890982"/>
            <a:ext cx="427068" cy="33855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01" name="TextBox 23"/>
          <p:cNvSpPr txBox="1"/>
          <p:nvPr/>
        </p:nvSpPr>
        <p:spPr bwMode="auto">
          <a:xfrm>
            <a:off x="4759028" y="5887486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03" name="TextBox 23"/>
          <p:cNvSpPr txBox="1"/>
          <p:nvPr/>
        </p:nvSpPr>
        <p:spPr bwMode="auto">
          <a:xfrm>
            <a:off x="3855814" y="5100714"/>
            <a:ext cx="445995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04" name="TextBox 23"/>
          <p:cNvSpPr txBox="1"/>
          <p:nvPr/>
        </p:nvSpPr>
        <p:spPr bwMode="auto">
          <a:xfrm>
            <a:off x="3622461" y="5111000"/>
            <a:ext cx="459877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08" name="TextBox 23"/>
          <p:cNvSpPr txBox="1"/>
          <p:nvPr/>
        </p:nvSpPr>
        <p:spPr bwMode="auto">
          <a:xfrm>
            <a:off x="4485742" y="5257792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43" name="TextBox 23"/>
          <p:cNvSpPr txBox="1"/>
          <p:nvPr/>
        </p:nvSpPr>
        <p:spPr bwMode="auto">
          <a:xfrm>
            <a:off x="4477572" y="5892578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44" name="TextBox 10"/>
          <p:cNvSpPr txBox="1"/>
          <p:nvPr/>
        </p:nvSpPr>
        <p:spPr bwMode="auto">
          <a:xfrm>
            <a:off x="4561740" y="5148123"/>
            <a:ext cx="987696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5" name="TextBox 10"/>
          <p:cNvSpPr txBox="1"/>
          <p:nvPr/>
        </p:nvSpPr>
        <p:spPr bwMode="auto">
          <a:xfrm>
            <a:off x="4471550" y="5779616"/>
            <a:ext cx="910404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Инсарский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6" name="Прямоугольник 245"/>
          <p:cNvSpPr/>
          <p:nvPr/>
        </p:nvSpPr>
        <p:spPr bwMode="auto">
          <a:xfrm>
            <a:off x="3776964" y="5269700"/>
            <a:ext cx="631375" cy="133045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defTabSz="704389">
              <a:defRPr/>
            </a:pPr>
            <a:r>
              <a:rPr lang="ru-RU" sz="600" kern="0" dirty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1</a:t>
            </a:r>
            <a:r>
              <a:rPr lang="ru-RU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0801/</a:t>
            </a:r>
            <a:r>
              <a:rPr lang="en-US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3</a:t>
            </a:r>
            <a:r>
              <a:rPr lang="ru-RU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5425</a:t>
            </a:r>
            <a:endParaRPr lang="ru-RU" sz="600" kern="0" dirty="0">
              <a:solidFill>
                <a:prstClr val="black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247" name="Прямоугольник 246"/>
          <p:cNvSpPr/>
          <p:nvPr/>
        </p:nvSpPr>
        <p:spPr bwMode="auto">
          <a:xfrm>
            <a:off x="4680541" y="6064641"/>
            <a:ext cx="620048" cy="12800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defTabSz="704389">
              <a:defRPr/>
            </a:pPr>
            <a:r>
              <a:rPr lang="ru-RU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6588/11286</a:t>
            </a:r>
            <a:endParaRPr lang="ru-RU" sz="600" kern="0" dirty="0">
              <a:solidFill>
                <a:prstClr val="black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248" name="TextBox 10"/>
          <p:cNvSpPr txBox="1"/>
          <p:nvPr/>
        </p:nvSpPr>
        <p:spPr bwMode="auto">
          <a:xfrm>
            <a:off x="1755111" y="3272243"/>
            <a:ext cx="991285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Теньгушевский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9" name="TextBox 23"/>
          <p:cNvSpPr txBox="1"/>
          <p:nvPr/>
        </p:nvSpPr>
        <p:spPr bwMode="auto">
          <a:xfrm>
            <a:off x="2292854" y="3410615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en-US" sz="800" kern="0" dirty="0" smtClean="0">
                <a:solidFill>
                  <a:prstClr val="black"/>
                </a:solidFill>
                <a:cs typeface="Arial" charset="0"/>
              </a:rPr>
              <a:t>34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50" name="TextBox 23"/>
          <p:cNvSpPr txBox="1"/>
          <p:nvPr/>
        </p:nvSpPr>
        <p:spPr bwMode="auto">
          <a:xfrm>
            <a:off x="1985547" y="3408417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51" name="TextBox 10"/>
          <p:cNvSpPr txBox="1"/>
          <p:nvPr/>
        </p:nvSpPr>
        <p:spPr bwMode="auto">
          <a:xfrm>
            <a:off x="2814510" y="3390082"/>
            <a:ext cx="945367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Темниковский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2" name="TextBox 23"/>
          <p:cNvSpPr txBox="1"/>
          <p:nvPr/>
        </p:nvSpPr>
        <p:spPr bwMode="auto">
          <a:xfrm>
            <a:off x="3385595" y="3540014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53" name="TextBox 23"/>
          <p:cNvSpPr txBox="1"/>
          <p:nvPr/>
        </p:nvSpPr>
        <p:spPr bwMode="auto">
          <a:xfrm>
            <a:off x="3097636" y="3537289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54" name="TextBox 23"/>
          <p:cNvSpPr txBox="1"/>
          <p:nvPr/>
        </p:nvSpPr>
        <p:spPr bwMode="auto">
          <a:xfrm>
            <a:off x="2803242" y="3547645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55" name="TextBox 10"/>
          <p:cNvSpPr txBox="1"/>
          <p:nvPr/>
        </p:nvSpPr>
        <p:spPr bwMode="auto">
          <a:xfrm>
            <a:off x="1727795" y="5434193"/>
            <a:ext cx="1107899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Зубово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-Полянский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6" name="TextBox 23"/>
          <p:cNvSpPr txBox="1"/>
          <p:nvPr/>
        </p:nvSpPr>
        <p:spPr bwMode="auto">
          <a:xfrm>
            <a:off x="2261281" y="5551169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en-US" sz="800" kern="0" dirty="0" smtClean="0">
                <a:solidFill>
                  <a:prstClr val="black"/>
                </a:solidFill>
                <a:cs typeface="Arial" charset="0"/>
              </a:rPr>
              <a:t>34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57" name="TextBox 23"/>
          <p:cNvSpPr txBox="1"/>
          <p:nvPr/>
        </p:nvSpPr>
        <p:spPr bwMode="auto">
          <a:xfrm>
            <a:off x="2017501" y="5550140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58" name="TextBox 23"/>
          <p:cNvSpPr txBox="1"/>
          <p:nvPr/>
        </p:nvSpPr>
        <p:spPr bwMode="auto">
          <a:xfrm>
            <a:off x="1723107" y="5560496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59" name="TextBox 10"/>
          <p:cNvSpPr txBox="1"/>
          <p:nvPr/>
        </p:nvSpPr>
        <p:spPr bwMode="auto">
          <a:xfrm>
            <a:off x="2558140" y="4922227"/>
            <a:ext cx="980346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Торбеевский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0" name="TextBox 10"/>
          <p:cNvSpPr txBox="1"/>
          <p:nvPr/>
        </p:nvSpPr>
        <p:spPr bwMode="auto">
          <a:xfrm>
            <a:off x="2651489" y="4218409"/>
            <a:ext cx="910404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Атюрьевский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1" name="TextBox 23"/>
          <p:cNvSpPr txBox="1"/>
          <p:nvPr/>
        </p:nvSpPr>
        <p:spPr bwMode="auto">
          <a:xfrm>
            <a:off x="3105950" y="5013269"/>
            <a:ext cx="459877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62" name="TextBox 23"/>
          <p:cNvSpPr txBox="1"/>
          <p:nvPr/>
        </p:nvSpPr>
        <p:spPr bwMode="auto">
          <a:xfrm>
            <a:off x="2857292" y="5018086"/>
            <a:ext cx="445995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63" name="TextBox 23"/>
          <p:cNvSpPr txBox="1"/>
          <p:nvPr/>
        </p:nvSpPr>
        <p:spPr bwMode="auto">
          <a:xfrm>
            <a:off x="2562897" y="5028441"/>
            <a:ext cx="459877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64" name="TextBox 10"/>
          <p:cNvSpPr txBox="1"/>
          <p:nvPr/>
        </p:nvSpPr>
        <p:spPr bwMode="auto">
          <a:xfrm>
            <a:off x="3785460" y="3378853"/>
            <a:ext cx="947293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Ельниковский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5" name="TextBox 23"/>
          <p:cNvSpPr txBox="1"/>
          <p:nvPr/>
        </p:nvSpPr>
        <p:spPr bwMode="auto">
          <a:xfrm>
            <a:off x="4317718" y="3482597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en-US" sz="800" kern="0" dirty="0" smtClean="0">
                <a:solidFill>
                  <a:prstClr val="black"/>
                </a:solidFill>
                <a:cs typeface="Arial" charset="0"/>
              </a:rPr>
              <a:t>34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66" name="TextBox 23"/>
          <p:cNvSpPr txBox="1"/>
          <p:nvPr/>
        </p:nvSpPr>
        <p:spPr bwMode="auto">
          <a:xfrm>
            <a:off x="4010411" y="3480399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67" name="TextBox 23"/>
          <p:cNvSpPr txBox="1"/>
          <p:nvPr/>
        </p:nvSpPr>
        <p:spPr bwMode="auto">
          <a:xfrm>
            <a:off x="3716017" y="3490754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68" name="TextBox 10"/>
          <p:cNvSpPr txBox="1"/>
          <p:nvPr/>
        </p:nvSpPr>
        <p:spPr bwMode="auto">
          <a:xfrm>
            <a:off x="3497745" y="4196689"/>
            <a:ext cx="1114723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Краснослободский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9" name="TextBox 23"/>
          <p:cNvSpPr txBox="1"/>
          <p:nvPr/>
        </p:nvSpPr>
        <p:spPr bwMode="auto">
          <a:xfrm>
            <a:off x="3949153" y="4343686"/>
            <a:ext cx="427068" cy="33855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en-US" sz="800" kern="0" dirty="0" smtClean="0">
                <a:solidFill>
                  <a:prstClr val="black"/>
                </a:solidFill>
                <a:cs typeface="Arial" charset="0"/>
              </a:rPr>
              <a:t>34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70" name="TextBox 23"/>
          <p:cNvSpPr txBox="1"/>
          <p:nvPr/>
        </p:nvSpPr>
        <p:spPr bwMode="auto">
          <a:xfrm>
            <a:off x="3699859" y="4351790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71" name="TextBox 23"/>
          <p:cNvSpPr txBox="1"/>
          <p:nvPr/>
        </p:nvSpPr>
        <p:spPr bwMode="auto">
          <a:xfrm>
            <a:off x="3414670" y="4362356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72" name="TextBox 10"/>
          <p:cNvSpPr txBox="1"/>
          <p:nvPr/>
        </p:nvSpPr>
        <p:spPr bwMode="auto">
          <a:xfrm>
            <a:off x="4811744" y="4200356"/>
            <a:ext cx="1096853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Старошайговский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3" name="TextBox 23"/>
          <p:cNvSpPr txBox="1"/>
          <p:nvPr/>
        </p:nvSpPr>
        <p:spPr bwMode="auto">
          <a:xfrm>
            <a:off x="5371372" y="4404384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74" name="TextBox 23"/>
          <p:cNvSpPr txBox="1"/>
          <p:nvPr/>
        </p:nvSpPr>
        <p:spPr bwMode="auto">
          <a:xfrm>
            <a:off x="5052774" y="4403907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75" name="TextBox 23"/>
          <p:cNvSpPr txBox="1"/>
          <p:nvPr/>
        </p:nvSpPr>
        <p:spPr bwMode="auto">
          <a:xfrm>
            <a:off x="4835542" y="4406324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76" name="TextBox 10"/>
          <p:cNvSpPr txBox="1"/>
          <p:nvPr/>
        </p:nvSpPr>
        <p:spPr bwMode="auto">
          <a:xfrm>
            <a:off x="5301961" y="5107133"/>
            <a:ext cx="979488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Рузаевский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7" name="TextBox 23"/>
          <p:cNvSpPr txBox="1"/>
          <p:nvPr/>
        </p:nvSpPr>
        <p:spPr bwMode="auto">
          <a:xfrm>
            <a:off x="5301572" y="5197171"/>
            <a:ext cx="358515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78" name="TextBox 10"/>
          <p:cNvSpPr txBox="1"/>
          <p:nvPr/>
        </p:nvSpPr>
        <p:spPr bwMode="auto">
          <a:xfrm>
            <a:off x="5974974" y="4162611"/>
            <a:ext cx="979488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Ромодановский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9" name="TextBox 10"/>
          <p:cNvSpPr txBox="1"/>
          <p:nvPr/>
        </p:nvSpPr>
        <p:spPr bwMode="auto">
          <a:xfrm>
            <a:off x="5412715" y="4687721"/>
            <a:ext cx="979488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Лямбирский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0" name="TextBox 23"/>
          <p:cNvSpPr txBox="1"/>
          <p:nvPr/>
        </p:nvSpPr>
        <p:spPr bwMode="auto">
          <a:xfrm>
            <a:off x="5935942" y="4788318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81" name="TextBox 23"/>
          <p:cNvSpPr txBox="1"/>
          <p:nvPr/>
        </p:nvSpPr>
        <p:spPr bwMode="auto">
          <a:xfrm>
            <a:off x="5761302" y="4773765"/>
            <a:ext cx="414176" cy="33855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82" name="TextBox 23"/>
          <p:cNvSpPr txBox="1"/>
          <p:nvPr/>
        </p:nvSpPr>
        <p:spPr bwMode="auto">
          <a:xfrm>
            <a:off x="5482648" y="4792196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83" name="TextBox 23"/>
          <p:cNvSpPr txBox="1"/>
          <p:nvPr/>
        </p:nvSpPr>
        <p:spPr bwMode="auto">
          <a:xfrm>
            <a:off x="6482158" y="4275781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84" name="TextBox 23"/>
          <p:cNvSpPr txBox="1"/>
          <p:nvPr/>
        </p:nvSpPr>
        <p:spPr bwMode="auto">
          <a:xfrm>
            <a:off x="6228225" y="4273808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85" name="TextBox 23"/>
          <p:cNvSpPr txBox="1"/>
          <p:nvPr/>
        </p:nvSpPr>
        <p:spPr bwMode="auto">
          <a:xfrm>
            <a:off x="5961400" y="4277425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86" name="TextBox 10"/>
          <p:cNvSpPr txBox="1"/>
          <p:nvPr/>
        </p:nvSpPr>
        <p:spPr bwMode="auto">
          <a:xfrm>
            <a:off x="6075901" y="3168671"/>
            <a:ext cx="979488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Ичалковский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7" name="TextBox 23"/>
          <p:cNvSpPr txBox="1"/>
          <p:nvPr/>
        </p:nvSpPr>
        <p:spPr bwMode="auto">
          <a:xfrm>
            <a:off x="6611459" y="3261068"/>
            <a:ext cx="429276" cy="218191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88" name="TextBox 23"/>
          <p:cNvSpPr txBox="1"/>
          <p:nvPr/>
        </p:nvSpPr>
        <p:spPr bwMode="auto">
          <a:xfrm>
            <a:off x="6311068" y="3276414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89" name="TextBox 23"/>
          <p:cNvSpPr txBox="1"/>
          <p:nvPr/>
        </p:nvSpPr>
        <p:spPr bwMode="auto">
          <a:xfrm>
            <a:off x="6023644" y="3264345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0" name="TextBox 23"/>
          <p:cNvSpPr txBox="1"/>
          <p:nvPr/>
        </p:nvSpPr>
        <p:spPr bwMode="auto">
          <a:xfrm>
            <a:off x="6968133" y="2578621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1" name="TextBox 23"/>
          <p:cNvSpPr txBox="1"/>
          <p:nvPr/>
        </p:nvSpPr>
        <p:spPr bwMode="auto">
          <a:xfrm>
            <a:off x="6660825" y="2576423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2" name="TextBox 23"/>
          <p:cNvSpPr txBox="1"/>
          <p:nvPr/>
        </p:nvSpPr>
        <p:spPr bwMode="auto">
          <a:xfrm>
            <a:off x="6366431" y="2586779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3" name="TextBox 10"/>
          <p:cNvSpPr txBox="1"/>
          <p:nvPr/>
        </p:nvSpPr>
        <p:spPr bwMode="auto">
          <a:xfrm>
            <a:off x="7210851" y="2749307"/>
            <a:ext cx="1085137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Ардатовский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4" name="TextBox 23"/>
          <p:cNvSpPr txBox="1"/>
          <p:nvPr/>
        </p:nvSpPr>
        <p:spPr bwMode="auto">
          <a:xfrm>
            <a:off x="7847709" y="2875890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5" name="TextBox 23"/>
          <p:cNvSpPr txBox="1"/>
          <p:nvPr/>
        </p:nvSpPr>
        <p:spPr bwMode="auto">
          <a:xfrm>
            <a:off x="7537049" y="2883124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6" name="TextBox 23"/>
          <p:cNvSpPr txBox="1"/>
          <p:nvPr/>
        </p:nvSpPr>
        <p:spPr bwMode="auto">
          <a:xfrm>
            <a:off x="7242655" y="2893480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7" name="TextBox 10"/>
          <p:cNvSpPr txBox="1"/>
          <p:nvPr/>
        </p:nvSpPr>
        <p:spPr bwMode="auto">
          <a:xfrm>
            <a:off x="7115705" y="3576657"/>
            <a:ext cx="1085137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Атяшевский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8" name="TextBox 23"/>
          <p:cNvSpPr txBox="1"/>
          <p:nvPr/>
        </p:nvSpPr>
        <p:spPr bwMode="auto">
          <a:xfrm>
            <a:off x="7383769" y="3672148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9" name="TextBox 23"/>
          <p:cNvSpPr txBox="1"/>
          <p:nvPr/>
        </p:nvSpPr>
        <p:spPr bwMode="auto">
          <a:xfrm>
            <a:off x="7163598" y="3678793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00" name="TextBox 10"/>
          <p:cNvSpPr txBox="1"/>
          <p:nvPr/>
        </p:nvSpPr>
        <p:spPr bwMode="auto">
          <a:xfrm>
            <a:off x="7883650" y="4174095"/>
            <a:ext cx="806007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Дубенский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1" name="TextBox 23"/>
          <p:cNvSpPr txBox="1"/>
          <p:nvPr/>
        </p:nvSpPr>
        <p:spPr bwMode="auto">
          <a:xfrm>
            <a:off x="8343014" y="4285852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02" name="TextBox 23"/>
          <p:cNvSpPr txBox="1"/>
          <p:nvPr/>
        </p:nvSpPr>
        <p:spPr bwMode="auto">
          <a:xfrm>
            <a:off x="7787417" y="4293860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03" name="TextBox 23"/>
          <p:cNvSpPr txBox="1"/>
          <p:nvPr/>
        </p:nvSpPr>
        <p:spPr bwMode="auto">
          <a:xfrm>
            <a:off x="7301870" y="4196364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04" name="TextBox 23"/>
          <p:cNvSpPr txBox="1"/>
          <p:nvPr/>
        </p:nvSpPr>
        <p:spPr bwMode="auto">
          <a:xfrm>
            <a:off x="7038624" y="4224578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05" name="TextBox 23"/>
          <p:cNvSpPr txBox="1"/>
          <p:nvPr/>
        </p:nvSpPr>
        <p:spPr bwMode="auto">
          <a:xfrm>
            <a:off x="6789011" y="4211400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06" name="Полилиния 305"/>
          <p:cNvSpPr/>
          <p:nvPr/>
        </p:nvSpPr>
        <p:spPr>
          <a:xfrm>
            <a:off x="6331649" y="5294755"/>
            <a:ext cx="489101" cy="381580"/>
          </a:xfrm>
          <a:custGeom>
            <a:avLst/>
            <a:gdLst>
              <a:gd name="connsiteX0" fmla="*/ 404446 w 413273"/>
              <a:gd name="connsiteY0" fmla="*/ 105508 h 246185"/>
              <a:gd name="connsiteX1" fmla="*/ 404446 w 413273"/>
              <a:gd name="connsiteY1" fmla="*/ 184639 h 246185"/>
              <a:gd name="connsiteX2" fmla="*/ 378069 w 413273"/>
              <a:gd name="connsiteY2" fmla="*/ 202223 h 246185"/>
              <a:gd name="connsiteX3" fmla="*/ 351692 w 413273"/>
              <a:gd name="connsiteY3" fmla="*/ 228600 h 246185"/>
              <a:gd name="connsiteX4" fmla="*/ 298938 w 413273"/>
              <a:gd name="connsiteY4" fmla="*/ 246185 h 246185"/>
              <a:gd name="connsiteX5" fmla="*/ 246184 w 413273"/>
              <a:gd name="connsiteY5" fmla="*/ 237393 h 246185"/>
              <a:gd name="connsiteX6" fmla="*/ 193430 w 413273"/>
              <a:gd name="connsiteY6" fmla="*/ 219808 h 246185"/>
              <a:gd name="connsiteX7" fmla="*/ 167053 w 413273"/>
              <a:gd name="connsiteY7" fmla="*/ 211016 h 246185"/>
              <a:gd name="connsiteX8" fmla="*/ 140676 w 413273"/>
              <a:gd name="connsiteY8" fmla="*/ 202223 h 246185"/>
              <a:gd name="connsiteX9" fmla="*/ 61546 w 413273"/>
              <a:gd name="connsiteY9" fmla="*/ 184639 h 246185"/>
              <a:gd name="connsiteX10" fmla="*/ 35169 w 413273"/>
              <a:gd name="connsiteY10" fmla="*/ 167054 h 246185"/>
              <a:gd name="connsiteX11" fmla="*/ 0 w 413273"/>
              <a:gd name="connsiteY11" fmla="*/ 114300 h 246185"/>
              <a:gd name="connsiteX12" fmla="*/ 79130 w 413273"/>
              <a:gd name="connsiteY12" fmla="*/ 79131 h 246185"/>
              <a:gd name="connsiteX13" fmla="*/ 105507 w 413273"/>
              <a:gd name="connsiteY13" fmla="*/ 70339 h 246185"/>
              <a:gd name="connsiteX14" fmla="*/ 158261 w 413273"/>
              <a:gd name="connsiteY14" fmla="*/ 43962 h 246185"/>
              <a:gd name="connsiteX15" fmla="*/ 193430 w 413273"/>
              <a:gd name="connsiteY15" fmla="*/ 26377 h 246185"/>
              <a:gd name="connsiteX16" fmla="*/ 246184 w 413273"/>
              <a:gd name="connsiteY16" fmla="*/ 8793 h 246185"/>
              <a:gd name="connsiteX17" fmla="*/ 272561 w 413273"/>
              <a:gd name="connsiteY17" fmla="*/ 0 h 246185"/>
              <a:gd name="connsiteX18" fmla="*/ 307730 w 413273"/>
              <a:gd name="connsiteY18" fmla="*/ 17585 h 246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13273" h="246185">
                <a:moveTo>
                  <a:pt x="404446" y="105508"/>
                </a:moveTo>
                <a:cubicBezTo>
                  <a:pt x="408062" y="127203"/>
                  <a:pt x="422358" y="162249"/>
                  <a:pt x="404446" y="184639"/>
                </a:cubicBezTo>
                <a:cubicBezTo>
                  <a:pt x="397845" y="192890"/>
                  <a:pt x="386187" y="195458"/>
                  <a:pt x="378069" y="202223"/>
                </a:cubicBezTo>
                <a:cubicBezTo>
                  <a:pt x="368517" y="210183"/>
                  <a:pt x="362561" y="222561"/>
                  <a:pt x="351692" y="228600"/>
                </a:cubicBezTo>
                <a:cubicBezTo>
                  <a:pt x="335489" y="237602"/>
                  <a:pt x="298938" y="246185"/>
                  <a:pt x="298938" y="246185"/>
                </a:cubicBezTo>
                <a:cubicBezTo>
                  <a:pt x="281353" y="243254"/>
                  <a:pt x="263479" y="241717"/>
                  <a:pt x="246184" y="237393"/>
                </a:cubicBezTo>
                <a:cubicBezTo>
                  <a:pt x="228202" y="232897"/>
                  <a:pt x="211015" y="225670"/>
                  <a:pt x="193430" y="219808"/>
                </a:cubicBezTo>
                <a:lnTo>
                  <a:pt x="167053" y="211016"/>
                </a:lnTo>
                <a:cubicBezTo>
                  <a:pt x="158261" y="208085"/>
                  <a:pt x="149764" y="204041"/>
                  <a:pt x="140676" y="202223"/>
                </a:cubicBezTo>
                <a:cubicBezTo>
                  <a:pt x="84866" y="191061"/>
                  <a:pt x="111213" y="197055"/>
                  <a:pt x="61546" y="184639"/>
                </a:cubicBezTo>
                <a:cubicBezTo>
                  <a:pt x="52754" y="178777"/>
                  <a:pt x="42127" y="175007"/>
                  <a:pt x="35169" y="167054"/>
                </a:cubicBezTo>
                <a:cubicBezTo>
                  <a:pt x="21252" y="151149"/>
                  <a:pt x="0" y="114300"/>
                  <a:pt x="0" y="114300"/>
                </a:cubicBezTo>
                <a:cubicBezTo>
                  <a:pt x="41798" y="86435"/>
                  <a:pt x="16353" y="100057"/>
                  <a:pt x="79130" y="79131"/>
                </a:cubicBezTo>
                <a:lnTo>
                  <a:pt x="105507" y="70339"/>
                </a:lnTo>
                <a:cubicBezTo>
                  <a:pt x="156199" y="36544"/>
                  <a:pt x="107297" y="65804"/>
                  <a:pt x="158261" y="43962"/>
                </a:cubicBezTo>
                <a:cubicBezTo>
                  <a:pt x="170308" y="38799"/>
                  <a:pt x="181261" y="31245"/>
                  <a:pt x="193430" y="26377"/>
                </a:cubicBezTo>
                <a:cubicBezTo>
                  <a:pt x="210640" y="19493"/>
                  <a:pt x="228599" y="14655"/>
                  <a:pt x="246184" y="8793"/>
                </a:cubicBezTo>
                <a:lnTo>
                  <a:pt x="272561" y="0"/>
                </a:lnTo>
                <a:cubicBezTo>
                  <a:pt x="302870" y="10104"/>
                  <a:pt x="292385" y="2240"/>
                  <a:pt x="307730" y="17585"/>
                </a:cubicBez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>
                <a:alpha val="25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31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7" name="TextBox 10"/>
          <p:cNvSpPr txBox="1"/>
          <p:nvPr/>
        </p:nvSpPr>
        <p:spPr bwMode="auto">
          <a:xfrm>
            <a:off x="6216304" y="5414240"/>
            <a:ext cx="1085137" cy="220302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Кочкуровский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8" name="TextBox 10"/>
          <p:cNvSpPr txBox="1"/>
          <p:nvPr/>
        </p:nvSpPr>
        <p:spPr bwMode="auto">
          <a:xfrm>
            <a:off x="6873549" y="4640948"/>
            <a:ext cx="1313736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Большеберезниковский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9" name="TextBox 10"/>
          <p:cNvSpPr txBox="1"/>
          <p:nvPr/>
        </p:nvSpPr>
        <p:spPr bwMode="auto">
          <a:xfrm>
            <a:off x="6043165" y="4869953"/>
            <a:ext cx="1085137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г.о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. Саранск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0" name="TextBox 23"/>
          <p:cNvSpPr txBox="1"/>
          <p:nvPr/>
        </p:nvSpPr>
        <p:spPr bwMode="auto">
          <a:xfrm>
            <a:off x="6570604" y="5077453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11" name="TextBox 23"/>
          <p:cNvSpPr txBox="1"/>
          <p:nvPr/>
        </p:nvSpPr>
        <p:spPr bwMode="auto">
          <a:xfrm>
            <a:off x="6311068" y="5068984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12" name="TextBox 23"/>
          <p:cNvSpPr txBox="1"/>
          <p:nvPr/>
        </p:nvSpPr>
        <p:spPr bwMode="auto">
          <a:xfrm>
            <a:off x="6753905" y="5550868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13" name="TextBox 23"/>
          <p:cNvSpPr txBox="1"/>
          <p:nvPr/>
        </p:nvSpPr>
        <p:spPr bwMode="auto">
          <a:xfrm>
            <a:off x="6483761" y="5541066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14" name="TextBox 23"/>
          <p:cNvSpPr txBox="1"/>
          <p:nvPr/>
        </p:nvSpPr>
        <p:spPr bwMode="auto">
          <a:xfrm>
            <a:off x="6236517" y="5546348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15" name="TextBox 23"/>
          <p:cNvSpPr txBox="1"/>
          <p:nvPr/>
        </p:nvSpPr>
        <p:spPr bwMode="auto">
          <a:xfrm>
            <a:off x="7184562" y="4783143"/>
            <a:ext cx="414176" cy="33855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16" name="TextBox 23"/>
          <p:cNvSpPr txBox="1"/>
          <p:nvPr/>
        </p:nvSpPr>
        <p:spPr bwMode="auto">
          <a:xfrm>
            <a:off x="6932346" y="4784626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17" name="Прямоугольник 316"/>
          <p:cNvSpPr/>
          <p:nvPr/>
        </p:nvSpPr>
        <p:spPr bwMode="auto">
          <a:xfrm>
            <a:off x="1946799" y="3600789"/>
            <a:ext cx="559417" cy="135304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4066/9171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8" name="Прямоугольник 317"/>
          <p:cNvSpPr/>
          <p:nvPr/>
        </p:nvSpPr>
        <p:spPr bwMode="auto">
          <a:xfrm>
            <a:off x="3010628" y="3751025"/>
            <a:ext cx="564008" cy="14321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5217/12596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9" name="Прямоугольник 318"/>
          <p:cNvSpPr/>
          <p:nvPr/>
        </p:nvSpPr>
        <p:spPr bwMode="auto">
          <a:xfrm>
            <a:off x="3953882" y="3656307"/>
            <a:ext cx="610450" cy="139101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4102/8986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0" name="Прямоугольник 319"/>
          <p:cNvSpPr/>
          <p:nvPr/>
        </p:nvSpPr>
        <p:spPr bwMode="auto">
          <a:xfrm>
            <a:off x="2810001" y="5215677"/>
            <a:ext cx="600980" cy="110129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7198/18328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1" name="Прямоугольник 320"/>
          <p:cNvSpPr/>
          <p:nvPr/>
        </p:nvSpPr>
        <p:spPr bwMode="auto">
          <a:xfrm>
            <a:off x="1985547" y="5714362"/>
            <a:ext cx="601521" cy="10390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12459/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7293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2" name="Прямоугольник 321"/>
          <p:cNvSpPr/>
          <p:nvPr/>
        </p:nvSpPr>
        <p:spPr bwMode="auto">
          <a:xfrm>
            <a:off x="3594413" y="4543468"/>
            <a:ext cx="623423" cy="14812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9354/21250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3" name="Прямоугольник 322"/>
          <p:cNvSpPr/>
          <p:nvPr/>
        </p:nvSpPr>
        <p:spPr bwMode="auto">
          <a:xfrm>
            <a:off x="4886611" y="4602972"/>
            <a:ext cx="616215" cy="12747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6944/1053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4" name="Прямоугольник 323"/>
          <p:cNvSpPr/>
          <p:nvPr/>
        </p:nvSpPr>
        <p:spPr bwMode="auto">
          <a:xfrm>
            <a:off x="5497806" y="5373961"/>
            <a:ext cx="640041" cy="165351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12156/58200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5" name="Прямоугольник 324"/>
          <p:cNvSpPr/>
          <p:nvPr/>
        </p:nvSpPr>
        <p:spPr bwMode="auto">
          <a:xfrm>
            <a:off x="6641420" y="2762822"/>
            <a:ext cx="524133" cy="141027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2328/5449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6" name="Прямоугольник 325"/>
          <p:cNvSpPr/>
          <p:nvPr/>
        </p:nvSpPr>
        <p:spPr bwMode="auto">
          <a:xfrm>
            <a:off x="6277172" y="3445025"/>
            <a:ext cx="588694" cy="140193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9753/16867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7" name="Прямоугольник 326"/>
          <p:cNvSpPr/>
          <p:nvPr/>
        </p:nvSpPr>
        <p:spPr bwMode="auto">
          <a:xfrm>
            <a:off x="7465049" y="3068651"/>
            <a:ext cx="553733" cy="134181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8940/22366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8" name="Прямоугольник 327"/>
          <p:cNvSpPr/>
          <p:nvPr/>
        </p:nvSpPr>
        <p:spPr bwMode="auto">
          <a:xfrm>
            <a:off x="7376393" y="3864277"/>
            <a:ext cx="568146" cy="133634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31</a:t>
            </a:r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6/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7246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9" name="Прямоугольник 328"/>
          <p:cNvSpPr/>
          <p:nvPr/>
        </p:nvSpPr>
        <p:spPr bwMode="auto">
          <a:xfrm>
            <a:off x="6133127" y="4476512"/>
            <a:ext cx="613685" cy="143523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11505/18546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0" name="Прямоугольник 329"/>
          <p:cNvSpPr/>
          <p:nvPr/>
        </p:nvSpPr>
        <p:spPr bwMode="auto">
          <a:xfrm>
            <a:off x="6960120" y="4383539"/>
            <a:ext cx="568872" cy="12628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8605/25949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1" name="Прямоугольник 330"/>
          <p:cNvSpPr/>
          <p:nvPr/>
        </p:nvSpPr>
        <p:spPr bwMode="auto">
          <a:xfrm>
            <a:off x="7940585" y="4472376"/>
            <a:ext cx="625388" cy="12838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8017/10754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2" name="Прямоугольник 331"/>
          <p:cNvSpPr/>
          <p:nvPr/>
        </p:nvSpPr>
        <p:spPr bwMode="auto">
          <a:xfrm>
            <a:off x="5598725" y="4949370"/>
            <a:ext cx="658446" cy="129839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12790/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3722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3" name="Прямоугольник 332"/>
          <p:cNvSpPr/>
          <p:nvPr/>
        </p:nvSpPr>
        <p:spPr bwMode="auto">
          <a:xfrm>
            <a:off x="6168522" y="5241486"/>
            <a:ext cx="652461" cy="13360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19241/</a:t>
            </a:r>
            <a:r>
              <a:rPr lang="en-US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37659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4" name="Прямоугольник 333"/>
          <p:cNvSpPr/>
          <p:nvPr/>
        </p:nvSpPr>
        <p:spPr bwMode="auto">
          <a:xfrm>
            <a:off x="6464718" y="5723490"/>
            <a:ext cx="557170" cy="148824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5932/8717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5" name="Прямоугольник 334"/>
          <p:cNvSpPr/>
          <p:nvPr/>
        </p:nvSpPr>
        <p:spPr bwMode="auto">
          <a:xfrm>
            <a:off x="7149615" y="4960663"/>
            <a:ext cx="554686" cy="146914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8227/11993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6" name="TextBox 10"/>
          <p:cNvSpPr txBox="1"/>
          <p:nvPr/>
        </p:nvSpPr>
        <p:spPr bwMode="auto">
          <a:xfrm>
            <a:off x="6170947" y="2420421"/>
            <a:ext cx="1359651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Большеигнатовский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7" name="TextBox 23"/>
          <p:cNvSpPr txBox="1"/>
          <p:nvPr/>
        </p:nvSpPr>
        <p:spPr bwMode="auto">
          <a:xfrm>
            <a:off x="3084520" y="4351449"/>
            <a:ext cx="427068" cy="33855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38" name="TextBox 23"/>
          <p:cNvSpPr txBox="1"/>
          <p:nvPr/>
        </p:nvSpPr>
        <p:spPr bwMode="auto">
          <a:xfrm>
            <a:off x="2819730" y="4347340"/>
            <a:ext cx="414176" cy="33855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39" name="TextBox 23"/>
          <p:cNvSpPr txBox="1"/>
          <p:nvPr/>
        </p:nvSpPr>
        <p:spPr bwMode="auto">
          <a:xfrm>
            <a:off x="2559422" y="4354903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40" name="Прямоугольник 339"/>
          <p:cNvSpPr/>
          <p:nvPr/>
        </p:nvSpPr>
        <p:spPr bwMode="auto">
          <a:xfrm>
            <a:off x="2754395" y="4533641"/>
            <a:ext cx="524762" cy="128688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 defTabSz="914310"/>
            <a:r>
              <a:rPr lang="ru-RU" sz="600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4066/8867</a:t>
            </a:r>
            <a:endParaRPr lang="ru-RU" sz="600" kern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1" name="TextBox 23"/>
          <p:cNvSpPr txBox="1"/>
          <p:nvPr/>
        </p:nvSpPr>
        <p:spPr bwMode="auto">
          <a:xfrm>
            <a:off x="8046191" y="4283212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42" name="TextBox 23"/>
          <p:cNvSpPr txBox="1"/>
          <p:nvPr/>
        </p:nvSpPr>
        <p:spPr bwMode="auto">
          <a:xfrm>
            <a:off x="6024650" y="5058751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43" name="TextBox 23"/>
          <p:cNvSpPr txBox="1"/>
          <p:nvPr/>
        </p:nvSpPr>
        <p:spPr bwMode="auto">
          <a:xfrm>
            <a:off x="5052698" y="5248397"/>
            <a:ext cx="427068" cy="33855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44" name="TextBox 23"/>
          <p:cNvSpPr txBox="1"/>
          <p:nvPr/>
        </p:nvSpPr>
        <p:spPr bwMode="auto">
          <a:xfrm>
            <a:off x="7634175" y="3670570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45" name="TextBox 10"/>
          <p:cNvSpPr txBox="1"/>
          <p:nvPr/>
        </p:nvSpPr>
        <p:spPr bwMode="auto">
          <a:xfrm>
            <a:off x="6763817" y="4113305"/>
            <a:ext cx="1096853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marL="0" marR="0" lvl="0" indent="0" algn="ctr" defTabSz="704389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1" i="0" u="none" strike="noStrike" kern="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Чамзинский</a:t>
            </a:r>
            <a:r>
              <a:rPr kumimoji="0" lang="ru-RU" sz="7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МР</a:t>
            </a:r>
            <a:endParaRPr kumimoji="0" lang="ru-RU" sz="7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6" name="TextBox 23"/>
          <p:cNvSpPr txBox="1"/>
          <p:nvPr/>
        </p:nvSpPr>
        <p:spPr bwMode="auto">
          <a:xfrm>
            <a:off x="5553264" y="5207474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47" name="TextBox 23"/>
          <p:cNvSpPr txBox="1"/>
          <p:nvPr/>
        </p:nvSpPr>
        <p:spPr bwMode="auto">
          <a:xfrm>
            <a:off x="5792779" y="5207169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48" name="TextBox 23"/>
          <p:cNvSpPr txBox="1"/>
          <p:nvPr/>
        </p:nvSpPr>
        <p:spPr bwMode="auto">
          <a:xfrm>
            <a:off x="7418211" y="4783617"/>
            <a:ext cx="427068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34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49" name="TextBox 23"/>
          <p:cNvSpPr txBox="1"/>
          <p:nvPr/>
        </p:nvSpPr>
        <p:spPr bwMode="auto">
          <a:xfrm>
            <a:off x="4761063" y="5251566"/>
            <a:ext cx="414176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13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350" name="Прямоугольник 349"/>
          <p:cNvSpPr/>
          <p:nvPr/>
        </p:nvSpPr>
        <p:spPr bwMode="auto">
          <a:xfrm>
            <a:off x="4735920" y="5419469"/>
            <a:ext cx="524133" cy="141027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defTabSz="704389">
              <a:defRPr/>
            </a:pPr>
            <a:r>
              <a:rPr lang="ru-RU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2532/6501</a:t>
            </a:r>
            <a:endParaRPr lang="ru-RU" sz="600" kern="0" dirty="0">
              <a:solidFill>
                <a:prstClr val="black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351" name="TextBox 23"/>
          <p:cNvSpPr txBox="1"/>
          <p:nvPr/>
        </p:nvSpPr>
        <p:spPr bwMode="auto">
          <a:xfrm>
            <a:off x="1619760" y="3408417"/>
            <a:ext cx="427068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568" name="Text Box 2"/>
          <p:cNvSpPr txBox="1">
            <a:spLocks noChangeArrowheads="1"/>
          </p:cNvSpPr>
          <p:nvPr/>
        </p:nvSpPr>
        <p:spPr bwMode="auto">
          <a:xfrm>
            <a:off x="1" y="-2456"/>
            <a:ext cx="10344902" cy="76445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26214" tIns="13108" rIns="26214" bIns="13108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/>
              <a:t>ИНФОРМАЦИОННЫЕ МАТЕРИАЛЫ ПО КЛАССАМ ПОЖАРНОЙ ОПАСНОСТИ НА </a:t>
            </a:r>
          </a:p>
          <a:p>
            <a:r>
              <a:rPr lang="ru-RU" dirty="0"/>
              <a:t>ТЕРРИТОРИИ РЕСПУБЛИКИ МОРДОВИЯ (РИСК ПРИРОДНЫХ ПОЖАРОВ НА </a:t>
            </a:r>
            <a:r>
              <a:rPr lang="ru-RU" dirty="0" smtClean="0"/>
              <a:t>11.07.2026</a:t>
            </a:r>
            <a:r>
              <a:rPr lang="ru-RU" dirty="0" smtClean="0"/>
              <a:t>)</a:t>
            </a:r>
            <a:endParaRPr lang="ru-RU" dirty="0"/>
          </a:p>
        </p:txBody>
      </p:sp>
      <p:sp>
        <p:nvSpPr>
          <p:cNvPr id="66" name="TextBox 65"/>
          <p:cNvSpPr txBox="1"/>
          <p:nvPr/>
        </p:nvSpPr>
        <p:spPr>
          <a:xfrm>
            <a:off x="0" y="7700129"/>
            <a:ext cx="1760707" cy="513603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51435" tIns="25718" rIns="51435" bIns="25718" rtlCol="0">
            <a:spAutoFit/>
          </a:bodyPr>
          <a:lstStyle/>
          <a:p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:00 </a:t>
            </a:r>
            <a:r>
              <a:rPr lang="ru-RU" sz="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10.07.2026</a:t>
            </a:r>
            <a:endParaRPr lang="ru-RU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Республике Мордовия </a:t>
            </a:r>
            <a:r>
              <a:rPr lang="ru-RU" alt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</a:t>
            </a:r>
            <a:r>
              <a:rPr lang="ru-RU" alt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</a:t>
            </a:r>
            <a:r>
              <a:rPr lang="ru-RU" alt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alt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Зайцев Г.Д.</a:t>
            </a:r>
            <a:endParaRPr lang="en-US" altLang="ru-RU" sz="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</a:t>
            </a:r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6-</a:t>
            </a:r>
            <a:r>
              <a:rPr lang="en-US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60-105</a:t>
            </a:r>
            <a:endParaRPr lang="ru-RU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Атлас рисков и угроз</a:t>
            </a:r>
            <a:endParaRPr lang="en-US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 descr="Вырезка экрана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5114" y="8032092"/>
            <a:ext cx="1305107" cy="152421"/>
          </a:xfrm>
          <a:prstGeom prst="rect">
            <a:avLst/>
          </a:prstGeom>
        </p:spPr>
      </p:pic>
      <p:sp>
        <p:nvSpPr>
          <p:cNvPr id="219" name="TextBox 23"/>
          <p:cNvSpPr txBox="1"/>
          <p:nvPr/>
        </p:nvSpPr>
        <p:spPr bwMode="auto">
          <a:xfrm>
            <a:off x="7699187" y="5028786"/>
            <a:ext cx="427068" cy="33855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19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  <a:p>
            <a:pPr defTabSz="704389">
              <a:defRPr/>
            </a:pP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grpSp>
        <p:nvGrpSpPr>
          <p:cNvPr id="63" name="Группа 62"/>
          <p:cNvGrpSpPr/>
          <p:nvPr/>
        </p:nvGrpSpPr>
        <p:grpSpPr>
          <a:xfrm>
            <a:off x="7758426" y="5003405"/>
            <a:ext cx="2974022" cy="3187845"/>
            <a:chOff x="7765298" y="4759426"/>
            <a:chExt cx="2974022" cy="3441652"/>
          </a:xfrm>
        </p:grpSpPr>
        <p:grpSp>
          <p:nvGrpSpPr>
            <p:cNvPr id="64" name="Группа 63"/>
            <p:cNvGrpSpPr/>
            <p:nvPr/>
          </p:nvGrpSpPr>
          <p:grpSpPr>
            <a:xfrm>
              <a:off x="7765298" y="4759426"/>
              <a:ext cx="2974022" cy="3441652"/>
              <a:chOff x="6897576" y="4305170"/>
              <a:chExt cx="2644735" cy="2541080"/>
            </a:xfrm>
          </p:grpSpPr>
          <p:sp>
            <p:nvSpPr>
              <p:cNvPr id="69" name="Text Box 97"/>
              <p:cNvSpPr txBox="1">
                <a:spLocks noChangeArrowheads="1"/>
              </p:cNvSpPr>
              <p:nvPr/>
            </p:nvSpPr>
            <p:spPr bwMode="auto">
              <a:xfrm>
                <a:off x="7066917" y="6209278"/>
                <a:ext cx="1460939" cy="152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27982" tIns="63992" rIns="127982" bIns="63992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5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grpSp>
            <p:nvGrpSpPr>
              <p:cNvPr id="75" name="Группа 74"/>
              <p:cNvGrpSpPr/>
              <p:nvPr/>
            </p:nvGrpSpPr>
            <p:grpSpPr>
              <a:xfrm>
                <a:off x="6897576" y="4305170"/>
                <a:ext cx="2644735" cy="2541080"/>
                <a:chOff x="9401426" y="1983263"/>
                <a:chExt cx="3026396" cy="4829897"/>
              </a:xfrm>
            </p:grpSpPr>
            <p:grpSp>
              <p:nvGrpSpPr>
                <p:cNvPr id="80" name="Группа 1145"/>
                <p:cNvGrpSpPr/>
                <p:nvPr/>
              </p:nvGrpSpPr>
              <p:grpSpPr>
                <a:xfrm>
                  <a:off x="9401426" y="1983263"/>
                  <a:ext cx="3026396" cy="4829897"/>
                  <a:chOff x="6759625" y="3978276"/>
                  <a:chExt cx="2464765" cy="2861904"/>
                </a:xfrm>
              </p:grpSpPr>
              <p:sp>
                <p:nvSpPr>
                  <p:cNvPr id="85" name="Rectangle 93"/>
                  <p:cNvSpPr>
                    <a:spLocks noChangeArrowheads="1"/>
                  </p:cNvSpPr>
                  <p:nvPr/>
                </p:nvSpPr>
                <p:spPr bwMode="auto">
                  <a:xfrm>
                    <a:off x="6759625" y="3978276"/>
                    <a:ext cx="2134158" cy="2861904"/>
                  </a:xfrm>
                  <a:prstGeom prst="rect">
                    <a:avLst/>
                  </a:prstGeom>
                  <a:solidFill>
                    <a:schemeClr val="bg1"/>
                  </a:solidFill>
                  <a:ln w="19050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>
                    <a:lvl1pPr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 defTabSz="912321">
                      <a:defRPr/>
                    </a:pPr>
                    <a:endParaRPr lang="ru-RU" altLang="ru-RU" sz="800" dirty="0">
                      <a:solidFill>
                        <a:srgbClr val="000000"/>
                      </a:solidFill>
                      <a:latin typeface="Calibri" panose="020F050202020403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86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36618" y="6116942"/>
                    <a:ext cx="1833906" cy="226548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lvl1pPr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800" b="0" dirty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 - </a:t>
                    </a:r>
                    <a:r>
                      <a:rPr lang="ru-RU" altLang="ru-RU" sz="800" b="0" dirty="0" smtClean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5 и 4 класс ПО </a:t>
                    </a:r>
                    <a:r>
                      <a:rPr lang="ru-RU" altLang="ru-RU" sz="800" b="0" kern="0" dirty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(УГМС)</a:t>
                    </a:r>
                    <a:r>
                      <a:rPr lang="ru-RU" altLang="ru-RU" sz="800" b="0" dirty="0" smtClean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 </a:t>
                    </a: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87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280417" y="3992254"/>
                    <a:ext cx="1606383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lvl1pPr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800" i="1" dirty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Условные обозначения</a:t>
                    </a:r>
                  </a:p>
                </p:txBody>
              </p:sp>
              <p:sp>
                <p:nvSpPr>
                  <p:cNvPr id="88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171772" y="6234509"/>
                    <a:ext cx="160984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lvl1pPr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defRPr/>
                    </a:pPr>
                    <a:endPara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98" name="Полилиния 97"/>
                  <p:cNvSpPr/>
                  <p:nvPr/>
                </p:nvSpPr>
                <p:spPr>
                  <a:xfrm>
                    <a:off x="6907421" y="6114750"/>
                    <a:ext cx="324905" cy="204788"/>
                  </a:xfrm>
                  <a:custGeom>
                    <a:avLst/>
                    <a:gdLst>
                      <a:gd name="connsiteX0" fmla="*/ 42863 w 324905"/>
                      <a:gd name="connsiteY0" fmla="*/ 28575 h 204788"/>
                      <a:gd name="connsiteX1" fmla="*/ 47625 w 324905"/>
                      <a:gd name="connsiteY1" fmla="*/ 4763 h 204788"/>
                      <a:gd name="connsiteX2" fmla="*/ 61913 w 324905"/>
                      <a:gd name="connsiteY2" fmla="*/ 0 h 204788"/>
                      <a:gd name="connsiteX3" fmla="*/ 95250 w 324905"/>
                      <a:gd name="connsiteY3" fmla="*/ 4763 h 204788"/>
                      <a:gd name="connsiteX4" fmla="*/ 200025 w 324905"/>
                      <a:gd name="connsiteY4" fmla="*/ 9525 h 204788"/>
                      <a:gd name="connsiteX5" fmla="*/ 252413 w 324905"/>
                      <a:gd name="connsiteY5" fmla="*/ 14288 h 204788"/>
                      <a:gd name="connsiteX6" fmla="*/ 280988 w 324905"/>
                      <a:gd name="connsiteY6" fmla="*/ 23813 h 204788"/>
                      <a:gd name="connsiteX7" fmla="*/ 285750 w 324905"/>
                      <a:gd name="connsiteY7" fmla="*/ 52388 h 204788"/>
                      <a:gd name="connsiteX8" fmla="*/ 300038 w 324905"/>
                      <a:gd name="connsiteY8" fmla="*/ 57150 h 204788"/>
                      <a:gd name="connsiteX9" fmla="*/ 314325 w 324905"/>
                      <a:gd name="connsiteY9" fmla="*/ 66675 h 204788"/>
                      <a:gd name="connsiteX10" fmla="*/ 323850 w 324905"/>
                      <a:gd name="connsiteY10" fmla="*/ 80963 h 204788"/>
                      <a:gd name="connsiteX11" fmla="*/ 319088 w 324905"/>
                      <a:gd name="connsiteY11" fmla="*/ 180975 h 204788"/>
                      <a:gd name="connsiteX12" fmla="*/ 300038 w 324905"/>
                      <a:gd name="connsiteY12" fmla="*/ 185738 h 204788"/>
                      <a:gd name="connsiteX13" fmla="*/ 228600 w 324905"/>
                      <a:gd name="connsiteY13" fmla="*/ 190500 h 204788"/>
                      <a:gd name="connsiteX14" fmla="*/ 209550 w 324905"/>
                      <a:gd name="connsiteY14" fmla="*/ 195263 h 204788"/>
                      <a:gd name="connsiteX15" fmla="*/ 185738 w 324905"/>
                      <a:gd name="connsiteY15" fmla="*/ 200025 h 204788"/>
                      <a:gd name="connsiteX16" fmla="*/ 171450 w 324905"/>
                      <a:gd name="connsiteY16" fmla="*/ 204788 h 204788"/>
                      <a:gd name="connsiteX17" fmla="*/ 152400 w 324905"/>
                      <a:gd name="connsiteY17" fmla="*/ 190500 h 204788"/>
                      <a:gd name="connsiteX18" fmla="*/ 138113 w 324905"/>
                      <a:gd name="connsiteY18" fmla="*/ 180975 h 204788"/>
                      <a:gd name="connsiteX19" fmla="*/ 123825 w 324905"/>
                      <a:gd name="connsiteY19" fmla="*/ 166688 h 204788"/>
                      <a:gd name="connsiteX20" fmla="*/ 95250 w 324905"/>
                      <a:gd name="connsiteY20" fmla="*/ 152400 h 204788"/>
                      <a:gd name="connsiteX21" fmla="*/ 42863 w 324905"/>
                      <a:gd name="connsiteY21" fmla="*/ 147638 h 204788"/>
                      <a:gd name="connsiteX22" fmla="*/ 14288 w 324905"/>
                      <a:gd name="connsiteY22" fmla="*/ 133350 h 204788"/>
                      <a:gd name="connsiteX23" fmla="*/ 4763 w 324905"/>
                      <a:gd name="connsiteY23" fmla="*/ 119063 h 204788"/>
                      <a:gd name="connsiteX24" fmla="*/ 0 w 324905"/>
                      <a:gd name="connsiteY24" fmla="*/ 104775 h 204788"/>
                      <a:gd name="connsiteX25" fmla="*/ 19050 w 324905"/>
                      <a:gd name="connsiteY25" fmla="*/ 42863 h 204788"/>
                      <a:gd name="connsiteX26" fmla="*/ 42863 w 324905"/>
                      <a:gd name="connsiteY26" fmla="*/ 28575 h 2047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</a:cxnLst>
                    <a:rect l="l" t="t" r="r" b="b"/>
                    <a:pathLst>
                      <a:path w="324905" h="204788">
                        <a:moveTo>
                          <a:pt x="42863" y="28575"/>
                        </a:moveTo>
                        <a:cubicBezTo>
                          <a:pt x="44450" y="20638"/>
                          <a:pt x="43135" y="11498"/>
                          <a:pt x="47625" y="4763"/>
                        </a:cubicBezTo>
                        <a:cubicBezTo>
                          <a:pt x="50410" y="586"/>
                          <a:pt x="56893" y="0"/>
                          <a:pt x="61913" y="0"/>
                        </a:cubicBezTo>
                        <a:cubicBezTo>
                          <a:pt x="73138" y="0"/>
                          <a:pt x="84138" y="3175"/>
                          <a:pt x="95250" y="4763"/>
                        </a:cubicBezTo>
                        <a:cubicBezTo>
                          <a:pt x="147969" y="22336"/>
                          <a:pt x="113804" y="14914"/>
                          <a:pt x="200025" y="9525"/>
                        </a:cubicBezTo>
                        <a:cubicBezTo>
                          <a:pt x="217488" y="11113"/>
                          <a:pt x="235145" y="11241"/>
                          <a:pt x="252413" y="14288"/>
                        </a:cubicBezTo>
                        <a:cubicBezTo>
                          <a:pt x="262300" y="16033"/>
                          <a:pt x="280988" y="23813"/>
                          <a:pt x="280988" y="23813"/>
                        </a:cubicBezTo>
                        <a:cubicBezTo>
                          <a:pt x="282575" y="33338"/>
                          <a:pt x="280959" y="44004"/>
                          <a:pt x="285750" y="52388"/>
                        </a:cubicBezTo>
                        <a:cubicBezTo>
                          <a:pt x="288241" y="56747"/>
                          <a:pt x="295548" y="54905"/>
                          <a:pt x="300038" y="57150"/>
                        </a:cubicBezTo>
                        <a:cubicBezTo>
                          <a:pt x="305157" y="59710"/>
                          <a:pt x="309563" y="63500"/>
                          <a:pt x="314325" y="66675"/>
                        </a:cubicBezTo>
                        <a:cubicBezTo>
                          <a:pt x="317500" y="71438"/>
                          <a:pt x="323612" y="75244"/>
                          <a:pt x="323850" y="80963"/>
                        </a:cubicBezTo>
                        <a:cubicBezTo>
                          <a:pt x="325240" y="114309"/>
                          <a:pt x="326484" y="148430"/>
                          <a:pt x="319088" y="180975"/>
                        </a:cubicBezTo>
                        <a:cubicBezTo>
                          <a:pt x="317637" y="187358"/>
                          <a:pt x="306548" y="185053"/>
                          <a:pt x="300038" y="185738"/>
                        </a:cubicBezTo>
                        <a:cubicBezTo>
                          <a:pt x="276304" y="188236"/>
                          <a:pt x="252413" y="188913"/>
                          <a:pt x="228600" y="190500"/>
                        </a:cubicBezTo>
                        <a:cubicBezTo>
                          <a:pt x="222250" y="192088"/>
                          <a:pt x="215940" y="193843"/>
                          <a:pt x="209550" y="195263"/>
                        </a:cubicBezTo>
                        <a:cubicBezTo>
                          <a:pt x="201648" y="197019"/>
                          <a:pt x="193591" y="198062"/>
                          <a:pt x="185738" y="200025"/>
                        </a:cubicBezTo>
                        <a:cubicBezTo>
                          <a:pt x="180868" y="201243"/>
                          <a:pt x="176213" y="203200"/>
                          <a:pt x="171450" y="204788"/>
                        </a:cubicBezTo>
                        <a:cubicBezTo>
                          <a:pt x="165100" y="200025"/>
                          <a:pt x="158859" y="195114"/>
                          <a:pt x="152400" y="190500"/>
                        </a:cubicBezTo>
                        <a:cubicBezTo>
                          <a:pt x="147743" y="187173"/>
                          <a:pt x="142510" y="184639"/>
                          <a:pt x="138113" y="180975"/>
                        </a:cubicBezTo>
                        <a:cubicBezTo>
                          <a:pt x="132939" y="176663"/>
                          <a:pt x="128999" y="171000"/>
                          <a:pt x="123825" y="166688"/>
                        </a:cubicBezTo>
                        <a:cubicBezTo>
                          <a:pt x="116019" y="160183"/>
                          <a:pt x="105619" y="153881"/>
                          <a:pt x="95250" y="152400"/>
                        </a:cubicBezTo>
                        <a:cubicBezTo>
                          <a:pt x="77892" y="149920"/>
                          <a:pt x="60325" y="149225"/>
                          <a:pt x="42863" y="147638"/>
                        </a:cubicBezTo>
                        <a:cubicBezTo>
                          <a:pt x="31242" y="143764"/>
                          <a:pt x="23520" y="142582"/>
                          <a:pt x="14288" y="133350"/>
                        </a:cubicBezTo>
                        <a:cubicBezTo>
                          <a:pt x="10241" y="129303"/>
                          <a:pt x="7323" y="124182"/>
                          <a:pt x="4763" y="119063"/>
                        </a:cubicBezTo>
                        <a:cubicBezTo>
                          <a:pt x="2518" y="114573"/>
                          <a:pt x="1588" y="109538"/>
                          <a:pt x="0" y="104775"/>
                        </a:cubicBezTo>
                        <a:cubicBezTo>
                          <a:pt x="5433" y="50448"/>
                          <a:pt x="-6518" y="68431"/>
                          <a:pt x="19050" y="42863"/>
                        </a:cubicBezTo>
                        <a:lnTo>
                          <a:pt x="42863" y="28575"/>
                        </a:lnTo>
                        <a:close/>
                      </a:path>
                    </a:pathLst>
                  </a:custGeom>
                  <a:solidFill>
                    <a:srgbClr val="A47547"/>
                  </a:solidFill>
                  <a:ln w="12700">
                    <a:solidFill>
                      <a:srgbClr val="C33439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defTabSz="912321">
                      <a:defRPr/>
                    </a:pPr>
                    <a:endParaRPr lang="ru-RU" sz="800" dirty="0">
                      <a:solidFill>
                        <a:prstClr val="white"/>
                      </a:solidFill>
                    </a:endParaRPr>
                  </a:p>
                </p:txBody>
              </p:sp>
              <p:sp>
                <p:nvSpPr>
                  <p:cNvPr id="100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4161" y="6603121"/>
                    <a:ext cx="1831079" cy="20984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lvl1pPr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800" b="0" dirty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- муниципальное образование</a:t>
                    </a:r>
                  </a:p>
                </p:txBody>
              </p:sp>
              <p:sp>
                <p:nvSpPr>
                  <p:cNvPr id="101" name="Text Box 9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7327897" y="4656852"/>
                    <a:ext cx="1896493" cy="226548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square" lIns="127985" tIns="63994" rIns="127985" bIns="63994">
                    <a:spAutoFit/>
                  </a:bodyPr>
                  <a:lstStyle>
                    <a:lvl1pPr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1pPr>
                    <a:lvl2pPr marL="742950" indent="-28575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2pPr>
                    <a:lvl3pPr marL="11430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3pPr>
                    <a:lvl4pPr marL="16002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4pPr>
                    <a:lvl5pPr marL="2057400" indent="-228600" defTabSz="1279525"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5pPr>
                    <a:lvl6pPr marL="25146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6pPr>
                    <a:lvl7pPr marL="29718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7pPr>
                    <a:lvl8pPr marL="34290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8pPr>
                    <a:lvl9pPr marL="3886200" indent="-228600" defTabSz="1279525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20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</a:defRPr>
                    </a:lvl9pPr>
                  </a:lstStyle>
                  <a:p>
                    <a:pPr>
                      <a:defRPr/>
                    </a:pPr>
                    <a:r>
                      <a:rPr lang="ru-RU" altLang="ru-RU" sz="800" b="0" dirty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 - линии электропередач </a:t>
                    </a:r>
                    <a:r>
                      <a:rPr lang="ru-RU" altLang="ru-RU" sz="800" b="0" dirty="0" smtClean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120 </a:t>
                    </a:r>
                    <a:r>
                      <a:rPr lang="ru-RU" altLang="ru-RU" sz="800" b="0" dirty="0">
                        <a:solidFill>
                          <a:srgbClr val="000000"/>
                        </a:solidFill>
                        <a:cs typeface="Arial" panose="020B0604020202020204" pitchFamily="34" charset="0"/>
                      </a:rPr>
                      <a:t>кВт</a:t>
                    </a:r>
                  </a:p>
                </p:txBody>
              </p:sp>
            </p:grpSp>
            <p:sp>
              <p:nvSpPr>
                <p:cNvPr id="83" name="Прямоугольник 82"/>
                <p:cNvSpPr/>
                <p:nvPr/>
              </p:nvSpPr>
              <p:spPr>
                <a:xfrm>
                  <a:off x="9499872" y="6168509"/>
                  <a:ext cx="658385" cy="197832"/>
                </a:xfrm>
                <a:prstGeom prst="rect">
                  <a:avLst/>
                </a:prstGeom>
                <a:solidFill>
                  <a:srgbClr val="92D050"/>
                </a:solidFill>
                <a:ln w="12700" cap="flat" cmpd="sng" algn="ctr">
                  <a:solidFill>
                    <a:sysClr val="windowText" lastClr="000000"/>
                  </a:solidFill>
                  <a:prstDash val="solid"/>
                  <a:miter lim="800000"/>
                </a:ln>
                <a:effectLst/>
              </p:spPr>
              <p:txBody>
                <a:bodyPr lIns="68571" tIns="34286" rIns="68571" bIns="34286" anchor="ctr"/>
                <a:lstStyle/>
                <a:p>
                  <a:pPr algn="ctr" defTabSz="912321"/>
                  <a:r>
                    <a:rPr lang="ru-RU" sz="800" kern="0" dirty="0" smtClean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19/</a:t>
                  </a:r>
                  <a:r>
                    <a:rPr lang="en-US" sz="800" kern="0" dirty="0" smtClean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3</a:t>
                  </a:r>
                  <a:r>
                    <a:rPr lang="ru-RU" sz="800" kern="0" dirty="0" smtClean="0">
                      <a:solidFill>
                        <a:prstClr val="black"/>
                      </a:solidFill>
                      <a:cs typeface="Times New Roman" panose="02020603050405020304" pitchFamily="18" charset="0"/>
                    </a:rPr>
                    <a:t>25</a:t>
                  </a:r>
                  <a:endParaRPr lang="ru-RU" sz="800" kern="0" dirty="0">
                    <a:solidFill>
                      <a:prstClr val="black"/>
                    </a:solidFill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84" name="Text Box 97"/>
                <p:cNvSpPr txBox="1">
                  <a:spLocks noChangeArrowheads="1"/>
                </p:cNvSpPr>
                <p:nvPr/>
              </p:nvSpPr>
              <p:spPr bwMode="auto">
                <a:xfrm>
                  <a:off x="10086273" y="6086444"/>
                  <a:ext cx="1648082" cy="35412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square" lIns="127973" tIns="63988" rIns="127973" bIns="63988">
                  <a:spAutoFit/>
                </a:bodyPr>
                <a:lstStyle>
                  <a:lvl1pPr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 defTabSz="1279525"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defTabSz="1279525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000" b="1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r>
                    <a:rPr lang="ru-RU" altLang="ru-RU" sz="800" b="0" dirty="0">
                      <a:solidFill>
                        <a:srgbClr val="000000"/>
                      </a:solidFill>
                      <a:cs typeface="Arial" panose="020B0604020202020204" pitchFamily="34" charset="0"/>
                    </a:rPr>
                    <a:t>- кол-во домов /населения</a:t>
                  </a:r>
                </a:p>
              </p:txBody>
            </p:sp>
          </p:grpSp>
          <p:sp>
            <p:nvSpPr>
              <p:cNvPr id="76" name="Text Box 97"/>
              <p:cNvSpPr txBox="1">
                <a:spLocks noChangeArrowheads="1"/>
              </p:cNvSpPr>
              <p:nvPr/>
            </p:nvSpPr>
            <p:spPr bwMode="auto">
              <a:xfrm>
                <a:off x="7410579" y="5455870"/>
                <a:ext cx="1506131" cy="16246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8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количество </a:t>
                </a:r>
                <a:r>
                  <a:rPr lang="ru-RU" altLang="ru-RU" sz="800" b="0" kern="0" dirty="0" smtClean="0">
                    <a:solidFill>
                      <a:srgbClr val="000000"/>
                    </a:solidFill>
                    <a:cs typeface="Arial" panose="020B0604020202020204" pitchFamily="34" charset="0"/>
                  </a:rPr>
                  <a:t>осадков (УГМС), </a:t>
                </a:r>
                <a:r>
                  <a:rPr lang="ru-RU" altLang="ru-RU" sz="8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мм</a:t>
                </a:r>
              </a:p>
            </p:txBody>
          </p:sp>
          <p:sp>
            <p:nvSpPr>
              <p:cNvPr id="77" name="TextBox 23"/>
              <p:cNvSpPr txBox="1"/>
              <p:nvPr/>
            </p:nvSpPr>
            <p:spPr>
              <a:xfrm>
                <a:off x="7029503" y="5479167"/>
                <a:ext cx="383894" cy="196267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1000" b="1"/>
                </a:lvl1pPr>
              </a:lstStyle>
              <a:p>
                <a:pPr defTabSz="912321">
                  <a:defRPr/>
                </a:pPr>
                <a:r>
                  <a:rPr lang="ru-RU" kern="0" dirty="0" smtClean="0">
                    <a:solidFill>
                      <a:prstClr val="black"/>
                    </a:solidFill>
                  </a:rPr>
                  <a:t>2</a:t>
                </a:r>
                <a:endParaRPr lang="ru-RU" kern="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78" name="TextBox 23"/>
              <p:cNvSpPr txBox="1"/>
              <p:nvPr/>
            </p:nvSpPr>
            <p:spPr>
              <a:xfrm>
                <a:off x="7041092" y="5700698"/>
                <a:ext cx="372305" cy="196267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1000" b="1"/>
                </a:lvl1pPr>
              </a:lstStyle>
              <a:p>
                <a:pPr defTabSz="912321">
                  <a:defRPr/>
                </a:pPr>
                <a:r>
                  <a:rPr lang="ru-RU" kern="0" dirty="0" smtClean="0">
                    <a:solidFill>
                      <a:prstClr val="black"/>
                    </a:solidFill>
                  </a:rPr>
                  <a:t>13</a:t>
                </a:r>
                <a:endParaRPr lang="ru-RU" kern="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79" name="Text Box 97"/>
              <p:cNvSpPr txBox="1">
                <a:spLocks noChangeArrowheads="1"/>
              </p:cNvSpPr>
              <p:nvPr/>
            </p:nvSpPr>
            <p:spPr bwMode="auto">
              <a:xfrm>
                <a:off x="7449858" y="5690795"/>
                <a:ext cx="1330953" cy="16246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95989" tIns="47996" rIns="95989" bIns="47996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800" b="0" kern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порывы ветра (УГМС), м/с</a:t>
                </a:r>
              </a:p>
            </p:txBody>
          </p:sp>
        </p:grpSp>
        <p:pic>
          <p:nvPicPr>
            <p:cNvPr id="65" name="Рисунок 64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901581" y="5091708"/>
              <a:ext cx="649048" cy="1206564"/>
            </a:xfrm>
            <a:prstGeom prst="rect">
              <a:avLst/>
            </a:prstGeom>
          </p:spPr>
        </p:pic>
      </p:grpSp>
      <p:sp>
        <p:nvSpPr>
          <p:cNvPr id="104" name="TextBox 10"/>
          <p:cNvSpPr txBox="1"/>
          <p:nvPr/>
        </p:nvSpPr>
        <p:spPr>
          <a:xfrm>
            <a:off x="7796942" y="7988577"/>
            <a:ext cx="1114759" cy="216431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 defTabSz="794249">
              <a:defRPr/>
            </a:pPr>
            <a:r>
              <a:rPr lang="ru-RU" sz="800" dirty="0" err="1">
                <a:solidFill>
                  <a:prstClr val="black"/>
                </a:solidFill>
              </a:rPr>
              <a:t>г</a:t>
            </a:r>
            <a:r>
              <a:rPr lang="ru-RU" sz="800" dirty="0" err="1" smtClean="0">
                <a:solidFill>
                  <a:prstClr val="black"/>
                </a:solidFill>
              </a:rPr>
              <a:t>.о</a:t>
            </a:r>
            <a:r>
              <a:rPr lang="ru-RU" sz="800" dirty="0" smtClean="0">
                <a:solidFill>
                  <a:prstClr val="black"/>
                </a:solidFill>
              </a:rPr>
              <a:t>. Саранск</a:t>
            </a:r>
            <a:endParaRPr lang="ru-RU" sz="800" dirty="0">
              <a:solidFill>
                <a:prstClr val="black"/>
              </a:solidFill>
            </a:endParaRPr>
          </a:p>
        </p:txBody>
      </p:sp>
      <p:sp>
        <p:nvSpPr>
          <p:cNvPr id="111" name="TextBox 23"/>
          <p:cNvSpPr txBox="1"/>
          <p:nvPr/>
        </p:nvSpPr>
        <p:spPr>
          <a:xfrm>
            <a:off x="7926133" y="7090079"/>
            <a:ext cx="418659" cy="246221"/>
          </a:xfrm>
          <a:prstGeom prst="rect">
            <a:avLst/>
          </a:prstGeom>
          <a:solidFill>
            <a:schemeClr val="accent2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912321">
              <a:defRPr/>
            </a:pPr>
            <a:r>
              <a:rPr lang="ru-RU" kern="0" dirty="0" smtClean="0">
                <a:solidFill>
                  <a:prstClr val="black"/>
                </a:solidFill>
              </a:rPr>
              <a:t>34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12" name="Text Box 97"/>
          <p:cNvSpPr txBox="1">
            <a:spLocks noChangeArrowheads="1"/>
          </p:cNvSpPr>
          <p:nvPr/>
        </p:nvSpPr>
        <p:spPr bwMode="auto">
          <a:xfrm>
            <a:off x="8344792" y="7076113"/>
            <a:ext cx="1840432" cy="252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73" tIns="63988" rIns="127973" bIns="63988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800" b="0" dirty="0">
                <a:solidFill>
                  <a:srgbClr val="000000"/>
                </a:solidFill>
                <a:cs typeface="Arial" panose="020B0604020202020204" pitchFamily="34" charset="0"/>
              </a:rPr>
              <a:t>- </a:t>
            </a:r>
            <a:r>
              <a:rPr lang="ru-RU" altLang="ru-RU" sz="800" b="0" dirty="0" smtClean="0">
                <a:solidFill>
                  <a:srgbClr val="000000"/>
                </a:solidFill>
                <a:cs typeface="Arial" panose="020B0604020202020204" pitchFamily="34" charset="0"/>
              </a:rPr>
              <a:t>температура воздуха (УГМС), С</a:t>
            </a:r>
            <a:endParaRPr lang="ru-RU" altLang="ru-RU" sz="800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8130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554540</TotalTime>
  <Words>257</Words>
  <Application>Microsoft Office PowerPoint</Application>
  <PresentationFormat>Произвольный</PresentationFormat>
  <Paragraphs>136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21_Тема Office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 СПЕЦИАЛИСТА АРМ №32 ПО ИНФОРМАЦИОННЫМ СИСТЕМАМ</dc:title>
  <dc:creator>ARM32</dc:creator>
  <cp:lastModifiedBy>АРМ5</cp:lastModifiedBy>
  <cp:revision>24835</cp:revision>
  <cp:lastPrinted>2019-02-25T12:02:24Z</cp:lastPrinted>
  <dcterms:created xsi:type="dcterms:W3CDTF">2014-09-08T13:21:12Z</dcterms:created>
  <dcterms:modified xsi:type="dcterms:W3CDTF">2026-07-10T09:01:27Z</dcterms:modified>
</cp:coreProperties>
</file>